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667" r:id="rId2"/>
    <p:sldMasterId id="2147483685" r:id="rId3"/>
    <p:sldMasterId id="2147483688" r:id="rId4"/>
    <p:sldMasterId id="2147483690" r:id="rId5"/>
    <p:sldMasterId id="2147483696" r:id="rId6"/>
    <p:sldMasterId id="2147483701" r:id="rId7"/>
    <p:sldMasterId id="2147483704" r:id="rId8"/>
  </p:sldMasterIdLst>
  <p:notesMasterIdLst>
    <p:notesMasterId r:id="rId75"/>
  </p:notesMasterIdLst>
  <p:sldIdLst>
    <p:sldId id="1336" r:id="rId9"/>
    <p:sldId id="273" r:id="rId10"/>
    <p:sldId id="2148" r:id="rId11"/>
    <p:sldId id="2178" r:id="rId12"/>
    <p:sldId id="2177" r:id="rId13"/>
    <p:sldId id="1497" r:id="rId14"/>
    <p:sldId id="1494" r:id="rId15"/>
    <p:sldId id="1496" r:id="rId16"/>
    <p:sldId id="1495" r:id="rId17"/>
    <p:sldId id="1479" r:id="rId18"/>
    <p:sldId id="2131" r:id="rId19"/>
    <p:sldId id="2105" r:id="rId20"/>
    <p:sldId id="2169" r:id="rId21"/>
    <p:sldId id="2117" r:id="rId22"/>
    <p:sldId id="2170" r:id="rId23"/>
    <p:sldId id="2120" r:id="rId24"/>
    <p:sldId id="2119" r:id="rId25"/>
    <p:sldId id="2121" r:id="rId26"/>
    <p:sldId id="2122" r:id="rId27"/>
    <p:sldId id="2172" r:id="rId28"/>
    <p:sldId id="2173" r:id="rId29"/>
    <p:sldId id="2179" r:id="rId30"/>
    <p:sldId id="284" r:id="rId31"/>
    <p:sldId id="2138" r:id="rId32"/>
    <p:sldId id="2130" r:id="rId33"/>
    <p:sldId id="2078" r:id="rId34"/>
    <p:sldId id="2127" r:id="rId35"/>
    <p:sldId id="2079" r:id="rId36"/>
    <p:sldId id="2080" r:id="rId37"/>
    <p:sldId id="2081" r:id="rId38"/>
    <p:sldId id="2082" r:id="rId39"/>
    <p:sldId id="2129" r:id="rId40"/>
    <p:sldId id="1604" r:id="rId41"/>
    <p:sldId id="2088" r:id="rId42"/>
    <p:sldId id="2092" r:id="rId43"/>
    <p:sldId id="2093" r:id="rId44"/>
    <p:sldId id="2094" r:id="rId45"/>
    <p:sldId id="2073" r:id="rId46"/>
    <p:sldId id="1594" r:id="rId47"/>
    <p:sldId id="1601" r:id="rId48"/>
    <p:sldId id="1600" r:id="rId49"/>
    <p:sldId id="1599" r:id="rId50"/>
    <p:sldId id="2102" r:id="rId51"/>
    <p:sldId id="1570" r:id="rId52"/>
    <p:sldId id="1606" r:id="rId53"/>
    <p:sldId id="2142" r:id="rId54"/>
    <p:sldId id="2154" r:id="rId55"/>
    <p:sldId id="2181" r:id="rId56"/>
    <p:sldId id="2162" r:id="rId57"/>
    <p:sldId id="2155" r:id="rId58"/>
    <p:sldId id="2157" r:id="rId59"/>
    <p:sldId id="2192" r:id="rId60"/>
    <p:sldId id="2194" r:id="rId61"/>
    <p:sldId id="2193" r:id="rId62"/>
    <p:sldId id="2195" r:id="rId63"/>
    <p:sldId id="2196" r:id="rId64"/>
    <p:sldId id="2167" r:id="rId65"/>
    <p:sldId id="2174" r:id="rId66"/>
    <p:sldId id="2168" r:id="rId67"/>
    <p:sldId id="2146" r:id="rId68"/>
    <p:sldId id="2188" r:id="rId69"/>
    <p:sldId id="2189" r:id="rId70"/>
    <p:sldId id="2190" r:id="rId71"/>
    <p:sldId id="2191" r:id="rId72"/>
    <p:sldId id="2197" r:id="rId73"/>
    <p:sldId id="2187" r:id="rId7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3" userDrawn="1">
          <p15:clr>
            <a:srgbClr val="A4A3A4"/>
          </p15:clr>
        </p15:guide>
        <p15:guide id="2" pos="2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EB211"/>
    <a:srgbClr val="4F81BD"/>
    <a:srgbClr val="953735"/>
    <a:srgbClr val="C0504D"/>
    <a:srgbClr val="9BBB59"/>
    <a:srgbClr val="000000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C94F1D-AFEC-454F-9E7C-376A5F73AE8F}" v="17" dt="2021-04-22T17:51:44.6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15" autoAdjust="0"/>
    <p:restoredTop sz="75309" autoAdjust="0"/>
  </p:normalViewPr>
  <p:slideViewPr>
    <p:cSldViewPr snapToGrid="0" snapToObjects="1">
      <p:cViewPr varScale="1">
        <p:scale>
          <a:sx n="102" d="100"/>
          <a:sy n="102" d="100"/>
        </p:scale>
        <p:origin x="149" y="610"/>
      </p:cViewPr>
      <p:guideLst>
        <p:guide orient="horz" pos="773"/>
        <p:guide pos="24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16" Type="http://schemas.openxmlformats.org/officeDocument/2006/relationships/slide" Target="slides/slide8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theme" Target="theme/theme1.xml"/><Relationship Id="rId81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 Barker" userId="d3e20efadca5ab67" providerId="LiveId" clId="{AEC94F1D-AFEC-454F-9E7C-376A5F73AE8F}"/>
    <pc:docChg chg="undo redo custSel addSld delSld modSld sldOrd">
      <pc:chgData name="Ed Barker" userId="d3e20efadca5ab67" providerId="LiveId" clId="{AEC94F1D-AFEC-454F-9E7C-376A5F73AE8F}" dt="2021-04-22T18:10:51.831" v="3881"/>
      <pc:docMkLst>
        <pc:docMk/>
      </pc:docMkLst>
      <pc:sldChg chg="addSp modSp">
        <pc:chgData name="Ed Barker" userId="d3e20efadca5ab67" providerId="LiveId" clId="{AEC94F1D-AFEC-454F-9E7C-376A5F73AE8F}" dt="2021-04-22T17:51:42.960" v="3775"/>
        <pc:sldMkLst>
          <pc:docMk/>
          <pc:sldMk cId="2543514142" sldId="1570"/>
        </pc:sldMkLst>
        <pc:spChg chg="add mod">
          <ac:chgData name="Ed Barker" userId="d3e20efadca5ab67" providerId="LiveId" clId="{AEC94F1D-AFEC-454F-9E7C-376A5F73AE8F}" dt="2021-04-22T17:51:42.960" v="3775"/>
          <ac:spMkLst>
            <pc:docMk/>
            <pc:sldMk cId="2543514142" sldId="1570"/>
            <ac:spMk id="15" creationId="{FD87EED2-0AAC-4CC6-B676-3047CF072359}"/>
          </ac:spMkLst>
        </pc:spChg>
      </pc:sldChg>
      <pc:sldChg chg="addSp modSp">
        <pc:chgData name="Ed Barker" userId="d3e20efadca5ab67" providerId="LiveId" clId="{AEC94F1D-AFEC-454F-9E7C-376A5F73AE8F}" dt="2021-04-22T17:51:44.649" v="3776"/>
        <pc:sldMkLst>
          <pc:docMk/>
          <pc:sldMk cId="120793578" sldId="1606"/>
        </pc:sldMkLst>
        <pc:spChg chg="add mod">
          <ac:chgData name="Ed Barker" userId="d3e20efadca5ab67" providerId="LiveId" clId="{AEC94F1D-AFEC-454F-9E7C-376A5F73AE8F}" dt="2021-04-22T17:51:44.649" v="3776"/>
          <ac:spMkLst>
            <pc:docMk/>
            <pc:sldMk cId="120793578" sldId="1606"/>
            <ac:spMk id="16" creationId="{F818BDBB-A49C-4FD7-BF54-1199897CB052}"/>
          </ac:spMkLst>
        </pc:spChg>
      </pc:sldChg>
      <pc:sldChg chg="modSp del mod">
        <pc:chgData name="Ed Barker" userId="d3e20efadca5ab67" providerId="LiveId" clId="{AEC94F1D-AFEC-454F-9E7C-376A5F73AE8F}" dt="2021-04-22T02:12:18.724" v="649" actId="47"/>
        <pc:sldMkLst>
          <pc:docMk/>
          <pc:sldMk cId="1983041879" sldId="2100"/>
        </pc:sldMkLst>
        <pc:spChg chg="mod">
          <ac:chgData name="Ed Barker" userId="d3e20efadca5ab67" providerId="LiveId" clId="{AEC94F1D-AFEC-454F-9E7C-376A5F73AE8F}" dt="2021-04-22T02:07:46.629" v="601" actId="20577"/>
          <ac:spMkLst>
            <pc:docMk/>
            <pc:sldMk cId="1983041879" sldId="2100"/>
            <ac:spMk id="14" creationId="{4A49CA27-B2AB-419A-AD53-A58A1A3FDA60}"/>
          </ac:spMkLst>
        </pc:spChg>
      </pc:sldChg>
      <pc:sldChg chg="del">
        <pc:chgData name="Ed Barker" userId="d3e20efadca5ab67" providerId="LiveId" clId="{AEC94F1D-AFEC-454F-9E7C-376A5F73AE8F}" dt="2021-04-22T02:07:31.991" v="600" actId="47"/>
        <pc:sldMkLst>
          <pc:docMk/>
          <pc:sldMk cId="4231102328" sldId="2128"/>
        </pc:sldMkLst>
      </pc:sldChg>
      <pc:sldChg chg="addSp modSp mod">
        <pc:chgData name="Ed Barker" userId="d3e20efadca5ab67" providerId="LiveId" clId="{AEC94F1D-AFEC-454F-9E7C-376A5F73AE8F}" dt="2021-04-22T02:11:25.536" v="648" actId="207"/>
        <pc:sldMkLst>
          <pc:docMk/>
          <pc:sldMk cId="1600366113" sldId="2129"/>
        </pc:sldMkLst>
        <pc:spChg chg="add mod">
          <ac:chgData name="Ed Barker" userId="d3e20efadca5ab67" providerId="LiveId" clId="{AEC94F1D-AFEC-454F-9E7C-376A5F73AE8F}" dt="2021-04-22T02:11:25.536" v="648" actId="207"/>
          <ac:spMkLst>
            <pc:docMk/>
            <pc:sldMk cId="1600366113" sldId="2129"/>
            <ac:spMk id="6" creationId="{C4825665-2861-4BF9-A5BF-ECEC24AA6DDF}"/>
          </ac:spMkLst>
        </pc:spChg>
      </pc:sldChg>
      <pc:sldChg chg="addSp modSp mod">
        <pc:chgData name="Ed Barker" userId="d3e20efadca5ab67" providerId="LiveId" clId="{AEC94F1D-AFEC-454F-9E7C-376A5F73AE8F}" dt="2021-04-22T01:56:00.855" v="461" actId="14100"/>
        <pc:sldMkLst>
          <pc:docMk/>
          <pc:sldMk cId="3236891726" sldId="2131"/>
        </pc:sldMkLst>
        <pc:spChg chg="add mod">
          <ac:chgData name="Ed Barker" userId="d3e20efadca5ab67" providerId="LiveId" clId="{AEC94F1D-AFEC-454F-9E7C-376A5F73AE8F}" dt="2021-04-22T01:56:00.855" v="461" actId="14100"/>
          <ac:spMkLst>
            <pc:docMk/>
            <pc:sldMk cId="3236891726" sldId="2131"/>
            <ac:spMk id="8" creationId="{26E9D573-F879-4020-A641-1D84B99B3D16}"/>
          </ac:spMkLst>
        </pc:spChg>
        <pc:graphicFrameChg chg="mod">
          <ac:chgData name="Ed Barker" userId="d3e20efadca5ab67" providerId="LiveId" clId="{AEC94F1D-AFEC-454F-9E7C-376A5F73AE8F}" dt="2021-04-22T01:55:49.086" v="457"/>
          <ac:graphicFrameMkLst>
            <pc:docMk/>
            <pc:sldMk cId="3236891726" sldId="2131"/>
            <ac:graphicFrameMk id="5" creationId="{C91AC102-372D-4B77-865F-221456CB6B45}"/>
          </ac:graphicFrameMkLst>
        </pc:graphicFrameChg>
      </pc:sldChg>
      <pc:sldChg chg="modSp mod">
        <pc:chgData name="Ed Barker" userId="d3e20efadca5ab67" providerId="LiveId" clId="{AEC94F1D-AFEC-454F-9E7C-376A5F73AE8F}" dt="2021-04-22T02:04:22.316" v="599" actId="20577"/>
        <pc:sldMkLst>
          <pc:docMk/>
          <pc:sldMk cId="2828274333" sldId="2138"/>
        </pc:sldMkLst>
        <pc:spChg chg="mod">
          <ac:chgData name="Ed Barker" userId="d3e20efadca5ab67" providerId="LiveId" clId="{AEC94F1D-AFEC-454F-9E7C-376A5F73AE8F}" dt="2021-04-22T02:04:22.316" v="599" actId="20577"/>
          <ac:spMkLst>
            <pc:docMk/>
            <pc:sldMk cId="2828274333" sldId="2138"/>
            <ac:spMk id="6" creationId="{BAC68156-9360-463D-8C39-F6C55EF00BBD}"/>
          </ac:spMkLst>
        </pc:spChg>
      </pc:sldChg>
      <pc:sldChg chg="modSp mod">
        <pc:chgData name="Ed Barker" userId="d3e20efadca5ab67" providerId="LiveId" clId="{AEC94F1D-AFEC-454F-9E7C-376A5F73AE8F}" dt="2021-04-22T03:10:59.281" v="3377" actId="20577"/>
        <pc:sldMkLst>
          <pc:docMk/>
          <pc:sldMk cId="1347408155" sldId="2142"/>
        </pc:sldMkLst>
        <pc:spChg chg="mod">
          <ac:chgData name="Ed Barker" userId="d3e20efadca5ab67" providerId="LiveId" clId="{AEC94F1D-AFEC-454F-9E7C-376A5F73AE8F}" dt="2021-04-22T03:10:06.034" v="3352" actId="20577"/>
          <ac:spMkLst>
            <pc:docMk/>
            <pc:sldMk cId="1347408155" sldId="2142"/>
            <ac:spMk id="7" creationId="{DAD7E6FB-47F2-4780-98B7-DEDE87F2C26D}"/>
          </ac:spMkLst>
        </pc:spChg>
        <pc:spChg chg="mod">
          <ac:chgData name="Ed Barker" userId="d3e20efadca5ab67" providerId="LiveId" clId="{AEC94F1D-AFEC-454F-9E7C-376A5F73AE8F}" dt="2021-04-22T03:10:59.281" v="3377" actId="20577"/>
          <ac:spMkLst>
            <pc:docMk/>
            <pc:sldMk cId="1347408155" sldId="2142"/>
            <ac:spMk id="16" creationId="{5E9B4477-5EB8-4919-85DC-62FD9A6B3B25}"/>
          </ac:spMkLst>
        </pc:spChg>
      </pc:sldChg>
      <pc:sldChg chg="del">
        <pc:chgData name="Ed Barker" userId="d3e20efadca5ab67" providerId="LiveId" clId="{AEC94F1D-AFEC-454F-9E7C-376A5F73AE8F}" dt="2021-04-22T02:27:37.383" v="940" actId="47"/>
        <pc:sldMkLst>
          <pc:docMk/>
          <pc:sldMk cId="138143375" sldId="2143"/>
        </pc:sldMkLst>
      </pc:sldChg>
      <pc:sldChg chg="addSp modSp mod">
        <pc:chgData name="Ed Barker" userId="d3e20efadca5ab67" providerId="LiveId" clId="{AEC94F1D-AFEC-454F-9E7C-376A5F73AE8F}" dt="2021-04-22T18:06:47.618" v="3781" actId="2711"/>
        <pc:sldMkLst>
          <pc:docMk/>
          <pc:sldMk cId="2597135195" sldId="2146"/>
        </pc:sldMkLst>
        <pc:spChg chg="add mod">
          <ac:chgData name="Ed Barker" userId="d3e20efadca5ab67" providerId="LiveId" clId="{AEC94F1D-AFEC-454F-9E7C-376A5F73AE8F}" dt="2021-04-22T18:06:47.618" v="3781" actId="2711"/>
          <ac:spMkLst>
            <pc:docMk/>
            <pc:sldMk cId="2597135195" sldId="2146"/>
            <ac:spMk id="3" creationId="{184A5EC5-D40B-484B-999A-594DF10C3223}"/>
          </ac:spMkLst>
        </pc:spChg>
      </pc:sldChg>
      <pc:sldChg chg="modSp mod">
        <pc:chgData name="Ed Barker" userId="d3e20efadca5ab67" providerId="LiveId" clId="{AEC94F1D-AFEC-454F-9E7C-376A5F73AE8F}" dt="2021-04-22T01:50:33.616" v="140" actId="207"/>
        <pc:sldMkLst>
          <pc:docMk/>
          <pc:sldMk cId="1610479871" sldId="2148"/>
        </pc:sldMkLst>
        <pc:spChg chg="mod">
          <ac:chgData name="Ed Barker" userId="d3e20efadca5ab67" providerId="LiveId" clId="{AEC94F1D-AFEC-454F-9E7C-376A5F73AE8F}" dt="2021-04-22T01:50:33.616" v="140" actId="207"/>
          <ac:spMkLst>
            <pc:docMk/>
            <pc:sldMk cId="1610479871" sldId="2148"/>
            <ac:spMk id="7" creationId="{56C289C1-F72E-4D03-A3D0-AC5D3BD26935}"/>
          </ac:spMkLst>
        </pc:spChg>
      </pc:sldChg>
      <pc:sldChg chg="del">
        <pc:chgData name="Ed Barker" userId="d3e20efadca5ab67" providerId="LiveId" clId="{AEC94F1D-AFEC-454F-9E7C-376A5F73AE8F}" dt="2021-04-22T01:47:11.603" v="126" actId="47"/>
        <pc:sldMkLst>
          <pc:docMk/>
          <pc:sldMk cId="2809442210" sldId="2149"/>
        </pc:sldMkLst>
      </pc:sldChg>
      <pc:sldChg chg="del">
        <pc:chgData name="Ed Barker" userId="d3e20efadca5ab67" providerId="LiveId" clId="{AEC94F1D-AFEC-454F-9E7C-376A5F73AE8F}" dt="2021-04-22T01:48:49.343" v="132" actId="47"/>
        <pc:sldMkLst>
          <pc:docMk/>
          <pc:sldMk cId="216766252" sldId="2151"/>
        </pc:sldMkLst>
      </pc:sldChg>
      <pc:sldChg chg="add del">
        <pc:chgData name="Ed Barker" userId="d3e20efadca5ab67" providerId="LiveId" clId="{AEC94F1D-AFEC-454F-9E7C-376A5F73AE8F}" dt="2021-04-22T01:48:47.018" v="131" actId="47"/>
        <pc:sldMkLst>
          <pc:docMk/>
          <pc:sldMk cId="2552964102" sldId="2152"/>
        </pc:sldMkLst>
      </pc:sldChg>
      <pc:sldChg chg="delSp modSp mod">
        <pc:chgData name="Ed Barker" userId="d3e20efadca5ab67" providerId="LiveId" clId="{AEC94F1D-AFEC-454F-9E7C-376A5F73AE8F}" dt="2021-04-22T02:28:44.006" v="1002" actId="20577"/>
        <pc:sldMkLst>
          <pc:docMk/>
          <pc:sldMk cId="32918973" sldId="2157"/>
        </pc:sldMkLst>
        <pc:spChg chg="del">
          <ac:chgData name="Ed Barker" userId="d3e20efadca5ab67" providerId="LiveId" clId="{AEC94F1D-AFEC-454F-9E7C-376A5F73AE8F}" dt="2021-04-22T02:27:43.878" v="941" actId="478"/>
          <ac:spMkLst>
            <pc:docMk/>
            <pc:sldMk cId="32918973" sldId="2157"/>
            <ac:spMk id="5" creationId="{3770F497-685B-4264-9D79-485BE7C199B9}"/>
          </ac:spMkLst>
        </pc:spChg>
        <pc:spChg chg="mod">
          <ac:chgData name="Ed Barker" userId="d3e20efadca5ab67" providerId="LiveId" clId="{AEC94F1D-AFEC-454F-9E7C-376A5F73AE8F}" dt="2021-04-22T02:28:44.006" v="1002" actId="20577"/>
          <ac:spMkLst>
            <pc:docMk/>
            <pc:sldMk cId="32918973" sldId="2157"/>
            <ac:spMk id="7" creationId="{DAD7E6FB-47F2-4780-98B7-DEDE87F2C26D}"/>
          </ac:spMkLst>
        </pc:spChg>
      </pc:sldChg>
      <pc:sldChg chg="modSp add del mod">
        <pc:chgData name="Ed Barker" userId="d3e20efadca5ab67" providerId="LiveId" clId="{AEC94F1D-AFEC-454F-9E7C-376A5F73AE8F}" dt="2021-04-22T03:16:46.877" v="3437" actId="47"/>
        <pc:sldMkLst>
          <pc:docMk/>
          <pc:sldMk cId="2837874352" sldId="2158"/>
        </pc:sldMkLst>
        <pc:spChg chg="mod">
          <ac:chgData name="Ed Barker" userId="d3e20efadca5ab67" providerId="LiveId" clId="{AEC94F1D-AFEC-454F-9E7C-376A5F73AE8F}" dt="2021-04-22T03:13:49.048" v="3379" actId="255"/>
          <ac:spMkLst>
            <pc:docMk/>
            <pc:sldMk cId="2837874352" sldId="2158"/>
            <ac:spMk id="7" creationId="{DAD7E6FB-47F2-4780-98B7-DEDE87F2C26D}"/>
          </ac:spMkLst>
        </pc:spChg>
      </pc:sldChg>
      <pc:sldChg chg="modSp add del mod">
        <pc:chgData name="Ed Barker" userId="d3e20efadca5ab67" providerId="LiveId" clId="{AEC94F1D-AFEC-454F-9E7C-376A5F73AE8F}" dt="2021-04-22T03:16:48.142" v="3438" actId="47"/>
        <pc:sldMkLst>
          <pc:docMk/>
          <pc:sldMk cId="1642392400" sldId="2159"/>
        </pc:sldMkLst>
        <pc:spChg chg="mod">
          <ac:chgData name="Ed Barker" userId="d3e20efadca5ab67" providerId="LiveId" clId="{AEC94F1D-AFEC-454F-9E7C-376A5F73AE8F}" dt="2021-04-22T03:13:56.252" v="3380" actId="255"/>
          <ac:spMkLst>
            <pc:docMk/>
            <pc:sldMk cId="1642392400" sldId="2159"/>
            <ac:spMk id="7" creationId="{DAD7E6FB-47F2-4780-98B7-DEDE87F2C26D}"/>
          </ac:spMkLst>
        </pc:spChg>
      </pc:sldChg>
      <pc:sldChg chg="modSp del mod">
        <pc:chgData name="Ed Barker" userId="d3e20efadca5ab67" providerId="LiveId" clId="{AEC94F1D-AFEC-454F-9E7C-376A5F73AE8F}" dt="2021-04-22T03:16:45.558" v="3436" actId="47"/>
        <pc:sldMkLst>
          <pc:docMk/>
          <pc:sldMk cId="2418912591" sldId="2160"/>
        </pc:sldMkLst>
        <pc:spChg chg="mod">
          <ac:chgData name="Ed Barker" userId="d3e20efadca5ab67" providerId="LiveId" clId="{AEC94F1D-AFEC-454F-9E7C-376A5F73AE8F}" dt="2021-04-22T03:13:40.880" v="3378" actId="255"/>
          <ac:spMkLst>
            <pc:docMk/>
            <pc:sldMk cId="2418912591" sldId="2160"/>
            <ac:spMk id="7" creationId="{DAD7E6FB-47F2-4780-98B7-DEDE87F2C26D}"/>
          </ac:spMkLst>
        </pc:spChg>
      </pc:sldChg>
      <pc:sldChg chg="modSp add del mod">
        <pc:chgData name="Ed Barker" userId="d3e20efadca5ab67" providerId="LiveId" clId="{AEC94F1D-AFEC-454F-9E7C-376A5F73AE8F}" dt="2021-04-22T03:16:49.330" v="3439" actId="47"/>
        <pc:sldMkLst>
          <pc:docMk/>
          <pc:sldMk cId="1882855862" sldId="2161"/>
        </pc:sldMkLst>
        <pc:spChg chg="mod">
          <ac:chgData name="Ed Barker" userId="d3e20efadca5ab67" providerId="LiveId" clId="{AEC94F1D-AFEC-454F-9E7C-376A5F73AE8F}" dt="2021-04-22T03:14:02.337" v="3381" actId="255"/>
          <ac:spMkLst>
            <pc:docMk/>
            <pc:sldMk cId="1882855862" sldId="2161"/>
            <ac:spMk id="7" creationId="{DAD7E6FB-47F2-4780-98B7-DEDE87F2C26D}"/>
          </ac:spMkLst>
        </pc:spChg>
      </pc:sldChg>
      <pc:sldChg chg="modSp mod">
        <pc:chgData name="Ed Barker" userId="d3e20efadca5ab67" providerId="LiveId" clId="{AEC94F1D-AFEC-454F-9E7C-376A5F73AE8F}" dt="2021-04-22T02:23:51.635" v="933" actId="20577"/>
        <pc:sldMkLst>
          <pc:docMk/>
          <pc:sldMk cId="3261884410" sldId="2162"/>
        </pc:sldMkLst>
        <pc:spChg chg="mod">
          <ac:chgData name="Ed Barker" userId="d3e20efadca5ab67" providerId="LiveId" clId="{AEC94F1D-AFEC-454F-9E7C-376A5F73AE8F}" dt="2021-04-22T02:23:51.635" v="933" actId="20577"/>
          <ac:spMkLst>
            <pc:docMk/>
            <pc:sldMk cId="3261884410" sldId="2162"/>
            <ac:spMk id="7" creationId="{DAD7E6FB-47F2-4780-98B7-DEDE87F2C26D}"/>
          </ac:spMkLst>
        </pc:spChg>
      </pc:sldChg>
      <pc:sldChg chg="modSp mod">
        <pc:chgData name="Ed Barker" userId="d3e20efadca5ab67" providerId="LiveId" clId="{AEC94F1D-AFEC-454F-9E7C-376A5F73AE8F}" dt="2021-04-22T18:09:48.901" v="3876"/>
        <pc:sldMkLst>
          <pc:docMk/>
          <pc:sldMk cId="2625107170" sldId="2167"/>
        </pc:sldMkLst>
        <pc:spChg chg="mod">
          <ac:chgData name="Ed Barker" userId="d3e20efadca5ab67" providerId="LiveId" clId="{AEC94F1D-AFEC-454F-9E7C-376A5F73AE8F}" dt="2021-04-22T18:09:48.901" v="3876"/>
          <ac:spMkLst>
            <pc:docMk/>
            <pc:sldMk cId="2625107170" sldId="2167"/>
            <ac:spMk id="8" creationId="{40354366-BE4F-4CDA-9EEA-B8D46E9E07AF}"/>
          </ac:spMkLst>
        </pc:spChg>
      </pc:sldChg>
      <pc:sldChg chg="addSp modSp mod">
        <pc:chgData name="Ed Barker" userId="d3e20efadca5ab67" providerId="LiveId" clId="{AEC94F1D-AFEC-454F-9E7C-376A5F73AE8F}" dt="2021-04-22T18:09:53.513" v="3877"/>
        <pc:sldMkLst>
          <pc:docMk/>
          <pc:sldMk cId="4237797278" sldId="2168"/>
        </pc:sldMkLst>
        <pc:spChg chg="mod">
          <ac:chgData name="Ed Barker" userId="d3e20efadca5ab67" providerId="LiveId" clId="{AEC94F1D-AFEC-454F-9E7C-376A5F73AE8F}" dt="2021-04-22T18:09:53.513" v="3877"/>
          <ac:spMkLst>
            <pc:docMk/>
            <pc:sldMk cId="4237797278" sldId="2168"/>
            <ac:spMk id="8" creationId="{40354366-BE4F-4CDA-9EEA-B8D46E9E07AF}"/>
          </ac:spMkLst>
        </pc:spChg>
        <pc:spChg chg="add mod">
          <ac:chgData name="Ed Barker" userId="d3e20efadca5ab67" providerId="LiveId" clId="{AEC94F1D-AFEC-454F-9E7C-376A5F73AE8F}" dt="2021-04-22T02:36:56.716" v="1307" actId="1076"/>
          <ac:spMkLst>
            <pc:docMk/>
            <pc:sldMk cId="4237797278" sldId="2168"/>
            <ac:spMk id="14" creationId="{5C77D766-A722-4705-A4F7-8746B2663938}"/>
          </ac:spMkLst>
        </pc:spChg>
      </pc:sldChg>
      <pc:sldChg chg="modSp mod">
        <pc:chgData name="Ed Barker" userId="d3e20efadca5ab67" providerId="LiveId" clId="{AEC94F1D-AFEC-454F-9E7C-376A5F73AE8F}" dt="2021-04-22T18:09:29.484" v="3875" actId="6549"/>
        <pc:sldMkLst>
          <pc:docMk/>
          <pc:sldMk cId="130618712" sldId="2174"/>
        </pc:sldMkLst>
        <pc:spChg chg="mod">
          <ac:chgData name="Ed Barker" userId="d3e20efadca5ab67" providerId="LiveId" clId="{AEC94F1D-AFEC-454F-9E7C-376A5F73AE8F}" dt="2021-04-22T18:09:29.484" v="3875" actId="6549"/>
          <ac:spMkLst>
            <pc:docMk/>
            <pc:sldMk cId="130618712" sldId="2174"/>
            <ac:spMk id="8" creationId="{40354366-BE4F-4CDA-9EEA-B8D46E9E07AF}"/>
          </ac:spMkLst>
        </pc:spChg>
      </pc:sldChg>
      <pc:sldChg chg="del">
        <pc:chgData name="Ed Barker" userId="d3e20efadca5ab67" providerId="LiveId" clId="{AEC94F1D-AFEC-454F-9E7C-376A5F73AE8F}" dt="2021-04-22T02:35:53.088" v="1224" actId="47"/>
        <pc:sldMkLst>
          <pc:docMk/>
          <pc:sldMk cId="540654034" sldId="2175"/>
        </pc:sldMkLst>
      </pc:sldChg>
      <pc:sldChg chg="del">
        <pc:chgData name="Ed Barker" userId="d3e20efadca5ab67" providerId="LiveId" clId="{AEC94F1D-AFEC-454F-9E7C-376A5F73AE8F}" dt="2021-04-22T02:35:57.800" v="1225" actId="47"/>
        <pc:sldMkLst>
          <pc:docMk/>
          <pc:sldMk cId="945227986" sldId="2176"/>
        </pc:sldMkLst>
      </pc:sldChg>
      <pc:sldChg chg="add del">
        <pc:chgData name="Ed Barker" userId="d3e20efadca5ab67" providerId="LiveId" clId="{AEC94F1D-AFEC-454F-9E7C-376A5F73AE8F}" dt="2021-04-22T01:50:10.594" v="137" actId="47"/>
        <pc:sldMkLst>
          <pc:docMk/>
          <pc:sldMk cId="108213589" sldId="2177"/>
        </pc:sldMkLst>
      </pc:sldChg>
      <pc:sldChg chg="modSp add mod">
        <pc:chgData name="Ed Barker" userId="d3e20efadca5ab67" providerId="LiveId" clId="{AEC94F1D-AFEC-454F-9E7C-376A5F73AE8F}" dt="2021-04-22T01:53:26.381" v="452" actId="207"/>
        <pc:sldMkLst>
          <pc:docMk/>
          <pc:sldMk cId="2024332752" sldId="2177"/>
        </pc:sldMkLst>
        <pc:spChg chg="mod">
          <ac:chgData name="Ed Barker" userId="d3e20efadca5ab67" providerId="LiveId" clId="{AEC94F1D-AFEC-454F-9E7C-376A5F73AE8F}" dt="2021-04-22T01:53:26.381" v="452" actId="207"/>
          <ac:spMkLst>
            <pc:docMk/>
            <pc:sldMk cId="2024332752" sldId="2177"/>
            <ac:spMk id="7" creationId="{56C289C1-F72E-4D03-A3D0-AC5D3BD26935}"/>
          </ac:spMkLst>
        </pc:spChg>
      </pc:sldChg>
      <pc:sldChg chg="add">
        <pc:chgData name="Ed Barker" userId="d3e20efadca5ab67" providerId="LiveId" clId="{AEC94F1D-AFEC-454F-9E7C-376A5F73AE8F}" dt="2021-04-22T01:50:27.869" v="139" actId="2890"/>
        <pc:sldMkLst>
          <pc:docMk/>
          <pc:sldMk cId="3622594427" sldId="2178"/>
        </pc:sldMkLst>
      </pc:sldChg>
      <pc:sldChg chg="addSp modSp add mod">
        <pc:chgData name="Ed Barker" userId="d3e20efadca5ab67" providerId="LiveId" clId="{AEC94F1D-AFEC-454F-9E7C-376A5F73AE8F}" dt="2021-04-22T02:02:22.606" v="570" actId="207"/>
        <pc:sldMkLst>
          <pc:docMk/>
          <pc:sldMk cId="747689125" sldId="2179"/>
        </pc:sldMkLst>
        <pc:spChg chg="add mod">
          <ac:chgData name="Ed Barker" userId="d3e20efadca5ab67" providerId="LiveId" clId="{AEC94F1D-AFEC-454F-9E7C-376A5F73AE8F}" dt="2021-04-22T02:02:22.606" v="570" actId="207"/>
          <ac:spMkLst>
            <pc:docMk/>
            <pc:sldMk cId="747689125" sldId="2179"/>
            <ac:spMk id="2" creationId="{2FC905C6-0BF6-4DF3-BD36-9CCA5E59280E}"/>
          </ac:spMkLst>
        </pc:spChg>
        <pc:spChg chg="mod">
          <ac:chgData name="Ed Barker" userId="d3e20efadca5ab67" providerId="LiveId" clId="{AEC94F1D-AFEC-454F-9E7C-376A5F73AE8F}" dt="2021-04-22T02:01:05.467" v="481" actId="6549"/>
          <ac:spMkLst>
            <pc:docMk/>
            <pc:sldMk cId="747689125" sldId="2179"/>
            <ac:spMk id="14" creationId="{B6F550EE-1E24-4874-84F1-BFAC4B249C72}"/>
          </ac:spMkLst>
        </pc:spChg>
      </pc:sldChg>
      <pc:sldChg chg="add del">
        <pc:chgData name="Ed Barker" userId="d3e20efadca5ab67" providerId="LiveId" clId="{AEC94F1D-AFEC-454F-9E7C-376A5F73AE8F}" dt="2021-04-22T02:24:28.627" v="934" actId="47"/>
        <pc:sldMkLst>
          <pc:docMk/>
          <pc:sldMk cId="3561160484" sldId="2180"/>
        </pc:sldMkLst>
      </pc:sldChg>
      <pc:sldChg chg="modSp add mod ord">
        <pc:chgData name="Ed Barker" userId="d3e20efadca5ab67" providerId="LiveId" clId="{AEC94F1D-AFEC-454F-9E7C-376A5F73AE8F}" dt="2021-04-22T02:22:34.151" v="838"/>
        <pc:sldMkLst>
          <pc:docMk/>
          <pc:sldMk cId="1661790001" sldId="2181"/>
        </pc:sldMkLst>
        <pc:spChg chg="mod">
          <ac:chgData name="Ed Barker" userId="d3e20efadca5ab67" providerId="LiveId" clId="{AEC94F1D-AFEC-454F-9E7C-376A5F73AE8F}" dt="2021-04-22T02:20:32.242" v="808" actId="207"/>
          <ac:spMkLst>
            <pc:docMk/>
            <pc:sldMk cId="1661790001" sldId="2181"/>
            <ac:spMk id="7" creationId="{DAD7E6FB-47F2-4780-98B7-DEDE87F2C26D}"/>
          </ac:spMkLst>
        </pc:spChg>
      </pc:sldChg>
      <pc:sldChg chg="modSp add del mod">
        <pc:chgData name="Ed Barker" userId="d3e20efadca5ab67" providerId="LiveId" clId="{AEC94F1D-AFEC-454F-9E7C-376A5F73AE8F}" dt="2021-04-22T02:25:13.477" v="935" actId="47"/>
        <pc:sldMkLst>
          <pc:docMk/>
          <pc:sldMk cId="125293765" sldId="2182"/>
        </pc:sldMkLst>
        <pc:spChg chg="mod">
          <ac:chgData name="Ed Barker" userId="d3e20efadca5ab67" providerId="LiveId" clId="{AEC94F1D-AFEC-454F-9E7C-376A5F73AE8F}" dt="2021-04-22T02:22:04.280" v="836" actId="6549"/>
          <ac:spMkLst>
            <pc:docMk/>
            <pc:sldMk cId="125293765" sldId="2182"/>
            <ac:spMk id="7" creationId="{DAD7E6FB-47F2-4780-98B7-DEDE87F2C26D}"/>
          </ac:spMkLst>
        </pc:spChg>
      </pc:sldChg>
      <pc:sldChg chg="addSp modSp add del mod">
        <pc:chgData name="Ed Barker" userId="d3e20efadca5ab67" providerId="LiveId" clId="{AEC94F1D-AFEC-454F-9E7C-376A5F73AE8F}" dt="2021-04-22T03:19:17.885" v="3462" actId="47"/>
        <pc:sldMkLst>
          <pc:docMk/>
          <pc:sldMk cId="439092798" sldId="2182"/>
        </pc:sldMkLst>
        <pc:spChg chg="mod">
          <ac:chgData name="Ed Barker" userId="d3e20efadca5ab67" providerId="LiveId" clId="{AEC94F1D-AFEC-454F-9E7C-376A5F73AE8F}" dt="2021-04-22T03:16:12.769" v="3421" actId="1036"/>
          <ac:spMkLst>
            <pc:docMk/>
            <pc:sldMk cId="439092798" sldId="2182"/>
            <ac:spMk id="3" creationId="{6D6171EC-36D9-4B55-B267-73CAC6BDB95D}"/>
          </ac:spMkLst>
        </pc:spChg>
        <pc:spChg chg="mod">
          <ac:chgData name="Ed Barker" userId="d3e20efadca5ab67" providerId="LiveId" clId="{AEC94F1D-AFEC-454F-9E7C-376A5F73AE8F}" dt="2021-04-22T03:16:07.312" v="3420" actId="1036"/>
          <ac:spMkLst>
            <pc:docMk/>
            <pc:sldMk cId="439092798" sldId="2182"/>
            <ac:spMk id="4" creationId="{39F5689B-26B0-4769-A07A-E9695EEA5C7E}"/>
          </ac:spMkLst>
        </pc:spChg>
        <pc:spChg chg="mod">
          <ac:chgData name="Ed Barker" userId="d3e20efadca5ab67" providerId="LiveId" clId="{AEC94F1D-AFEC-454F-9E7C-376A5F73AE8F}" dt="2021-04-22T03:15:23.691" v="3386" actId="20577"/>
          <ac:spMkLst>
            <pc:docMk/>
            <pc:sldMk cId="439092798" sldId="2182"/>
            <ac:spMk id="7" creationId="{DAD7E6FB-47F2-4780-98B7-DEDE87F2C26D}"/>
          </ac:spMkLst>
        </pc:spChg>
        <pc:spChg chg="mod">
          <ac:chgData name="Ed Barker" userId="d3e20efadca5ab67" providerId="LiveId" clId="{AEC94F1D-AFEC-454F-9E7C-376A5F73AE8F}" dt="2021-04-22T03:15:52.054" v="3402" actId="1036"/>
          <ac:spMkLst>
            <pc:docMk/>
            <pc:sldMk cId="439092798" sldId="2182"/>
            <ac:spMk id="13" creationId="{4B65CF27-F4E1-494F-88CA-5DC90B01C4DD}"/>
          </ac:spMkLst>
        </pc:spChg>
        <pc:spChg chg="add mod">
          <ac:chgData name="Ed Barker" userId="d3e20efadca5ab67" providerId="LiveId" clId="{AEC94F1D-AFEC-454F-9E7C-376A5F73AE8F}" dt="2021-04-22T03:18:16.323" v="3453"/>
          <ac:spMkLst>
            <pc:docMk/>
            <pc:sldMk cId="439092798" sldId="2182"/>
            <ac:spMk id="14" creationId="{3095205A-DB5C-47B6-BD02-3CF84A888817}"/>
          </ac:spMkLst>
        </pc:spChg>
        <pc:grpChg chg="mod">
          <ac:chgData name="Ed Barker" userId="d3e20efadca5ab67" providerId="LiveId" clId="{AEC94F1D-AFEC-454F-9E7C-376A5F73AE8F}" dt="2021-04-22T03:15:46.254" v="3394" actId="1035"/>
          <ac:grpSpMkLst>
            <pc:docMk/>
            <pc:sldMk cId="439092798" sldId="2182"/>
            <ac:grpSpMk id="12" creationId="{1D307138-45A0-428F-BCAF-E782E8A82569}"/>
          </ac:grpSpMkLst>
        </pc:grpChg>
        <pc:cxnChg chg="mod">
          <ac:chgData name="Ed Barker" userId="d3e20efadca5ab67" providerId="LiveId" clId="{AEC94F1D-AFEC-454F-9E7C-376A5F73AE8F}" dt="2021-04-22T03:16:21.662" v="3433" actId="1036"/>
          <ac:cxnSpMkLst>
            <pc:docMk/>
            <pc:sldMk cId="439092798" sldId="2182"/>
            <ac:cxnSpMk id="8" creationId="{A15EC833-8EEB-41CC-9558-EEE1971E60B7}"/>
          </ac:cxnSpMkLst>
        </pc:cxnChg>
        <pc:cxnChg chg="mod">
          <ac:chgData name="Ed Barker" userId="d3e20efadca5ab67" providerId="LiveId" clId="{AEC94F1D-AFEC-454F-9E7C-376A5F73AE8F}" dt="2021-04-22T03:16:21.662" v="3433" actId="1036"/>
          <ac:cxnSpMkLst>
            <pc:docMk/>
            <pc:sldMk cId="439092798" sldId="2182"/>
            <ac:cxnSpMk id="17" creationId="{0730F0BD-7198-4E50-9F37-A1B3FDB019E0}"/>
          </ac:cxnSpMkLst>
        </pc:cxnChg>
        <pc:cxnChg chg="mod">
          <ac:chgData name="Ed Barker" userId="d3e20efadca5ab67" providerId="LiveId" clId="{AEC94F1D-AFEC-454F-9E7C-376A5F73AE8F}" dt="2021-04-22T03:16:21.662" v="3433" actId="1036"/>
          <ac:cxnSpMkLst>
            <pc:docMk/>
            <pc:sldMk cId="439092798" sldId="2182"/>
            <ac:cxnSpMk id="18" creationId="{2791EF49-2A0D-4D3F-87D3-ABA1AAB813D5}"/>
          </ac:cxnSpMkLst>
        </pc:cxnChg>
      </pc:sldChg>
      <pc:sldChg chg="modSp add del mod">
        <pc:chgData name="Ed Barker" userId="d3e20efadca5ab67" providerId="LiveId" clId="{AEC94F1D-AFEC-454F-9E7C-376A5F73AE8F}" dt="2021-04-22T02:29:43.255" v="1020" actId="47"/>
        <pc:sldMkLst>
          <pc:docMk/>
          <pc:sldMk cId="3709009563" sldId="2182"/>
        </pc:sldMkLst>
        <pc:spChg chg="mod">
          <ac:chgData name="Ed Barker" userId="d3e20efadca5ab67" providerId="LiveId" clId="{AEC94F1D-AFEC-454F-9E7C-376A5F73AE8F}" dt="2021-04-22T02:28:57.623" v="1019" actId="20577"/>
          <ac:spMkLst>
            <pc:docMk/>
            <pc:sldMk cId="3709009563" sldId="2182"/>
            <ac:spMk id="7" creationId="{DAD7E6FB-47F2-4780-98B7-DEDE87F2C26D}"/>
          </ac:spMkLst>
        </pc:spChg>
      </pc:sldChg>
      <pc:sldChg chg="modSp add del mod">
        <pc:chgData name="Ed Barker" userId="d3e20efadca5ab67" providerId="LiveId" clId="{AEC94F1D-AFEC-454F-9E7C-376A5F73AE8F}" dt="2021-04-22T03:16:52.470" v="3440" actId="47"/>
        <pc:sldMkLst>
          <pc:docMk/>
          <pc:sldMk cId="2388383980" sldId="2183"/>
        </pc:sldMkLst>
        <pc:spChg chg="mod">
          <ac:chgData name="Ed Barker" userId="d3e20efadca5ab67" providerId="LiveId" clId="{AEC94F1D-AFEC-454F-9E7C-376A5F73AE8F}" dt="2021-04-22T03:14:08.180" v="3382" actId="255"/>
          <ac:spMkLst>
            <pc:docMk/>
            <pc:sldMk cId="2388383980" sldId="2183"/>
            <ac:spMk id="7" creationId="{DAD7E6FB-47F2-4780-98B7-DEDE87F2C26D}"/>
          </ac:spMkLst>
        </pc:spChg>
      </pc:sldChg>
      <pc:sldChg chg="add del">
        <pc:chgData name="Ed Barker" userId="d3e20efadca5ab67" providerId="LiveId" clId="{AEC94F1D-AFEC-454F-9E7C-376A5F73AE8F}" dt="2021-04-22T03:29:52.592" v="3772" actId="47"/>
        <pc:sldMkLst>
          <pc:docMk/>
          <pc:sldMk cId="2551838685" sldId="2184"/>
        </pc:sldMkLst>
      </pc:sldChg>
      <pc:sldChg chg="add del">
        <pc:chgData name="Ed Barker" userId="d3e20efadca5ab67" providerId="LiveId" clId="{AEC94F1D-AFEC-454F-9E7C-376A5F73AE8F}" dt="2021-04-22T03:09:39.881" v="3341" actId="47"/>
        <pc:sldMkLst>
          <pc:docMk/>
          <pc:sldMk cId="2045260443" sldId="2185"/>
        </pc:sldMkLst>
      </pc:sldChg>
      <pc:sldChg chg="add del">
        <pc:chgData name="Ed Barker" userId="d3e20efadca5ab67" providerId="LiveId" clId="{AEC94F1D-AFEC-454F-9E7C-376A5F73AE8F}" dt="2021-04-22T03:29:51.120" v="3771" actId="47"/>
        <pc:sldMkLst>
          <pc:docMk/>
          <pc:sldMk cId="306800974" sldId="2186"/>
        </pc:sldMkLst>
      </pc:sldChg>
      <pc:sldChg chg="add">
        <pc:chgData name="Ed Barker" userId="d3e20efadca5ab67" providerId="LiveId" clId="{AEC94F1D-AFEC-454F-9E7C-376A5F73AE8F}" dt="2021-04-22T02:45:36.433" v="1311" actId="2890"/>
        <pc:sldMkLst>
          <pc:docMk/>
          <pc:sldMk cId="1852340327" sldId="2187"/>
        </pc:sldMkLst>
      </pc:sldChg>
      <pc:sldChg chg="modSp add mod">
        <pc:chgData name="Ed Barker" userId="d3e20efadca5ab67" providerId="LiveId" clId="{AEC94F1D-AFEC-454F-9E7C-376A5F73AE8F}" dt="2021-04-22T18:06:56.028" v="3782" actId="2711"/>
        <pc:sldMkLst>
          <pc:docMk/>
          <pc:sldMk cId="3791362796" sldId="2188"/>
        </pc:sldMkLst>
        <pc:spChg chg="mod">
          <ac:chgData name="Ed Barker" userId="d3e20efadca5ab67" providerId="LiveId" clId="{AEC94F1D-AFEC-454F-9E7C-376A5F73AE8F}" dt="2021-04-22T18:06:56.028" v="3782" actId="2711"/>
          <ac:spMkLst>
            <pc:docMk/>
            <pc:sldMk cId="3791362796" sldId="2188"/>
            <ac:spMk id="3" creationId="{184A5EC5-D40B-484B-999A-594DF10C3223}"/>
          </ac:spMkLst>
        </pc:spChg>
      </pc:sldChg>
      <pc:sldChg chg="modSp add mod">
        <pc:chgData name="Ed Barker" userId="d3e20efadca5ab67" providerId="LiveId" clId="{AEC94F1D-AFEC-454F-9E7C-376A5F73AE8F}" dt="2021-04-22T18:07:04.704" v="3783" actId="2711"/>
        <pc:sldMkLst>
          <pc:docMk/>
          <pc:sldMk cId="1683762132" sldId="2189"/>
        </pc:sldMkLst>
        <pc:spChg chg="mod">
          <ac:chgData name="Ed Barker" userId="d3e20efadca5ab67" providerId="LiveId" clId="{AEC94F1D-AFEC-454F-9E7C-376A5F73AE8F}" dt="2021-04-22T18:07:04.704" v="3783" actId="2711"/>
          <ac:spMkLst>
            <pc:docMk/>
            <pc:sldMk cId="1683762132" sldId="2189"/>
            <ac:spMk id="3" creationId="{184A5EC5-D40B-484B-999A-594DF10C3223}"/>
          </ac:spMkLst>
        </pc:spChg>
      </pc:sldChg>
      <pc:sldChg chg="modSp add mod ord">
        <pc:chgData name="Ed Barker" userId="d3e20efadca5ab67" providerId="LiveId" clId="{AEC94F1D-AFEC-454F-9E7C-376A5F73AE8F}" dt="2021-04-22T18:07:13.142" v="3784" actId="2711"/>
        <pc:sldMkLst>
          <pc:docMk/>
          <pc:sldMk cId="3356067072" sldId="2190"/>
        </pc:sldMkLst>
        <pc:spChg chg="mod">
          <ac:chgData name="Ed Barker" userId="d3e20efadca5ab67" providerId="LiveId" clId="{AEC94F1D-AFEC-454F-9E7C-376A5F73AE8F}" dt="2021-04-22T18:07:13.142" v="3784" actId="2711"/>
          <ac:spMkLst>
            <pc:docMk/>
            <pc:sldMk cId="3356067072" sldId="2190"/>
            <ac:spMk id="3" creationId="{184A5EC5-D40B-484B-999A-594DF10C3223}"/>
          </ac:spMkLst>
        </pc:spChg>
      </pc:sldChg>
      <pc:sldChg chg="modSp add mod">
        <pc:chgData name="Ed Barker" userId="d3e20efadca5ab67" providerId="LiveId" clId="{AEC94F1D-AFEC-454F-9E7C-376A5F73AE8F}" dt="2021-04-22T18:07:21.279" v="3785" actId="2711"/>
        <pc:sldMkLst>
          <pc:docMk/>
          <pc:sldMk cId="1004905878" sldId="2191"/>
        </pc:sldMkLst>
        <pc:spChg chg="mod">
          <ac:chgData name="Ed Barker" userId="d3e20efadca5ab67" providerId="LiveId" clId="{AEC94F1D-AFEC-454F-9E7C-376A5F73AE8F}" dt="2021-04-22T18:07:21.279" v="3785" actId="2711"/>
          <ac:spMkLst>
            <pc:docMk/>
            <pc:sldMk cId="1004905878" sldId="2191"/>
            <ac:spMk id="3" creationId="{184A5EC5-D40B-484B-999A-594DF10C3223}"/>
          </ac:spMkLst>
        </pc:spChg>
      </pc:sldChg>
      <pc:sldChg chg="modSp add del mod">
        <pc:chgData name="Ed Barker" userId="d3e20efadca5ab67" providerId="LiveId" clId="{AEC94F1D-AFEC-454F-9E7C-376A5F73AE8F}" dt="2021-04-22T03:09:36.535" v="3340" actId="47"/>
        <pc:sldMkLst>
          <pc:docMk/>
          <pc:sldMk cId="16607343" sldId="2192"/>
        </pc:sldMkLst>
        <pc:spChg chg="mod">
          <ac:chgData name="Ed Barker" userId="d3e20efadca5ab67" providerId="LiveId" clId="{AEC94F1D-AFEC-454F-9E7C-376A5F73AE8F}" dt="2021-04-22T03:09:32.998" v="3339" actId="20577"/>
          <ac:spMkLst>
            <pc:docMk/>
            <pc:sldMk cId="16607343" sldId="2192"/>
            <ac:spMk id="3" creationId="{184A5EC5-D40B-484B-999A-594DF10C3223}"/>
          </ac:spMkLst>
        </pc:spChg>
      </pc:sldChg>
      <pc:sldChg chg="addSp modSp add mod">
        <pc:chgData name="Ed Barker" userId="d3e20efadca5ab67" providerId="LiveId" clId="{AEC94F1D-AFEC-454F-9E7C-376A5F73AE8F}" dt="2021-04-22T18:10:51.831" v="3881"/>
        <pc:sldMkLst>
          <pc:docMk/>
          <pc:sldMk cId="387576579" sldId="2192"/>
        </pc:sldMkLst>
        <pc:spChg chg="add mod">
          <ac:chgData name="Ed Barker" userId="d3e20efadca5ab67" providerId="LiveId" clId="{AEC94F1D-AFEC-454F-9E7C-376A5F73AE8F}" dt="2021-04-22T03:19:14.745" v="3461" actId="14100"/>
          <ac:spMkLst>
            <pc:docMk/>
            <pc:sldMk cId="387576579" sldId="2192"/>
            <ac:spMk id="14" creationId="{4EACA043-8C30-41DF-9AA8-F0CBB1F55760}"/>
          </ac:spMkLst>
        </pc:spChg>
        <pc:spChg chg="mod">
          <ac:chgData name="Ed Barker" userId="d3e20efadca5ab67" providerId="LiveId" clId="{AEC94F1D-AFEC-454F-9E7C-376A5F73AE8F}" dt="2021-04-22T18:10:51.831" v="3881"/>
          <ac:spMkLst>
            <pc:docMk/>
            <pc:sldMk cId="387576579" sldId="2192"/>
            <ac:spMk id="16" creationId="{5E9B4477-5EB8-4919-85DC-62FD9A6B3B25}"/>
          </ac:spMkLst>
        </pc:spChg>
      </pc:sldChg>
      <pc:sldChg chg="addSp modSp add mod">
        <pc:chgData name="Ed Barker" userId="d3e20efadca5ab67" providerId="LiveId" clId="{AEC94F1D-AFEC-454F-9E7C-376A5F73AE8F}" dt="2021-04-22T18:10:45.552" v="3879"/>
        <pc:sldMkLst>
          <pc:docMk/>
          <pc:sldMk cId="23383717" sldId="2193"/>
        </pc:sldMkLst>
        <pc:spChg chg="mod">
          <ac:chgData name="Ed Barker" userId="d3e20efadca5ab67" providerId="LiveId" clId="{AEC94F1D-AFEC-454F-9E7C-376A5F73AE8F}" dt="2021-04-22T03:17:31.821" v="3446" actId="207"/>
          <ac:spMkLst>
            <pc:docMk/>
            <pc:sldMk cId="23383717" sldId="2193"/>
            <ac:spMk id="7" creationId="{DAD7E6FB-47F2-4780-98B7-DEDE87F2C26D}"/>
          </ac:spMkLst>
        </pc:spChg>
        <pc:spChg chg="add mod">
          <ac:chgData name="Ed Barker" userId="d3e20efadca5ab67" providerId="LiveId" clId="{AEC94F1D-AFEC-454F-9E7C-376A5F73AE8F}" dt="2021-04-22T03:18:43.757" v="3459" actId="14100"/>
          <ac:spMkLst>
            <pc:docMk/>
            <pc:sldMk cId="23383717" sldId="2193"/>
            <ac:spMk id="14" creationId="{A97972CB-792D-44F7-8C6B-967EFA7F0348}"/>
          </ac:spMkLst>
        </pc:spChg>
        <pc:spChg chg="mod">
          <ac:chgData name="Ed Barker" userId="d3e20efadca5ab67" providerId="LiveId" clId="{AEC94F1D-AFEC-454F-9E7C-376A5F73AE8F}" dt="2021-04-22T18:10:45.552" v="3879"/>
          <ac:spMkLst>
            <pc:docMk/>
            <pc:sldMk cId="23383717" sldId="2193"/>
            <ac:spMk id="16" creationId="{5E9B4477-5EB8-4919-85DC-62FD9A6B3B25}"/>
          </ac:spMkLst>
        </pc:spChg>
      </pc:sldChg>
      <pc:sldChg chg="addSp modSp add mod">
        <pc:chgData name="Ed Barker" userId="d3e20efadca5ab67" providerId="LiveId" clId="{AEC94F1D-AFEC-454F-9E7C-376A5F73AE8F}" dt="2021-04-22T18:10:49.008" v="3880"/>
        <pc:sldMkLst>
          <pc:docMk/>
          <pc:sldMk cId="1666103906" sldId="2194"/>
        </pc:sldMkLst>
        <pc:spChg chg="add mod">
          <ac:chgData name="Ed Barker" userId="d3e20efadca5ab67" providerId="LiveId" clId="{AEC94F1D-AFEC-454F-9E7C-376A5F73AE8F}" dt="2021-04-22T03:18:54.038" v="3460" actId="14100"/>
          <ac:spMkLst>
            <pc:docMk/>
            <pc:sldMk cId="1666103906" sldId="2194"/>
            <ac:spMk id="14" creationId="{48CD919E-5130-4463-A4F3-6A8A1263F9FF}"/>
          </ac:spMkLst>
        </pc:spChg>
        <pc:spChg chg="mod">
          <ac:chgData name="Ed Barker" userId="d3e20efadca5ab67" providerId="LiveId" clId="{AEC94F1D-AFEC-454F-9E7C-376A5F73AE8F}" dt="2021-04-22T18:10:49.008" v="3880"/>
          <ac:spMkLst>
            <pc:docMk/>
            <pc:sldMk cId="1666103906" sldId="2194"/>
            <ac:spMk id="16" creationId="{5E9B4477-5EB8-4919-85DC-62FD9A6B3B25}"/>
          </ac:spMkLst>
        </pc:spChg>
      </pc:sldChg>
      <pc:sldChg chg="addSp modSp add mod">
        <pc:chgData name="Ed Barker" userId="d3e20efadca5ab67" providerId="LiveId" clId="{AEC94F1D-AFEC-454F-9E7C-376A5F73AE8F}" dt="2021-04-22T18:10:41.842" v="3878"/>
        <pc:sldMkLst>
          <pc:docMk/>
          <pc:sldMk cId="2623611604" sldId="2195"/>
        </pc:sldMkLst>
        <pc:spChg chg="add mod">
          <ac:chgData name="Ed Barker" userId="d3e20efadca5ab67" providerId="LiveId" clId="{AEC94F1D-AFEC-454F-9E7C-376A5F73AE8F}" dt="2021-04-22T03:18:23.003" v="3457"/>
          <ac:spMkLst>
            <pc:docMk/>
            <pc:sldMk cId="2623611604" sldId="2195"/>
            <ac:spMk id="14" creationId="{B591EED6-41C7-481B-834A-3C597CC020C3}"/>
          </ac:spMkLst>
        </pc:spChg>
        <pc:spChg chg="mod">
          <ac:chgData name="Ed Barker" userId="d3e20efadca5ab67" providerId="LiveId" clId="{AEC94F1D-AFEC-454F-9E7C-376A5F73AE8F}" dt="2021-04-22T18:10:41.842" v="3878"/>
          <ac:spMkLst>
            <pc:docMk/>
            <pc:sldMk cId="2623611604" sldId="2195"/>
            <ac:spMk id="16" creationId="{5E9B4477-5EB8-4919-85DC-62FD9A6B3B25}"/>
          </ac:spMkLst>
        </pc:spChg>
      </pc:sldChg>
      <pc:sldChg chg="add del">
        <pc:chgData name="Ed Barker" userId="d3e20efadca5ab67" providerId="LiveId" clId="{AEC94F1D-AFEC-454F-9E7C-376A5F73AE8F}" dt="2021-04-22T03:17:32.429" v="3447" actId="2890"/>
        <pc:sldMkLst>
          <pc:docMk/>
          <pc:sldMk cId="3638320989" sldId="2195"/>
        </pc:sldMkLst>
      </pc:sldChg>
      <pc:sldChg chg="addSp delSp modSp add mod">
        <pc:chgData name="Ed Barker" userId="d3e20efadca5ab67" providerId="LiveId" clId="{AEC94F1D-AFEC-454F-9E7C-376A5F73AE8F}" dt="2021-04-22T18:09:03.053" v="3859" actId="6549"/>
        <pc:sldMkLst>
          <pc:docMk/>
          <pc:sldMk cId="931288782" sldId="2196"/>
        </pc:sldMkLst>
        <pc:spChg chg="add del mod">
          <ac:chgData name="Ed Barker" userId="d3e20efadca5ab67" providerId="LiveId" clId="{AEC94F1D-AFEC-454F-9E7C-376A5F73AE8F}" dt="2021-04-22T03:18:28.094" v="3458" actId="478"/>
          <ac:spMkLst>
            <pc:docMk/>
            <pc:sldMk cId="931288782" sldId="2196"/>
            <ac:spMk id="5" creationId="{DBCBF228-EBA2-490E-96CA-7E00FF29D4D9}"/>
          </ac:spMkLst>
        </pc:spChg>
        <pc:spChg chg="mod">
          <ac:chgData name="Ed Barker" userId="d3e20efadca5ab67" providerId="LiveId" clId="{AEC94F1D-AFEC-454F-9E7C-376A5F73AE8F}" dt="2021-04-22T18:09:03.053" v="3859" actId="6549"/>
          <ac:spMkLst>
            <pc:docMk/>
            <pc:sldMk cId="931288782" sldId="2196"/>
            <ac:spMk id="16" creationId="{5E9B4477-5EB8-4919-85DC-62FD9A6B3B25}"/>
          </ac:spMkLst>
        </pc:spChg>
      </pc:sldChg>
      <pc:sldChg chg="modSp add mod">
        <pc:chgData name="Ed Barker" userId="d3e20efadca5ab67" providerId="LiveId" clId="{AEC94F1D-AFEC-454F-9E7C-376A5F73AE8F}" dt="2021-04-22T18:07:29.185" v="3786" actId="2711"/>
        <pc:sldMkLst>
          <pc:docMk/>
          <pc:sldMk cId="1600713294" sldId="2197"/>
        </pc:sldMkLst>
        <pc:spChg chg="mod">
          <ac:chgData name="Ed Barker" userId="d3e20efadca5ab67" providerId="LiveId" clId="{AEC94F1D-AFEC-454F-9E7C-376A5F73AE8F}" dt="2021-04-22T18:07:29.185" v="3786" actId="2711"/>
          <ac:spMkLst>
            <pc:docMk/>
            <pc:sldMk cId="1600713294" sldId="2197"/>
            <ac:spMk id="3" creationId="{184A5EC5-D40B-484B-999A-594DF10C3223}"/>
          </ac:spMkLst>
        </pc:spChg>
      </pc:sldChg>
      <pc:sldChg chg="add del">
        <pc:chgData name="Ed Barker" userId="d3e20efadca5ab67" providerId="LiveId" clId="{AEC94F1D-AFEC-454F-9E7C-376A5F73AE8F}" dt="2021-04-22T03:29:56.875" v="3774" actId="2890"/>
        <pc:sldMkLst>
          <pc:docMk/>
          <pc:sldMk cId="3610889597" sldId="219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d3e20efadca5ab67/Data/NCES/2018_09_24_CIP13xxxx_By_Year_By_Stat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d3e20efadca5ab67/Data/NCES/2018_09_24_CIP13xxxx_By_Year_By_Stat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d3e20efadca5ab67/Data/NCES/2018_09_24_CIP13xxxx_By_Year_By_Stat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d3e20efadca5ab67/Data/NCES/2018_09_24_CIP13xxxx_By_Year_By_Stat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d3e20efadca5ab67/Data/NCES/2018_09_24_CIP13xxxx_By_Year_By_Stat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Plots!$C$41:$C$52</c:f>
              <c:numCache>
                <c:formatCode>#,##0</c:formatCode>
                <c:ptCount val="12"/>
                <c:pt idx="0">
                  <c:v>93053</c:v>
                </c:pt>
                <c:pt idx="1">
                  <c:v>54</c:v>
                </c:pt>
                <c:pt idx="2">
                  <c:v>1960</c:v>
                </c:pt>
                <c:pt idx="3">
                  <c:v>537</c:v>
                </c:pt>
                <c:pt idx="4">
                  <c:v>353</c:v>
                </c:pt>
                <c:pt idx="5">
                  <c:v>83</c:v>
                </c:pt>
                <c:pt idx="6">
                  <c:v>55</c:v>
                </c:pt>
                <c:pt idx="7">
                  <c:v>31</c:v>
                </c:pt>
                <c:pt idx="8">
                  <c:v>1</c:v>
                </c:pt>
                <c:pt idx="9">
                  <c:v>286</c:v>
                </c:pt>
                <c:pt idx="10">
                  <c:v>151</c:v>
                </c:pt>
                <c:pt idx="11">
                  <c:v>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E6-453F-BBA3-759C8B06B4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7989320"/>
        <c:axId val="627993912"/>
      </c:barChart>
      <c:catAx>
        <c:axId val="627989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993912"/>
        <c:crosses val="autoZero"/>
        <c:auto val="1"/>
        <c:lblAlgn val="ctr"/>
        <c:lblOffset val="100"/>
        <c:noMultiLvlLbl val="0"/>
      </c:catAx>
      <c:valAx>
        <c:axId val="627993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989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Plots!$C$41:$C$52</c:f>
              <c:numCache>
                <c:formatCode>#,##0</c:formatCode>
                <c:ptCount val="12"/>
                <c:pt idx="0">
                  <c:v>93053</c:v>
                </c:pt>
                <c:pt idx="1">
                  <c:v>54</c:v>
                </c:pt>
                <c:pt idx="2">
                  <c:v>1960</c:v>
                </c:pt>
                <c:pt idx="3">
                  <c:v>537</c:v>
                </c:pt>
                <c:pt idx="4">
                  <c:v>353</c:v>
                </c:pt>
                <c:pt idx="5">
                  <c:v>83</c:v>
                </c:pt>
                <c:pt idx="6">
                  <c:v>55</c:v>
                </c:pt>
                <c:pt idx="7">
                  <c:v>31</c:v>
                </c:pt>
                <c:pt idx="8">
                  <c:v>1</c:v>
                </c:pt>
                <c:pt idx="9">
                  <c:v>286</c:v>
                </c:pt>
                <c:pt idx="10">
                  <c:v>151</c:v>
                </c:pt>
                <c:pt idx="11">
                  <c:v>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E6-453F-BBA3-759C8B06B4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7989320"/>
        <c:axId val="627993912"/>
      </c:barChart>
      <c:catAx>
        <c:axId val="627989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993912"/>
        <c:crosses val="autoZero"/>
        <c:auto val="1"/>
        <c:lblAlgn val="ctr"/>
        <c:lblOffset val="100"/>
        <c:noMultiLvlLbl val="0"/>
      </c:catAx>
      <c:valAx>
        <c:axId val="627993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989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Plots!$C$41:$C$52</c:f>
              <c:numCache>
                <c:formatCode>#,##0</c:formatCode>
                <c:ptCount val="12"/>
                <c:pt idx="0">
                  <c:v>93053</c:v>
                </c:pt>
                <c:pt idx="1">
                  <c:v>54</c:v>
                </c:pt>
                <c:pt idx="2">
                  <c:v>1960</c:v>
                </c:pt>
                <c:pt idx="3">
                  <c:v>537</c:v>
                </c:pt>
                <c:pt idx="4">
                  <c:v>353</c:v>
                </c:pt>
                <c:pt idx="5">
                  <c:v>83</c:v>
                </c:pt>
                <c:pt idx="6">
                  <c:v>55</c:v>
                </c:pt>
                <c:pt idx="7">
                  <c:v>31</c:v>
                </c:pt>
                <c:pt idx="8">
                  <c:v>1</c:v>
                </c:pt>
                <c:pt idx="9">
                  <c:v>286</c:v>
                </c:pt>
                <c:pt idx="10">
                  <c:v>151</c:v>
                </c:pt>
                <c:pt idx="11">
                  <c:v>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E6-453F-BBA3-759C8B06B4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7989320"/>
        <c:axId val="627993912"/>
      </c:barChart>
      <c:catAx>
        <c:axId val="627989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993912"/>
        <c:crosses val="autoZero"/>
        <c:auto val="1"/>
        <c:lblAlgn val="ctr"/>
        <c:lblOffset val="100"/>
        <c:noMultiLvlLbl val="0"/>
      </c:catAx>
      <c:valAx>
        <c:axId val="627993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989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29779553774492E-2"/>
          <c:y val="2.8505782776548944E-2"/>
          <c:w val="0.91377647196665301"/>
          <c:h val="0.9113774190125613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Plots!$C$41:$C$52</c:f>
              <c:numCache>
                <c:formatCode>#,##0</c:formatCode>
                <c:ptCount val="12"/>
                <c:pt idx="0">
                  <c:v>93053</c:v>
                </c:pt>
                <c:pt idx="1">
                  <c:v>54</c:v>
                </c:pt>
                <c:pt idx="2">
                  <c:v>1960</c:v>
                </c:pt>
                <c:pt idx="3">
                  <c:v>537</c:v>
                </c:pt>
                <c:pt idx="4">
                  <c:v>353</c:v>
                </c:pt>
                <c:pt idx="5">
                  <c:v>83</c:v>
                </c:pt>
                <c:pt idx="6">
                  <c:v>55</c:v>
                </c:pt>
                <c:pt idx="7">
                  <c:v>31</c:v>
                </c:pt>
                <c:pt idx="8">
                  <c:v>1</c:v>
                </c:pt>
                <c:pt idx="9">
                  <c:v>286</c:v>
                </c:pt>
                <c:pt idx="10">
                  <c:v>151</c:v>
                </c:pt>
                <c:pt idx="11">
                  <c:v>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2E-4A22-8071-9CE69A138D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7989320"/>
        <c:axId val="627993912"/>
      </c:barChart>
      <c:catAx>
        <c:axId val="627989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993912"/>
        <c:crosses val="autoZero"/>
        <c:auto val="1"/>
        <c:lblAlgn val="ctr"/>
        <c:lblOffset val="100"/>
        <c:noMultiLvlLbl val="0"/>
      </c:catAx>
      <c:valAx>
        <c:axId val="627993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989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29779553774492E-2"/>
          <c:y val="2.8505782776548944E-2"/>
          <c:w val="0.91377647196665301"/>
          <c:h val="0.9113774190125613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Plots!$C$41:$C$52</c:f>
              <c:numCache>
                <c:formatCode>#,##0</c:formatCode>
                <c:ptCount val="12"/>
                <c:pt idx="0">
                  <c:v>93053</c:v>
                </c:pt>
                <c:pt idx="1">
                  <c:v>54</c:v>
                </c:pt>
                <c:pt idx="2">
                  <c:v>1960</c:v>
                </c:pt>
                <c:pt idx="3">
                  <c:v>537</c:v>
                </c:pt>
                <c:pt idx="4">
                  <c:v>353</c:v>
                </c:pt>
                <c:pt idx="5">
                  <c:v>83</c:v>
                </c:pt>
                <c:pt idx="6">
                  <c:v>55</c:v>
                </c:pt>
                <c:pt idx="7">
                  <c:v>31</c:v>
                </c:pt>
                <c:pt idx="8">
                  <c:v>1</c:v>
                </c:pt>
                <c:pt idx="9">
                  <c:v>286</c:v>
                </c:pt>
                <c:pt idx="10">
                  <c:v>151</c:v>
                </c:pt>
                <c:pt idx="11">
                  <c:v>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2E-4A22-8071-9CE69A138D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7989320"/>
        <c:axId val="627993912"/>
      </c:barChart>
      <c:catAx>
        <c:axId val="627989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993912"/>
        <c:crosses val="autoZero"/>
        <c:auto val="1"/>
        <c:lblAlgn val="ctr"/>
        <c:lblOffset val="100"/>
        <c:noMultiLvlLbl val="0"/>
      </c:catAx>
      <c:valAx>
        <c:axId val="627993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989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E5E22A-393A-4A9B-A91E-F7A7DF8822B6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B063A3-F5EC-400A-B2EE-132E67675C0F}">
      <dgm:prSet phldrT="[Text]" custT="1"/>
      <dgm:spPr>
        <a:solidFill>
          <a:schemeClr val="accent2">
            <a:lumMod val="75000"/>
          </a:schemeClr>
        </a:solidFill>
        <a:ln>
          <a:noFill/>
        </a:ln>
      </dgm:spPr>
      <dgm:t>
        <a:bodyPr/>
        <a:lstStyle/>
        <a:p>
          <a:r>
            <a:rPr lang="en-US" sz="2800" b="1" dirty="0"/>
            <a:t>Education</a:t>
          </a:r>
        </a:p>
      </dgm:t>
    </dgm:pt>
    <dgm:pt modelId="{1E72C6B4-F1AA-473B-8718-8C7AD84FA861}" type="parTrans" cxnId="{7E7C5159-7D2D-4982-8660-BF48830FD73E}">
      <dgm:prSet/>
      <dgm:spPr/>
      <dgm:t>
        <a:bodyPr/>
        <a:lstStyle/>
        <a:p>
          <a:endParaRPr lang="en-US"/>
        </a:p>
      </dgm:t>
    </dgm:pt>
    <dgm:pt modelId="{CA15A4A6-A671-4A95-A28A-93E54E199492}" type="sibTrans" cxnId="{7E7C5159-7D2D-4982-8660-BF48830FD73E}">
      <dgm:prSet/>
      <dgm:spPr/>
      <dgm:t>
        <a:bodyPr/>
        <a:lstStyle/>
        <a:p>
          <a:endParaRPr lang="en-US"/>
        </a:p>
      </dgm:t>
    </dgm:pt>
    <dgm:pt modelId="{60E8691F-0966-4833-B6C9-71E371CD4999}">
      <dgm:prSet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 sz="2400" dirty="0"/>
            <a:t>Academic Education</a:t>
          </a:r>
        </a:p>
      </dgm:t>
    </dgm:pt>
    <dgm:pt modelId="{240F4448-E3FF-4CC9-9EC3-9AAB9DA7E0C1}" type="parTrans" cxnId="{D83ED2EC-835E-4CED-8560-A74E1D153DCF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0F1FEAB-2D38-4F9A-90EB-922C56D2C170}" type="sibTrans" cxnId="{D83ED2EC-835E-4CED-8560-A74E1D153DCF}">
      <dgm:prSet/>
      <dgm:spPr/>
      <dgm:t>
        <a:bodyPr/>
        <a:lstStyle/>
        <a:p>
          <a:endParaRPr lang="en-US"/>
        </a:p>
      </dgm:t>
    </dgm:pt>
    <dgm:pt modelId="{A85B02AB-8D6F-4F13-81B2-AC3D44672C48}">
      <dgm:prSet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 sz="1400" dirty="0"/>
            <a:t>Math &amp; Science</a:t>
          </a:r>
        </a:p>
      </dgm:t>
    </dgm:pt>
    <dgm:pt modelId="{B31BF03B-E51B-4DFC-BA07-C48B793CBACA}" type="parTrans" cxnId="{37E1A0A2-DDED-45FC-A25D-110BE27AD479}">
      <dgm:prSet/>
      <dgm:spPr>
        <a:ln>
          <a:solidFill>
            <a:srgbClr val="EEB211"/>
          </a:solidFill>
        </a:ln>
      </dgm:spPr>
      <dgm:t>
        <a:bodyPr/>
        <a:lstStyle/>
        <a:p>
          <a:endParaRPr lang="en-US"/>
        </a:p>
      </dgm:t>
    </dgm:pt>
    <dgm:pt modelId="{B09A6046-2159-46E9-9113-796BC97FB321}" type="sibTrans" cxnId="{37E1A0A2-DDED-45FC-A25D-110BE27AD479}">
      <dgm:prSet/>
      <dgm:spPr/>
      <dgm:t>
        <a:bodyPr/>
        <a:lstStyle/>
        <a:p>
          <a:endParaRPr lang="en-US"/>
        </a:p>
      </dgm:t>
    </dgm:pt>
    <dgm:pt modelId="{689A9049-06FB-4961-AC23-4DFDAE5FDFF4}">
      <dgm:prSet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 sz="1400" dirty="0"/>
            <a:t>Reading &amp; Writing</a:t>
          </a:r>
        </a:p>
      </dgm:t>
    </dgm:pt>
    <dgm:pt modelId="{5A4DB714-542B-42FC-9E18-4A227CA838D2}" type="parTrans" cxnId="{B67D276B-328B-42D3-9D9F-B8BAB6A62929}">
      <dgm:prSet/>
      <dgm:spPr>
        <a:ln>
          <a:solidFill>
            <a:srgbClr val="EEB211"/>
          </a:solidFill>
        </a:ln>
      </dgm:spPr>
      <dgm:t>
        <a:bodyPr/>
        <a:lstStyle/>
        <a:p>
          <a:endParaRPr lang="en-US"/>
        </a:p>
      </dgm:t>
    </dgm:pt>
    <dgm:pt modelId="{8E5DF266-4290-4001-8971-287C80589CC6}" type="sibTrans" cxnId="{B67D276B-328B-42D3-9D9F-B8BAB6A62929}">
      <dgm:prSet/>
      <dgm:spPr/>
      <dgm:t>
        <a:bodyPr/>
        <a:lstStyle/>
        <a:p>
          <a:endParaRPr lang="en-US"/>
        </a:p>
      </dgm:t>
    </dgm:pt>
    <dgm:pt modelId="{EF77E835-E739-4C6A-A447-687966FBAEFA}">
      <dgm:prSet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 sz="1400" dirty="0"/>
            <a:t>Humanities</a:t>
          </a:r>
        </a:p>
      </dgm:t>
    </dgm:pt>
    <dgm:pt modelId="{6EA1D656-950A-4632-8811-E10963D19285}" type="parTrans" cxnId="{79D54F65-6541-4B72-82B3-9371A675BFD2}">
      <dgm:prSet/>
      <dgm:spPr>
        <a:ln>
          <a:solidFill>
            <a:srgbClr val="EEB211"/>
          </a:solidFill>
        </a:ln>
      </dgm:spPr>
      <dgm:t>
        <a:bodyPr/>
        <a:lstStyle/>
        <a:p>
          <a:endParaRPr lang="en-US"/>
        </a:p>
      </dgm:t>
    </dgm:pt>
    <dgm:pt modelId="{C119C123-7806-4066-BE20-C57A634EB030}" type="sibTrans" cxnId="{79D54F65-6541-4B72-82B3-9371A675BFD2}">
      <dgm:prSet/>
      <dgm:spPr/>
      <dgm:t>
        <a:bodyPr/>
        <a:lstStyle/>
        <a:p>
          <a:endParaRPr lang="en-US"/>
        </a:p>
      </dgm:t>
    </dgm:pt>
    <dgm:pt modelId="{BA32A34E-CA36-427B-84CC-73FD6F614186}">
      <dgm:prSet custT="1"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Career &amp; Technical Education</a:t>
          </a:r>
        </a:p>
      </dgm:t>
    </dgm:pt>
    <dgm:pt modelId="{389A3878-A136-42AC-9FFC-15FDBA16E5A2}" type="sibTrans" cxnId="{878DF7FD-E67C-4558-936B-479BC097F2A2}">
      <dgm:prSet/>
      <dgm:spPr/>
      <dgm:t>
        <a:bodyPr/>
        <a:lstStyle/>
        <a:p>
          <a:endParaRPr lang="en-US"/>
        </a:p>
      </dgm:t>
    </dgm:pt>
    <dgm:pt modelId="{4925DF0D-C91C-4210-9836-CA80758D2ECA}" type="parTrans" cxnId="{878DF7FD-E67C-4558-936B-479BC097F2A2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58C02E7-C6CE-4E6A-B281-A0ED2CD92F06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Architecture and Construction</a:t>
          </a:r>
        </a:p>
      </dgm:t>
    </dgm:pt>
    <dgm:pt modelId="{EB19D5D2-FA9C-4991-814B-898957B8A014}" type="sibTrans" cxnId="{EF99C3AE-1E52-4049-A56B-C186179DC6CE}">
      <dgm:prSet/>
      <dgm:spPr/>
      <dgm:t>
        <a:bodyPr/>
        <a:lstStyle/>
        <a:p>
          <a:endParaRPr lang="en-US"/>
        </a:p>
      </dgm:t>
    </dgm:pt>
    <dgm:pt modelId="{4DBB7823-0982-4186-9695-63685C97EF0F}" type="parTrans" cxnId="{EF99C3AE-1E52-4049-A56B-C186179DC6CE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A29D6F8-154D-40ED-8DD7-064316736E06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Science, Technology, Engineering, Mathematics</a:t>
          </a:r>
        </a:p>
      </dgm:t>
    </dgm:pt>
    <dgm:pt modelId="{15427F7D-E6B4-424B-BC9C-E857B59E616D}" type="sibTrans" cxnId="{217898B3-EDD6-4ABA-8696-9453783F57E4}">
      <dgm:prSet/>
      <dgm:spPr/>
      <dgm:t>
        <a:bodyPr/>
        <a:lstStyle/>
        <a:p>
          <a:endParaRPr lang="en-US"/>
        </a:p>
      </dgm:t>
    </dgm:pt>
    <dgm:pt modelId="{A938EA45-3359-4F5E-9D5D-808683C74900}" type="parTrans" cxnId="{217898B3-EDD6-4ABA-8696-9453783F57E4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17767F6-80BD-435D-BA49-2DC70E9B1082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Engineering &amp; Technology</a:t>
          </a:r>
        </a:p>
      </dgm:t>
    </dgm:pt>
    <dgm:pt modelId="{4203B6D7-DE3D-460A-9F8D-0AA97E50F862}" type="sibTrans" cxnId="{B8E89111-DD6B-4872-8EEC-34584E20A80F}">
      <dgm:prSet/>
      <dgm:spPr/>
      <dgm:t>
        <a:bodyPr/>
        <a:lstStyle/>
        <a:p>
          <a:endParaRPr lang="en-US"/>
        </a:p>
      </dgm:t>
    </dgm:pt>
    <dgm:pt modelId="{9E9F3F8D-7403-43C8-A658-1BB83E25A946}" type="parTrans" cxnId="{B8E89111-DD6B-4872-8EEC-34584E20A80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CB66E1A-CADF-43DF-8419-3BBC9D340EA0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bg1"/>
              </a:solidFill>
            </a:rPr>
            <a:t>Engineering Design</a:t>
          </a:r>
        </a:p>
      </dgm:t>
    </dgm:pt>
    <dgm:pt modelId="{4F46A9E4-3EFD-4525-AC29-49473B08BD6F}" type="sibTrans" cxnId="{6090ED89-2804-4D73-97BD-0E39A61BB02F}">
      <dgm:prSet/>
      <dgm:spPr/>
      <dgm:t>
        <a:bodyPr/>
        <a:lstStyle/>
        <a:p>
          <a:endParaRPr lang="en-US"/>
        </a:p>
      </dgm:t>
    </dgm:pt>
    <dgm:pt modelId="{75D8113C-D1A8-4E4A-8149-99C42F6EBC41}" type="parTrans" cxnId="{6090ED89-2804-4D73-97BD-0E39A61BB02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43F6DF7-BDE9-496A-94F8-BE96983091A7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Electronics</a:t>
          </a:r>
        </a:p>
      </dgm:t>
    </dgm:pt>
    <dgm:pt modelId="{999CB7EE-D741-4C75-89C9-FBFD074A7611}" type="sibTrans" cxnId="{DC4C963B-4745-4A17-AECE-336AB502AC8F}">
      <dgm:prSet/>
      <dgm:spPr/>
      <dgm:t>
        <a:bodyPr/>
        <a:lstStyle/>
        <a:p>
          <a:endParaRPr lang="en-US"/>
        </a:p>
      </dgm:t>
    </dgm:pt>
    <dgm:pt modelId="{49DCF72B-C5C1-4CA3-AE87-6169EB98A215}" type="parTrans" cxnId="{DC4C963B-4745-4A17-AECE-336AB502AC8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EE6FA82-A0E6-400A-B9DD-AA542B6C7141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Arts, AV/Technology, and Communications</a:t>
          </a:r>
        </a:p>
      </dgm:t>
    </dgm:pt>
    <dgm:pt modelId="{832D6AB3-0FB8-42F9-99A4-97D33851B41D}" type="sibTrans" cxnId="{B7DCF4AD-3282-4F71-A5A7-A502386F7037}">
      <dgm:prSet/>
      <dgm:spPr/>
      <dgm:t>
        <a:bodyPr/>
        <a:lstStyle/>
        <a:p>
          <a:endParaRPr lang="en-US"/>
        </a:p>
      </dgm:t>
    </dgm:pt>
    <dgm:pt modelId="{15F7CB68-E4BE-45B9-BEB5-1D43EEB72C7B}" type="parTrans" cxnId="{B7DCF4AD-3282-4F71-A5A7-A502386F7037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C90B5D5-4FC9-4964-BB51-07FC2806BB31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Business, Management, and Administration</a:t>
          </a:r>
        </a:p>
      </dgm:t>
    </dgm:pt>
    <dgm:pt modelId="{9D56E64A-B9AD-45FA-9742-1A4A2C2922E2}" type="sibTrans" cxnId="{C0376923-8C66-4476-B088-F2337A4E2DC7}">
      <dgm:prSet/>
      <dgm:spPr/>
      <dgm:t>
        <a:bodyPr/>
        <a:lstStyle/>
        <a:p>
          <a:endParaRPr lang="en-US"/>
        </a:p>
      </dgm:t>
    </dgm:pt>
    <dgm:pt modelId="{7EE5EAB3-8CC1-4846-989A-AC3A19D51A0C}" type="parTrans" cxnId="{C0376923-8C66-4476-B088-F2337A4E2DC7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59EF420-8787-43D1-8527-FBFE0E23EE58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Finance</a:t>
          </a:r>
        </a:p>
      </dgm:t>
    </dgm:pt>
    <dgm:pt modelId="{9DFFA6C6-3E74-4EBE-89C2-9A98584F48F7}" type="sibTrans" cxnId="{92CB3BC5-863D-4919-80A6-CD770244663C}">
      <dgm:prSet/>
      <dgm:spPr/>
      <dgm:t>
        <a:bodyPr/>
        <a:lstStyle/>
        <a:p>
          <a:endParaRPr lang="en-US"/>
        </a:p>
      </dgm:t>
    </dgm:pt>
    <dgm:pt modelId="{7209E83A-C119-40B2-BEB8-A890C0B7D904}" type="parTrans" cxnId="{92CB3BC5-863D-4919-80A6-CD770244663C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BE2BC75-8EAE-47CD-8BF7-4EC2DEE57A5E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Government and Public Administration</a:t>
          </a:r>
        </a:p>
      </dgm:t>
    </dgm:pt>
    <dgm:pt modelId="{F7309AF6-DBFC-473E-B227-E575F61F1098}" type="sibTrans" cxnId="{1806AB6B-9CAB-4572-9507-B3CCD1631A09}">
      <dgm:prSet/>
      <dgm:spPr/>
      <dgm:t>
        <a:bodyPr/>
        <a:lstStyle/>
        <a:p>
          <a:endParaRPr lang="en-US"/>
        </a:p>
      </dgm:t>
    </dgm:pt>
    <dgm:pt modelId="{D3CA3C4A-CCCC-4FC2-8CB4-A7F57F74D8AD}" type="parTrans" cxnId="{1806AB6B-9CAB-4572-9507-B3CCD1631A09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8BE8190-FDAA-48C8-B6C5-51CAD7EE7E08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Health Science</a:t>
          </a:r>
        </a:p>
      </dgm:t>
    </dgm:pt>
    <dgm:pt modelId="{336313D2-B39D-412D-9D80-39CADB01FEC5}" type="sibTrans" cxnId="{A90C3FCE-2959-4E3F-BEE3-74253A2C28A8}">
      <dgm:prSet/>
      <dgm:spPr/>
      <dgm:t>
        <a:bodyPr/>
        <a:lstStyle/>
        <a:p>
          <a:endParaRPr lang="en-US"/>
        </a:p>
      </dgm:t>
    </dgm:pt>
    <dgm:pt modelId="{A3724DC7-2875-4A15-9549-5BC71870567D}" type="parTrans" cxnId="{A90C3FCE-2959-4E3F-BEE3-74253A2C28A8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CC42CCE-B809-4572-AD8D-95B008541A12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Information Technology</a:t>
          </a:r>
        </a:p>
      </dgm:t>
    </dgm:pt>
    <dgm:pt modelId="{613012BB-F81F-4F1B-841B-FF6C87524DD8}" type="sibTrans" cxnId="{C4EA5515-C473-481C-AEC3-32EA7E13AD4C}">
      <dgm:prSet/>
      <dgm:spPr/>
      <dgm:t>
        <a:bodyPr/>
        <a:lstStyle/>
        <a:p>
          <a:endParaRPr lang="en-US"/>
        </a:p>
      </dgm:t>
    </dgm:pt>
    <dgm:pt modelId="{23BF6BC8-120C-47F0-91BE-860412484F4D}" type="parTrans" cxnId="{C4EA5515-C473-481C-AEC3-32EA7E13AD4C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975F8F8-9256-41AD-9EEA-A85996FD6FB2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Cybersecurity</a:t>
          </a:r>
        </a:p>
      </dgm:t>
    </dgm:pt>
    <dgm:pt modelId="{EF27BA99-8350-4A55-891F-9BA821F94399}" type="sibTrans" cxnId="{D0165A01-9A26-44A2-A8D3-756CD57EEC72}">
      <dgm:prSet/>
      <dgm:spPr/>
      <dgm:t>
        <a:bodyPr/>
        <a:lstStyle/>
        <a:p>
          <a:endParaRPr lang="en-US"/>
        </a:p>
      </dgm:t>
    </dgm:pt>
    <dgm:pt modelId="{E94D6EE2-752E-433D-8F7C-3171FB9900E0}" type="parTrans" cxnId="{D0165A01-9A26-44A2-A8D3-756CD57EEC72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292141C-3796-442F-9A2B-31132FD9D1A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bg1"/>
              </a:solidFill>
            </a:rPr>
            <a:t>Game Design</a:t>
          </a:r>
        </a:p>
      </dgm:t>
    </dgm:pt>
    <dgm:pt modelId="{547AEECA-27C9-498D-9003-CC56A235DB11}" type="sibTrans" cxnId="{F3F149B3-364D-4CF7-975E-9ADDBC2C0288}">
      <dgm:prSet/>
      <dgm:spPr/>
      <dgm:t>
        <a:bodyPr/>
        <a:lstStyle/>
        <a:p>
          <a:endParaRPr lang="en-US"/>
        </a:p>
      </dgm:t>
    </dgm:pt>
    <dgm:pt modelId="{24CD6E2A-43C6-4CBB-B4D9-4A9B82FCA861}" type="parTrans" cxnId="{F3F149B3-364D-4CF7-975E-9ADDBC2C0288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C0125A4-17B6-434C-9337-933606C82A7A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Internet of Things</a:t>
          </a:r>
        </a:p>
      </dgm:t>
    </dgm:pt>
    <dgm:pt modelId="{3A9BE976-7CBA-4F98-AB5A-86DC7FC9C7A3}" type="sibTrans" cxnId="{5BE81ED8-3939-49FC-9398-8F24D9717440}">
      <dgm:prSet/>
      <dgm:spPr/>
      <dgm:t>
        <a:bodyPr/>
        <a:lstStyle/>
        <a:p>
          <a:endParaRPr lang="en-US"/>
        </a:p>
      </dgm:t>
    </dgm:pt>
    <dgm:pt modelId="{6B35AAAD-6F63-44EE-89EA-EA6EC9AA51CE}" type="parTrans" cxnId="{5BE81ED8-3939-49FC-9398-8F24D9717440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CE5102C-CE30-4270-BCCA-1487D9DD793A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bg1"/>
              </a:solidFill>
            </a:rPr>
            <a:t>Programming</a:t>
          </a:r>
        </a:p>
      </dgm:t>
    </dgm:pt>
    <dgm:pt modelId="{F4449407-D10A-430D-BE59-1D6C0A69F2D1}" type="sibTrans" cxnId="{F8051197-7B07-452F-91C2-9DE62EB3DE49}">
      <dgm:prSet/>
      <dgm:spPr/>
      <dgm:t>
        <a:bodyPr/>
        <a:lstStyle/>
        <a:p>
          <a:endParaRPr lang="en-US"/>
        </a:p>
      </dgm:t>
    </dgm:pt>
    <dgm:pt modelId="{4C78DBFD-F89D-4E8F-A990-E2AE95783A58}" type="parTrans" cxnId="{F8051197-7B07-452F-91C2-9DE62EB3DE49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0021799-A9AA-4A2A-824B-46A5AF95A8B3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Web Development</a:t>
          </a:r>
        </a:p>
      </dgm:t>
    </dgm:pt>
    <dgm:pt modelId="{696A03FB-55E1-4AE3-B28E-C300C70EBE26}" type="sibTrans" cxnId="{B88ED85C-767C-4A60-9621-AE7704810ADA}">
      <dgm:prSet/>
      <dgm:spPr/>
      <dgm:t>
        <a:bodyPr/>
        <a:lstStyle/>
        <a:p>
          <a:endParaRPr lang="en-US"/>
        </a:p>
      </dgm:t>
    </dgm:pt>
    <dgm:pt modelId="{2F2D33E7-2E57-4044-8F48-37F96434C405}" type="parTrans" cxnId="{B88ED85C-767C-4A60-9621-AE7704810ADA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4A83B51-D61F-48A7-8152-EDDBE7FB02B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Computer Science</a:t>
          </a:r>
        </a:p>
      </dgm:t>
    </dgm:pt>
    <dgm:pt modelId="{F8363D36-2A9E-4883-9984-A0E1F112A744}" type="sibTrans" cxnId="{A0D2C7D2-4F02-477F-97C1-F841F7E8F3ED}">
      <dgm:prSet/>
      <dgm:spPr/>
      <dgm:t>
        <a:bodyPr/>
        <a:lstStyle/>
        <a:p>
          <a:endParaRPr lang="en-US"/>
        </a:p>
      </dgm:t>
    </dgm:pt>
    <dgm:pt modelId="{B9F026E2-C318-4B15-B58F-C53406A5F97C}" type="parTrans" cxnId="{A0D2C7D2-4F02-477F-97C1-F841F7E8F3ED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7B34980-68C0-4F2E-BC13-009E3062EDC0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IT Support &amp; Services</a:t>
          </a:r>
        </a:p>
      </dgm:t>
    </dgm:pt>
    <dgm:pt modelId="{1E1C9EA4-9791-4C64-A676-4B769F3A0C87}" type="sibTrans" cxnId="{9D69D399-8844-48F9-BDA2-832E1C8CC9D5}">
      <dgm:prSet/>
      <dgm:spPr/>
      <dgm:t>
        <a:bodyPr/>
        <a:lstStyle/>
        <a:p>
          <a:endParaRPr lang="en-US"/>
        </a:p>
      </dgm:t>
    </dgm:pt>
    <dgm:pt modelId="{9DFEABED-55E9-4758-BD2E-91EC470C3997}" type="parTrans" cxnId="{9D69D399-8844-48F9-BDA2-832E1C8CC9D5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B2A5034-4D38-48DE-A9E6-525F2A6DEC49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bg1"/>
              </a:solidFill>
            </a:rPr>
            <a:t>Networking</a:t>
          </a:r>
        </a:p>
      </dgm:t>
    </dgm:pt>
    <dgm:pt modelId="{5AED9B82-6A9E-4382-A0F7-3E6440FE6B21}" type="sibTrans" cxnId="{3E20CF5A-481B-48C2-BB26-CA78F2B3518F}">
      <dgm:prSet/>
      <dgm:spPr/>
      <dgm:t>
        <a:bodyPr/>
        <a:lstStyle/>
        <a:p>
          <a:endParaRPr lang="en-US"/>
        </a:p>
      </dgm:t>
    </dgm:pt>
    <dgm:pt modelId="{CF4847E6-E40C-45B7-9A2C-8270A65D8B29}" type="parTrans" cxnId="{3E20CF5A-481B-48C2-BB26-CA78F2B3518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2AEB35C-5A83-4E49-AB32-2B56F1C78BF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Web &amp; Digital Design</a:t>
          </a:r>
        </a:p>
      </dgm:t>
    </dgm:pt>
    <dgm:pt modelId="{7AEB16C0-708A-4C80-9AE0-89AA50BD6184}" type="sibTrans" cxnId="{0BE6E83B-80E9-449E-95AF-CD43F9B271E2}">
      <dgm:prSet/>
      <dgm:spPr/>
      <dgm:t>
        <a:bodyPr/>
        <a:lstStyle/>
        <a:p>
          <a:endParaRPr lang="en-US"/>
        </a:p>
      </dgm:t>
    </dgm:pt>
    <dgm:pt modelId="{589990B5-8297-4198-AD7B-99C458EBA99D}" type="parTrans" cxnId="{0BE6E83B-80E9-449E-95AF-CD43F9B271E2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EE0CF0A-B246-458C-AC59-351F7A94097A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​Agriculture, Food, and Natural Resources</a:t>
          </a:r>
        </a:p>
      </dgm:t>
    </dgm:pt>
    <dgm:pt modelId="{891D8573-A86E-4DB3-9F5E-EFC21E2ABA76}" type="sibTrans" cxnId="{1CBA7C6E-CADE-4D94-944D-502FB935D714}">
      <dgm:prSet/>
      <dgm:spPr/>
      <dgm:t>
        <a:bodyPr/>
        <a:lstStyle/>
        <a:p>
          <a:endParaRPr lang="en-US"/>
        </a:p>
      </dgm:t>
    </dgm:pt>
    <dgm:pt modelId="{28E320A9-7724-4AAC-81A5-D08733098DA2}" type="parTrans" cxnId="{1CBA7C6E-CADE-4D94-944D-502FB935D714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1084485-2230-447C-9212-90F59F3AE8CE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Law, Public Safety, Corrections, and Security</a:t>
          </a:r>
        </a:p>
      </dgm:t>
    </dgm:pt>
    <dgm:pt modelId="{94EAA729-7BA8-46A8-84A7-5FD3EEC576F2}" type="sibTrans" cxnId="{2A8752AE-A240-4D65-87F5-7EA7112D9008}">
      <dgm:prSet/>
      <dgm:spPr/>
      <dgm:t>
        <a:bodyPr/>
        <a:lstStyle/>
        <a:p>
          <a:endParaRPr lang="en-US"/>
        </a:p>
      </dgm:t>
    </dgm:pt>
    <dgm:pt modelId="{AB2F4A34-8779-4843-9008-4CE1F90CA74B}" type="parTrans" cxnId="{2A8752AE-A240-4D65-87F5-7EA7112D9008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98E1057-867D-4855-8052-ECA62EECCECC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Marketing</a:t>
          </a:r>
        </a:p>
      </dgm:t>
    </dgm:pt>
    <dgm:pt modelId="{F21291BD-4436-4E2C-9CE6-89CE61B1C9A3}" type="sibTrans" cxnId="{26F04DA1-43D6-4CC9-92FE-8DE7F73FF94D}">
      <dgm:prSet/>
      <dgm:spPr/>
      <dgm:t>
        <a:bodyPr/>
        <a:lstStyle/>
        <a:p>
          <a:endParaRPr lang="en-US"/>
        </a:p>
      </dgm:t>
    </dgm:pt>
    <dgm:pt modelId="{E8CAE43F-05E9-4E4D-8475-54B392E379F1}" type="parTrans" cxnId="{26F04DA1-43D6-4CC9-92FE-8DE7F73FF94D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8078DB0-EE5C-401B-BF2F-C990CFD3FF36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Transportation, Distribution, and Logistics</a:t>
          </a:r>
        </a:p>
      </dgm:t>
    </dgm:pt>
    <dgm:pt modelId="{B4CE96C4-96B6-4DE1-9F33-997C248B7644}" type="sibTrans" cxnId="{331189F5-5FE7-49C3-92E2-EAE0942547E6}">
      <dgm:prSet/>
      <dgm:spPr/>
      <dgm:t>
        <a:bodyPr/>
        <a:lstStyle/>
        <a:p>
          <a:endParaRPr lang="en-US"/>
        </a:p>
      </dgm:t>
    </dgm:pt>
    <dgm:pt modelId="{E534A0EE-24A6-42FF-95E5-B50A725CA08A}" type="parTrans" cxnId="{331189F5-5FE7-49C3-92E2-EAE0942547E6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10974D7-1755-4DCB-8C11-74E3D5BB9C9B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Education and Training</a:t>
          </a:r>
        </a:p>
      </dgm:t>
    </dgm:pt>
    <dgm:pt modelId="{3FC4A422-F926-4630-91E3-27F193202402}" type="sibTrans" cxnId="{560697F2-A90E-401C-A4D5-66C1BBAFE0AC}">
      <dgm:prSet/>
      <dgm:spPr/>
      <dgm:t>
        <a:bodyPr/>
        <a:lstStyle/>
        <a:p>
          <a:endParaRPr lang="en-US"/>
        </a:p>
      </dgm:t>
    </dgm:pt>
    <dgm:pt modelId="{CDD674EA-D771-4ACD-8B59-2123A64193F1}" type="parTrans" cxnId="{560697F2-A90E-401C-A4D5-66C1BBAFE0AC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35AF8E4-FEC9-4C7A-88FA-8D99228B42A2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Advanced Manufacturing</a:t>
          </a:r>
        </a:p>
      </dgm:t>
    </dgm:pt>
    <dgm:pt modelId="{E33C8F7F-9635-442F-82D7-181B2B57BECC}" type="sibTrans" cxnId="{8273F2E4-EE13-4F8D-9105-23F79B36331A}">
      <dgm:prSet/>
      <dgm:spPr/>
      <dgm:t>
        <a:bodyPr/>
        <a:lstStyle/>
        <a:p>
          <a:endParaRPr lang="en-US"/>
        </a:p>
      </dgm:t>
    </dgm:pt>
    <dgm:pt modelId="{D50540E3-6A73-47F0-850F-814E5E1B0682}" type="parTrans" cxnId="{8273F2E4-EE13-4F8D-9105-23F79B36331A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F0CC9D7-8DBE-4EEC-A1A0-3EC5BB8CF564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Manufacturing</a:t>
          </a:r>
        </a:p>
      </dgm:t>
    </dgm:pt>
    <dgm:pt modelId="{D45779C1-91E2-45F4-8BF2-D720C283937E}" type="sibTrans" cxnId="{4467931A-EF3E-4C5F-B11E-261F25D7F062}">
      <dgm:prSet/>
      <dgm:spPr/>
      <dgm:t>
        <a:bodyPr/>
        <a:lstStyle/>
        <a:p>
          <a:endParaRPr lang="en-US"/>
        </a:p>
      </dgm:t>
    </dgm:pt>
    <dgm:pt modelId="{80384B8C-5C31-4DE9-9CA6-77A84AE578D0}" type="parTrans" cxnId="{4467931A-EF3E-4C5F-B11E-261F25D7F062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4FC0C34-21F4-43DC-A5AC-3068428DE788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bg1"/>
              </a:solidFill>
            </a:rPr>
            <a:t>Mechatronics</a:t>
          </a:r>
        </a:p>
      </dgm:t>
    </dgm:pt>
    <dgm:pt modelId="{5944AACE-56AA-4E70-AB39-E674A440ED5C}" type="sibTrans" cxnId="{E69B4162-7A77-4A1C-B191-45221A9AA985}">
      <dgm:prSet/>
      <dgm:spPr/>
      <dgm:t>
        <a:bodyPr/>
        <a:lstStyle/>
        <a:p>
          <a:endParaRPr lang="en-US"/>
        </a:p>
      </dgm:t>
    </dgm:pt>
    <dgm:pt modelId="{61B0439D-D388-4008-9476-4418CCC9EA09}" type="parTrans" cxnId="{E69B4162-7A77-4A1C-B191-45221A9AA985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5E194B8-995E-499B-8FB3-B0FE38BA15F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bg1"/>
              </a:solidFill>
            </a:rPr>
            <a:t>​Industrial Maintenance</a:t>
          </a:r>
        </a:p>
      </dgm:t>
    </dgm:pt>
    <dgm:pt modelId="{9C25BB3B-8860-4589-954D-F2B851B3698A}" type="sibTrans" cxnId="{D64726D7-173D-4999-98A7-899D5905FFCE}">
      <dgm:prSet/>
      <dgm:spPr/>
      <dgm:t>
        <a:bodyPr/>
        <a:lstStyle/>
        <a:p>
          <a:endParaRPr lang="en-US"/>
        </a:p>
      </dgm:t>
    </dgm:pt>
    <dgm:pt modelId="{059EA102-0227-4825-B36E-1ECA8375C945}" type="parTrans" cxnId="{D64726D7-173D-4999-98A7-899D5905FFCE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5CBDEAE-5063-4927-B92C-D1F43D263E82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Hospitality and Tourism</a:t>
          </a:r>
        </a:p>
      </dgm:t>
    </dgm:pt>
    <dgm:pt modelId="{9ADF1747-2708-4C7E-9358-444A5919E13B}" type="sibTrans" cxnId="{C514674C-EA13-48BD-A09B-90A129EF0048}">
      <dgm:prSet/>
      <dgm:spPr/>
      <dgm:t>
        <a:bodyPr/>
        <a:lstStyle/>
        <a:p>
          <a:endParaRPr lang="en-US"/>
        </a:p>
      </dgm:t>
    </dgm:pt>
    <dgm:pt modelId="{54CD4751-4E8B-4194-966F-567E995F9B76}" type="parTrans" cxnId="{C514674C-EA13-48BD-A09B-90A129EF0048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3055981-1FC2-4B01-B17E-3EF28A2BF01D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Energy</a:t>
          </a:r>
        </a:p>
      </dgm:t>
    </dgm:pt>
    <dgm:pt modelId="{CA9F3EED-EE11-4080-84F1-1A071761F9F8}" type="sibTrans" cxnId="{24128BDD-A45A-413D-BE22-843D329EBE1E}">
      <dgm:prSet/>
      <dgm:spPr/>
      <dgm:t>
        <a:bodyPr/>
        <a:lstStyle/>
        <a:p>
          <a:endParaRPr lang="en-US"/>
        </a:p>
      </dgm:t>
    </dgm:pt>
    <dgm:pt modelId="{1111C56F-23D4-4762-B027-C6921576DF88}" type="parTrans" cxnId="{24128BDD-A45A-413D-BE22-843D329EBE1E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02CFCA2-0DD0-4650-B037-79A0E9E21DD2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bg1"/>
              </a:solidFill>
            </a:rPr>
            <a:t>Energy Systems </a:t>
          </a:r>
        </a:p>
      </dgm:t>
    </dgm:pt>
    <dgm:pt modelId="{BFC2A79D-593A-42E7-BBC6-FC3C5F2D4311}" type="sibTrans" cxnId="{525A88A0-1B7E-4CE2-9D1A-34900A00848F}">
      <dgm:prSet/>
      <dgm:spPr/>
      <dgm:t>
        <a:bodyPr/>
        <a:lstStyle/>
        <a:p>
          <a:endParaRPr lang="en-US"/>
        </a:p>
      </dgm:t>
    </dgm:pt>
    <dgm:pt modelId="{FE98083C-8D50-42BA-A4A5-6635495A7DD2}" type="parTrans" cxnId="{525A88A0-1B7E-4CE2-9D1A-34900A00848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638E961-AA3D-4267-9020-5A12160A74F4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Energy &amp; Power</a:t>
          </a:r>
        </a:p>
      </dgm:t>
    </dgm:pt>
    <dgm:pt modelId="{D9233EF8-4562-4AC1-A215-64B5ED007268}" type="sibTrans" cxnId="{7CAED101-C0DC-4E12-8F04-8AE881E6F64F}">
      <dgm:prSet/>
      <dgm:spPr/>
      <dgm:t>
        <a:bodyPr/>
        <a:lstStyle/>
        <a:p>
          <a:endParaRPr lang="en-US"/>
        </a:p>
      </dgm:t>
    </dgm:pt>
    <dgm:pt modelId="{5AAAEEA5-48FF-4993-B9AE-097C3C23EC19}" type="parTrans" cxnId="{7CAED101-C0DC-4E12-8F04-8AE881E6F64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42C59B2-38AC-452F-BDDB-DD7D3723E06B}">
      <dgm:prSet custT="1"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Informal Learning</a:t>
          </a:r>
        </a:p>
      </dgm:t>
    </dgm:pt>
    <dgm:pt modelId="{E15ED8A1-8670-41FB-9FC0-FAE1A11F4B3E}" type="sibTrans" cxnId="{F72B04C4-4084-4B31-A2F3-ADAC66495233}">
      <dgm:prSet/>
      <dgm:spPr/>
      <dgm:t>
        <a:bodyPr/>
        <a:lstStyle/>
        <a:p>
          <a:endParaRPr lang="en-US"/>
        </a:p>
      </dgm:t>
    </dgm:pt>
    <dgm:pt modelId="{3D321E62-E7E4-4D1C-99AF-F76BA58BA5E5}" type="parTrans" cxnId="{F72B04C4-4084-4B31-A2F3-ADAC66495233}">
      <dgm:prSet/>
      <dgm:spPr>
        <a:solidFill>
          <a:schemeClr val="accent6">
            <a:lumMod val="50000"/>
          </a:schemeClr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D1F6D7C-80B0-4175-9152-AF1B0740502F}">
      <dgm:prSet custT="1"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Museums</a:t>
          </a:r>
        </a:p>
      </dgm:t>
    </dgm:pt>
    <dgm:pt modelId="{856AFB19-2E0B-42BF-9DAF-78D191A76E9C}" type="parTrans" cxnId="{23BF5956-7CEB-4CC0-A461-4725044BB577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829F8B6-73BA-43E6-96B1-0C0F2CB46E13}" type="sibTrans" cxnId="{23BF5956-7CEB-4CC0-A461-4725044BB577}">
      <dgm:prSet/>
      <dgm:spPr/>
      <dgm:t>
        <a:bodyPr/>
        <a:lstStyle/>
        <a:p>
          <a:endParaRPr lang="en-US"/>
        </a:p>
      </dgm:t>
    </dgm:pt>
    <dgm:pt modelId="{6B692C0F-F1CC-4B48-8019-B76CFCB9B086}">
      <dgm:prSet custT="1"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Science Fairs</a:t>
          </a:r>
        </a:p>
      </dgm:t>
    </dgm:pt>
    <dgm:pt modelId="{4573402A-5967-437A-B5F7-BE8B09EF39A3}" type="parTrans" cxnId="{517D5414-E12E-49BF-A808-F9788099A775}">
      <dgm:prSet/>
      <dgm:spPr>
        <a:solidFill>
          <a:schemeClr val="accent6">
            <a:lumMod val="50000"/>
          </a:schemeClr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EFA5F4E-CF5F-42AE-A192-A71A3822BDA1}" type="sibTrans" cxnId="{517D5414-E12E-49BF-A808-F9788099A775}">
      <dgm:prSet/>
      <dgm:spPr/>
      <dgm:t>
        <a:bodyPr/>
        <a:lstStyle/>
        <a:p>
          <a:endParaRPr lang="en-US"/>
        </a:p>
      </dgm:t>
    </dgm:pt>
    <dgm:pt modelId="{DB0CB0AB-3A58-4868-9CA8-56BB428A3F54}">
      <dgm:prSet custT="1"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Robotics</a:t>
          </a:r>
        </a:p>
      </dgm:t>
    </dgm:pt>
    <dgm:pt modelId="{08118FCC-62ED-486B-8B8B-87735C3A0C5A}" type="sibTrans" cxnId="{F3434792-FD99-4423-8CEC-1EF1D6F8E013}">
      <dgm:prSet/>
      <dgm:spPr/>
      <dgm:t>
        <a:bodyPr/>
        <a:lstStyle/>
        <a:p>
          <a:endParaRPr lang="en-US"/>
        </a:p>
      </dgm:t>
    </dgm:pt>
    <dgm:pt modelId="{E52A7FBA-FB64-4A9E-9004-D214E2A4D1D3}" type="parTrans" cxnId="{F3434792-FD99-4423-8CEC-1EF1D6F8E013}">
      <dgm:prSet/>
      <dgm:spPr>
        <a:solidFill>
          <a:schemeClr val="accent6">
            <a:lumMod val="50000"/>
          </a:schemeClr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E720E86-2BEA-445B-BD66-9DA28FF718B7}" type="pres">
      <dgm:prSet presAssocID="{1EE5E22A-393A-4A9B-A91E-F7A7DF8822B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2287665-63E4-4D87-AB6F-A2B17B593794}" type="pres">
      <dgm:prSet presAssocID="{1CB063A3-F5EC-400A-B2EE-132E67675C0F}" presName="hierRoot1" presStyleCnt="0">
        <dgm:presLayoutVars>
          <dgm:hierBranch val="init"/>
        </dgm:presLayoutVars>
      </dgm:prSet>
      <dgm:spPr/>
    </dgm:pt>
    <dgm:pt modelId="{013DF78D-07B3-485E-A89C-D0EE3EEA31F6}" type="pres">
      <dgm:prSet presAssocID="{1CB063A3-F5EC-400A-B2EE-132E67675C0F}" presName="rootComposite1" presStyleCnt="0"/>
      <dgm:spPr/>
    </dgm:pt>
    <dgm:pt modelId="{56A9BD27-1B2B-4C26-80CF-4E324BB252A0}" type="pres">
      <dgm:prSet presAssocID="{1CB063A3-F5EC-400A-B2EE-132E67675C0F}" presName="rootText1" presStyleLbl="node0" presStyleIdx="0" presStyleCnt="1" custScaleX="238736" custScaleY="360667" custLinFactX="-253200" custLinFactNeighborX="-300000" custLinFactNeighborY="-4152">
        <dgm:presLayoutVars>
          <dgm:chPref val="3"/>
        </dgm:presLayoutVars>
      </dgm:prSet>
      <dgm:spPr/>
    </dgm:pt>
    <dgm:pt modelId="{5B9E2977-F763-4806-B3DC-2F3F0279BC59}" type="pres">
      <dgm:prSet presAssocID="{1CB063A3-F5EC-400A-B2EE-132E67675C0F}" presName="rootConnector1" presStyleLbl="node1" presStyleIdx="0" presStyleCnt="0"/>
      <dgm:spPr/>
    </dgm:pt>
    <dgm:pt modelId="{D988DD3C-08F3-446E-8D21-935DE0EA9352}" type="pres">
      <dgm:prSet presAssocID="{1CB063A3-F5EC-400A-B2EE-132E67675C0F}" presName="hierChild2" presStyleCnt="0"/>
      <dgm:spPr/>
    </dgm:pt>
    <dgm:pt modelId="{04B7BC23-6173-4835-989C-2AB8710A4C33}" type="pres">
      <dgm:prSet presAssocID="{240F4448-E3FF-4CC9-9EC3-9AAB9DA7E0C1}" presName="Name64" presStyleLbl="parChTrans1D2" presStyleIdx="0" presStyleCnt="3"/>
      <dgm:spPr/>
    </dgm:pt>
    <dgm:pt modelId="{74B7411F-C5FD-4B8A-A20E-92A9CB6A4CA9}" type="pres">
      <dgm:prSet presAssocID="{60E8691F-0966-4833-B6C9-71E371CD4999}" presName="hierRoot2" presStyleCnt="0">
        <dgm:presLayoutVars>
          <dgm:hierBranch val="init"/>
        </dgm:presLayoutVars>
      </dgm:prSet>
      <dgm:spPr/>
    </dgm:pt>
    <dgm:pt modelId="{186CB073-F6EB-453A-804B-50B59B9159BE}" type="pres">
      <dgm:prSet presAssocID="{60E8691F-0966-4833-B6C9-71E371CD4999}" presName="rootComposite" presStyleCnt="0"/>
      <dgm:spPr/>
    </dgm:pt>
    <dgm:pt modelId="{CEA88EC7-AD0A-4914-925C-C11BFB0B3EFB}" type="pres">
      <dgm:prSet presAssocID="{60E8691F-0966-4833-B6C9-71E371CD4999}" presName="rootText" presStyleLbl="node2" presStyleIdx="0" presStyleCnt="3" custScaleX="200394" custScaleY="328515" custLinFactX="-200000" custLinFactY="491086" custLinFactNeighborX="-288676" custLinFactNeighborY="500000">
        <dgm:presLayoutVars>
          <dgm:chPref val="3"/>
        </dgm:presLayoutVars>
      </dgm:prSet>
      <dgm:spPr/>
    </dgm:pt>
    <dgm:pt modelId="{0C64F1C2-BEB5-4C19-B315-DC0FBD28974D}" type="pres">
      <dgm:prSet presAssocID="{60E8691F-0966-4833-B6C9-71E371CD4999}" presName="rootConnector" presStyleLbl="node2" presStyleIdx="0" presStyleCnt="3"/>
      <dgm:spPr/>
    </dgm:pt>
    <dgm:pt modelId="{2385AF6E-A9CB-4DE8-86E5-2C4E1B7B16E5}" type="pres">
      <dgm:prSet presAssocID="{60E8691F-0966-4833-B6C9-71E371CD4999}" presName="hierChild4" presStyleCnt="0"/>
      <dgm:spPr/>
    </dgm:pt>
    <dgm:pt modelId="{E36C404E-DDAE-42AA-A389-922D4853432D}" type="pres">
      <dgm:prSet presAssocID="{B31BF03B-E51B-4DFC-BA07-C48B793CBACA}" presName="Name64" presStyleLbl="parChTrans1D3" presStyleIdx="0" presStyleCnt="22"/>
      <dgm:spPr/>
    </dgm:pt>
    <dgm:pt modelId="{03F0D891-DECD-450D-844E-C23530E644CB}" type="pres">
      <dgm:prSet presAssocID="{A85B02AB-8D6F-4F13-81B2-AC3D44672C48}" presName="hierRoot2" presStyleCnt="0">
        <dgm:presLayoutVars>
          <dgm:hierBranch val="init"/>
        </dgm:presLayoutVars>
      </dgm:prSet>
      <dgm:spPr/>
    </dgm:pt>
    <dgm:pt modelId="{5D3DBC25-05BF-425B-B51B-EB3CF6AB9F36}" type="pres">
      <dgm:prSet presAssocID="{A85B02AB-8D6F-4F13-81B2-AC3D44672C48}" presName="rootComposite" presStyleCnt="0"/>
      <dgm:spPr/>
    </dgm:pt>
    <dgm:pt modelId="{D27CDB03-C3CE-441B-B422-D24AEAE91FB0}" type="pres">
      <dgm:prSet presAssocID="{A85B02AB-8D6F-4F13-81B2-AC3D44672C48}" presName="rootText" presStyleLbl="node3" presStyleIdx="0" presStyleCnt="22" custScaleX="190872" custLinFactX="-172342" custLinFactY="487733" custLinFactNeighborX="-200000" custLinFactNeighborY="500000">
        <dgm:presLayoutVars>
          <dgm:chPref val="3"/>
        </dgm:presLayoutVars>
      </dgm:prSet>
      <dgm:spPr/>
    </dgm:pt>
    <dgm:pt modelId="{7E5E509A-BED6-427C-BE3C-930855BD8B1F}" type="pres">
      <dgm:prSet presAssocID="{A85B02AB-8D6F-4F13-81B2-AC3D44672C48}" presName="rootConnector" presStyleLbl="node3" presStyleIdx="0" presStyleCnt="22"/>
      <dgm:spPr/>
    </dgm:pt>
    <dgm:pt modelId="{93996493-2E43-4001-B647-7C8A3210EEB4}" type="pres">
      <dgm:prSet presAssocID="{A85B02AB-8D6F-4F13-81B2-AC3D44672C48}" presName="hierChild4" presStyleCnt="0"/>
      <dgm:spPr/>
    </dgm:pt>
    <dgm:pt modelId="{D204A709-1005-462F-BBF6-BDA6DD1CD9AF}" type="pres">
      <dgm:prSet presAssocID="{A85B02AB-8D6F-4F13-81B2-AC3D44672C48}" presName="hierChild5" presStyleCnt="0"/>
      <dgm:spPr/>
    </dgm:pt>
    <dgm:pt modelId="{CEA67AB8-F8C3-4925-A5A8-CCD2CE3C742B}" type="pres">
      <dgm:prSet presAssocID="{5A4DB714-542B-42FC-9E18-4A227CA838D2}" presName="Name64" presStyleLbl="parChTrans1D3" presStyleIdx="1" presStyleCnt="22"/>
      <dgm:spPr/>
    </dgm:pt>
    <dgm:pt modelId="{49193350-3930-4191-B4FE-BAB92AF39EB9}" type="pres">
      <dgm:prSet presAssocID="{689A9049-06FB-4961-AC23-4DFDAE5FDFF4}" presName="hierRoot2" presStyleCnt="0">
        <dgm:presLayoutVars>
          <dgm:hierBranch val="init"/>
        </dgm:presLayoutVars>
      </dgm:prSet>
      <dgm:spPr/>
    </dgm:pt>
    <dgm:pt modelId="{C3BE5387-CC15-4A7F-A2F2-CB824F9DE72E}" type="pres">
      <dgm:prSet presAssocID="{689A9049-06FB-4961-AC23-4DFDAE5FDFF4}" presName="rootComposite" presStyleCnt="0"/>
      <dgm:spPr/>
    </dgm:pt>
    <dgm:pt modelId="{6B1D2440-1367-4FCE-8B89-46D40A02DF26}" type="pres">
      <dgm:prSet presAssocID="{689A9049-06FB-4961-AC23-4DFDAE5FDFF4}" presName="rootText" presStyleLbl="node3" presStyleIdx="1" presStyleCnt="22" custScaleX="190872" custLinFactX="-172342" custLinFactY="487733" custLinFactNeighborX="-200000" custLinFactNeighborY="500000">
        <dgm:presLayoutVars>
          <dgm:chPref val="3"/>
        </dgm:presLayoutVars>
      </dgm:prSet>
      <dgm:spPr/>
    </dgm:pt>
    <dgm:pt modelId="{24074D95-B478-453A-A97B-738B0B3C08B3}" type="pres">
      <dgm:prSet presAssocID="{689A9049-06FB-4961-AC23-4DFDAE5FDFF4}" presName="rootConnector" presStyleLbl="node3" presStyleIdx="1" presStyleCnt="22"/>
      <dgm:spPr/>
    </dgm:pt>
    <dgm:pt modelId="{D32D699A-9C55-4A00-8717-85E4FE7C2D73}" type="pres">
      <dgm:prSet presAssocID="{689A9049-06FB-4961-AC23-4DFDAE5FDFF4}" presName="hierChild4" presStyleCnt="0"/>
      <dgm:spPr/>
    </dgm:pt>
    <dgm:pt modelId="{FD630EFB-D363-4935-9592-AB9EDC2FAE11}" type="pres">
      <dgm:prSet presAssocID="{689A9049-06FB-4961-AC23-4DFDAE5FDFF4}" presName="hierChild5" presStyleCnt="0"/>
      <dgm:spPr/>
    </dgm:pt>
    <dgm:pt modelId="{E7321AF9-2482-47BB-83FD-FAC46939A4CB}" type="pres">
      <dgm:prSet presAssocID="{6EA1D656-950A-4632-8811-E10963D19285}" presName="Name64" presStyleLbl="parChTrans1D3" presStyleIdx="2" presStyleCnt="22"/>
      <dgm:spPr/>
    </dgm:pt>
    <dgm:pt modelId="{7122F7F3-1D0D-4F8F-9334-FC9606BFCD65}" type="pres">
      <dgm:prSet presAssocID="{EF77E835-E739-4C6A-A447-687966FBAEFA}" presName="hierRoot2" presStyleCnt="0">
        <dgm:presLayoutVars>
          <dgm:hierBranch val="init"/>
        </dgm:presLayoutVars>
      </dgm:prSet>
      <dgm:spPr/>
    </dgm:pt>
    <dgm:pt modelId="{B7018CBA-A32C-4BB0-8BE3-DAF60095C9EE}" type="pres">
      <dgm:prSet presAssocID="{EF77E835-E739-4C6A-A447-687966FBAEFA}" presName="rootComposite" presStyleCnt="0"/>
      <dgm:spPr/>
    </dgm:pt>
    <dgm:pt modelId="{717980D4-E8D4-4EBE-A4FF-277637AF995F}" type="pres">
      <dgm:prSet presAssocID="{EF77E835-E739-4C6A-A447-687966FBAEFA}" presName="rootText" presStyleLbl="node3" presStyleIdx="2" presStyleCnt="22" custScaleX="190872" custLinFactX="-172342" custLinFactY="487733" custLinFactNeighborX="-200000" custLinFactNeighborY="500000">
        <dgm:presLayoutVars>
          <dgm:chPref val="3"/>
        </dgm:presLayoutVars>
      </dgm:prSet>
      <dgm:spPr/>
    </dgm:pt>
    <dgm:pt modelId="{B35D50CE-746A-447C-864C-0FD1CFF2F0FA}" type="pres">
      <dgm:prSet presAssocID="{EF77E835-E739-4C6A-A447-687966FBAEFA}" presName="rootConnector" presStyleLbl="node3" presStyleIdx="2" presStyleCnt="22"/>
      <dgm:spPr/>
    </dgm:pt>
    <dgm:pt modelId="{697E73F6-7996-4F6F-BA1C-5382F29DAF0C}" type="pres">
      <dgm:prSet presAssocID="{EF77E835-E739-4C6A-A447-687966FBAEFA}" presName="hierChild4" presStyleCnt="0"/>
      <dgm:spPr/>
    </dgm:pt>
    <dgm:pt modelId="{E31BB76F-0D79-43FB-A13B-3874C1D9CD2D}" type="pres">
      <dgm:prSet presAssocID="{EF77E835-E739-4C6A-A447-687966FBAEFA}" presName="hierChild5" presStyleCnt="0"/>
      <dgm:spPr/>
    </dgm:pt>
    <dgm:pt modelId="{6FAABD1A-1B11-493B-8814-406A08AD5872}" type="pres">
      <dgm:prSet presAssocID="{60E8691F-0966-4833-B6C9-71E371CD4999}" presName="hierChild5" presStyleCnt="0"/>
      <dgm:spPr/>
    </dgm:pt>
    <dgm:pt modelId="{947831A9-0E96-4623-BF16-E65A738491B0}" type="pres">
      <dgm:prSet presAssocID="{4925DF0D-C91C-4210-9836-CA80758D2ECA}" presName="Name64" presStyleLbl="parChTrans1D2" presStyleIdx="1" presStyleCnt="3"/>
      <dgm:spPr/>
    </dgm:pt>
    <dgm:pt modelId="{A2FC88B0-4E89-4971-AA42-94521D391524}" type="pres">
      <dgm:prSet presAssocID="{BA32A34E-CA36-427B-84CC-73FD6F614186}" presName="hierRoot2" presStyleCnt="0">
        <dgm:presLayoutVars>
          <dgm:hierBranch val="init"/>
        </dgm:presLayoutVars>
      </dgm:prSet>
      <dgm:spPr/>
    </dgm:pt>
    <dgm:pt modelId="{0B6AAAC9-31E0-43DA-A046-B28CE3B2E763}" type="pres">
      <dgm:prSet presAssocID="{BA32A34E-CA36-427B-84CC-73FD6F614186}" presName="rootComposite" presStyleCnt="0"/>
      <dgm:spPr/>
    </dgm:pt>
    <dgm:pt modelId="{77DB11B3-6302-432A-AEFA-6060451B816D}" type="pres">
      <dgm:prSet presAssocID="{BA32A34E-CA36-427B-84CC-73FD6F614186}" presName="rootText" presStyleLbl="node2" presStyleIdx="1" presStyleCnt="3" custScaleX="200394" custScaleY="328515" custLinFactX="-200000" custLinFactY="100000" custLinFactNeighborX="-288676" custLinFactNeighborY="139989">
        <dgm:presLayoutVars>
          <dgm:chPref val="3"/>
        </dgm:presLayoutVars>
      </dgm:prSet>
      <dgm:spPr/>
    </dgm:pt>
    <dgm:pt modelId="{8FBDE94A-3027-48A2-A007-73BCD0AD5CA3}" type="pres">
      <dgm:prSet presAssocID="{BA32A34E-CA36-427B-84CC-73FD6F614186}" presName="rootConnector" presStyleLbl="node2" presStyleIdx="1" presStyleCnt="3"/>
      <dgm:spPr/>
    </dgm:pt>
    <dgm:pt modelId="{ED074165-EBBD-4FB2-8B12-B1978A78EA82}" type="pres">
      <dgm:prSet presAssocID="{BA32A34E-CA36-427B-84CC-73FD6F614186}" presName="hierChild4" presStyleCnt="0"/>
      <dgm:spPr/>
    </dgm:pt>
    <dgm:pt modelId="{82AF57D7-CB73-4638-8247-254004965C15}" type="pres">
      <dgm:prSet presAssocID="{4DBB7823-0982-4186-9695-63685C97EF0F}" presName="Name64" presStyleLbl="parChTrans1D3" presStyleIdx="3" presStyleCnt="22"/>
      <dgm:spPr/>
    </dgm:pt>
    <dgm:pt modelId="{2C2FE771-2CF4-4452-AC54-900DE01C91D2}" type="pres">
      <dgm:prSet presAssocID="{758C02E7-C6CE-4E6A-B281-A0ED2CD92F06}" presName="hierRoot2" presStyleCnt="0">
        <dgm:presLayoutVars>
          <dgm:hierBranch val="init"/>
        </dgm:presLayoutVars>
      </dgm:prSet>
      <dgm:spPr/>
    </dgm:pt>
    <dgm:pt modelId="{5C8D8083-B67D-4F6C-B57D-28A58309C87B}" type="pres">
      <dgm:prSet presAssocID="{758C02E7-C6CE-4E6A-B281-A0ED2CD92F06}" presName="rootComposite" presStyleCnt="0"/>
      <dgm:spPr/>
    </dgm:pt>
    <dgm:pt modelId="{66D8B889-D507-405F-B56C-B2801CCA509A}" type="pres">
      <dgm:prSet presAssocID="{758C02E7-C6CE-4E6A-B281-A0ED2CD92F06}" presName="rootText" presStyleLbl="node3" presStyleIdx="3" presStyleCnt="22" custScaleX="148456" custLinFactNeighborX="-74630" custLinFactNeighborY="-19251">
        <dgm:presLayoutVars>
          <dgm:chPref val="3"/>
        </dgm:presLayoutVars>
      </dgm:prSet>
      <dgm:spPr/>
    </dgm:pt>
    <dgm:pt modelId="{2716C952-AEBB-4D61-B370-95B085DCDD5D}" type="pres">
      <dgm:prSet presAssocID="{758C02E7-C6CE-4E6A-B281-A0ED2CD92F06}" presName="rootConnector" presStyleLbl="node3" presStyleIdx="3" presStyleCnt="22"/>
      <dgm:spPr/>
    </dgm:pt>
    <dgm:pt modelId="{C28804F9-79DA-42D3-A4C9-A5125932F632}" type="pres">
      <dgm:prSet presAssocID="{758C02E7-C6CE-4E6A-B281-A0ED2CD92F06}" presName="hierChild4" presStyleCnt="0"/>
      <dgm:spPr/>
    </dgm:pt>
    <dgm:pt modelId="{7DB1D19B-33A1-4890-A4A2-42AF7CE868A3}" type="pres">
      <dgm:prSet presAssocID="{758C02E7-C6CE-4E6A-B281-A0ED2CD92F06}" presName="hierChild5" presStyleCnt="0"/>
      <dgm:spPr/>
    </dgm:pt>
    <dgm:pt modelId="{7477DFBA-2FEC-4883-BE3A-F5D602CDA6CE}" type="pres">
      <dgm:prSet presAssocID="{A938EA45-3359-4F5E-9D5D-808683C74900}" presName="Name64" presStyleLbl="parChTrans1D3" presStyleIdx="4" presStyleCnt="22"/>
      <dgm:spPr/>
    </dgm:pt>
    <dgm:pt modelId="{7A25DBEC-363E-46D9-B5CC-4868AB2315EA}" type="pres">
      <dgm:prSet presAssocID="{4A29D6F8-154D-40ED-8DD7-064316736E06}" presName="hierRoot2" presStyleCnt="0">
        <dgm:presLayoutVars>
          <dgm:hierBranch val="init"/>
        </dgm:presLayoutVars>
      </dgm:prSet>
      <dgm:spPr/>
    </dgm:pt>
    <dgm:pt modelId="{35D309F7-78E4-4BC2-9AD2-A7F67808A423}" type="pres">
      <dgm:prSet presAssocID="{4A29D6F8-154D-40ED-8DD7-064316736E06}" presName="rootComposite" presStyleCnt="0"/>
      <dgm:spPr/>
    </dgm:pt>
    <dgm:pt modelId="{ED795A06-83C9-4900-8B2A-8FF34D80C777}" type="pres">
      <dgm:prSet presAssocID="{4A29D6F8-154D-40ED-8DD7-064316736E06}" presName="rootText" presStyleLbl="node3" presStyleIdx="4" presStyleCnt="22" custScaleX="148456" custLinFactNeighborX="-74630" custLinFactNeighborY="-19251">
        <dgm:presLayoutVars>
          <dgm:chPref val="3"/>
        </dgm:presLayoutVars>
      </dgm:prSet>
      <dgm:spPr/>
    </dgm:pt>
    <dgm:pt modelId="{E25311DB-1EDB-4A2F-9C8B-A4AB41DA84DF}" type="pres">
      <dgm:prSet presAssocID="{4A29D6F8-154D-40ED-8DD7-064316736E06}" presName="rootConnector" presStyleLbl="node3" presStyleIdx="4" presStyleCnt="22"/>
      <dgm:spPr/>
    </dgm:pt>
    <dgm:pt modelId="{DFE4286F-DF65-4AD7-9950-925DC1FBFF46}" type="pres">
      <dgm:prSet presAssocID="{4A29D6F8-154D-40ED-8DD7-064316736E06}" presName="hierChild4" presStyleCnt="0"/>
      <dgm:spPr/>
    </dgm:pt>
    <dgm:pt modelId="{636DB620-846A-43D1-B485-0BEC7DD025F2}" type="pres">
      <dgm:prSet presAssocID="{9E9F3F8D-7403-43C8-A658-1BB83E25A946}" presName="Name64" presStyleLbl="parChTrans1D4" presStyleIdx="0" presStyleCnt="17"/>
      <dgm:spPr/>
    </dgm:pt>
    <dgm:pt modelId="{53D1230D-2012-4C81-B82A-250F227C5366}" type="pres">
      <dgm:prSet presAssocID="{A17767F6-80BD-435D-BA49-2DC70E9B1082}" presName="hierRoot2" presStyleCnt="0">
        <dgm:presLayoutVars>
          <dgm:hierBranch val="init"/>
        </dgm:presLayoutVars>
      </dgm:prSet>
      <dgm:spPr/>
    </dgm:pt>
    <dgm:pt modelId="{D5D4C4D7-0A2A-493A-B932-15A3129B5889}" type="pres">
      <dgm:prSet presAssocID="{A17767F6-80BD-435D-BA49-2DC70E9B1082}" presName="rootComposite" presStyleCnt="0"/>
      <dgm:spPr/>
    </dgm:pt>
    <dgm:pt modelId="{AA7ACD4A-B851-460A-BC27-680FB7445BC2}" type="pres">
      <dgm:prSet presAssocID="{A17767F6-80BD-435D-BA49-2DC70E9B1082}" presName="rootText" presStyleLbl="node4" presStyleIdx="0" presStyleCnt="17" custScaleX="148456" custLinFactNeighborY="-20513">
        <dgm:presLayoutVars>
          <dgm:chPref val="3"/>
        </dgm:presLayoutVars>
      </dgm:prSet>
      <dgm:spPr/>
    </dgm:pt>
    <dgm:pt modelId="{7859D3B4-B8A8-4793-B3C9-1C1A9A186A97}" type="pres">
      <dgm:prSet presAssocID="{A17767F6-80BD-435D-BA49-2DC70E9B1082}" presName="rootConnector" presStyleLbl="node4" presStyleIdx="0" presStyleCnt="17"/>
      <dgm:spPr/>
    </dgm:pt>
    <dgm:pt modelId="{40DC2A50-1EC5-42E2-BC50-E468468D9F33}" type="pres">
      <dgm:prSet presAssocID="{A17767F6-80BD-435D-BA49-2DC70E9B1082}" presName="hierChild4" presStyleCnt="0"/>
      <dgm:spPr/>
    </dgm:pt>
    <dgm:pt modelId="{523F6AF4-3730-4FC1-8605-B91DCF884B69}" type="pres">
      <dgm:prSet presAssocID="{A17767F6-80BD-435D-BA49-2DC70E9B1082}" presName="hierChild5" presStyleCnt="0"/>
      <dgm:spPr/>
    </dgm:pt>
    <dgm:pt modelId="{90E55C49-CCBF-4734-B397-A967C8357619}" type="pres">
      <dgm:prSet presAssocID="{75D8113C-D1A8-4E4A-8149-99C42F6EBC41}" presName="Name64" presStyleLbl="parChTrans1D4" presStyleIdx="1" presStyleCnt="17"/>
      <dgm:spPr/>
    </dgm:pt>
    <dgm:pt modelId="{AA32FB2E-58E9-4750-B9A2-A3DD4732EA6A}" type="pres">
      <dgm:prSet presAssocID="{BCB66E1A-CADF-43DF-8419-3BBC9D340EA0}" presName="hierRoot2" presStyleCnt="0">
        <dgm:presLayoutVars>
          <dgm:hierBranch val="init"/>
        </dgm:presLayoutVars>
      </dgm:prSet>
      <dgm:spPr/>
    </dgm:pt>
    <dgm:pt modelId="{8C02AAC0-FC9C-4689-A251-ED4B20236034}" type="pres">
      <dgm:prSet presAssocID="{BCB66E1A-CADF-43DF-8419-3BBC9D340EA0}" presName="rootComposite" presStyleCnt="0"/>
      <dgm:spPr/>
    </dgm:pt>
    <dgm:pt modelId="{CFBB7E77-EC38-4B87-BDF9-EB7695551720}" type="pres">
      <dgm:prSet presAssocID="{BCB66E1A-CADF-43DF-8419-3BBC9D340EA0}" presName="rootText" presStyleLbl="node4" presStyleIdx="1" presStyleCnt="17" custScaleX="148456" custLinFactNeighborY="-20513">
        <dgm:presLayoutVars>
          <dgm:chPref val="3"/>
        </dgm:presLayoutVars>
      </dgm:prSet>
      <dgm:spPr/>
    </dgm:pt>
    <dgm:pt modelId="{F8A2E4CC-575C-4AE0-A79B-7CC662037864}" type="pres">
      <dgm:prSet presAssocID="{BCB66E1A-CADF-43DF-8419-3BBC9D340EA0}" presName="rootConnector" presStyleLbl="node4" presStyleIdx="1" presStyleCnt="17"/>
      <dgm:spPr/>
    </dgm:pt>
    <dgm:pt modelId="{E78F01DD-C05A-45A0-A04A-0E3FB1F37E46}" type="pres">
      <dgm:prSet presAssocID="{BCB66E1A-CADF-43DF-8419-3BBC9D340EA0}" presName="hierChild4" presStyleCnt="0"/>
      <dgm:spPr/>
    </dgm:pt>
    <dgm:pt modelId="{8532628E-8CBF-46ED-80EA-9E50A6D80D5D}" type="pres">
      <dgm:prSet presAssocID="{BCB66E1A-CADF-43DF-8419-3BBC9D340EA0}" presName="hierChild5" presStyleCnt="0"/>
      <dgm:spPr/>
    </dgm:pt>
    <dgm:pt modelId="{14FA4735-3C27-4C01-94C7-FEE9355D805E}" type="pres">
      <dgm:prSet presAssocID="{49DCF72B-C5C1-4CA3-AE87-6169EB98A215}" presName="Name64" presStyleLbl="parChTrans1D4" presStyleIdx="2" presStyleCnt="17"/>
      <dgm:spPr/>
    </dgm:pt>
    <dgm:pt modelId="{B8611B4F-E665-4DCB-909D-760C79CBE343}" type="pres">
      <dgm:prSet presAssocID="{C43F6DF7-BDE9-496A-94F8-BE96983091A7}" presName="hierRoot2" presStyleCnt="0">
        <dgm:presLayoutVars>
          <dgm:hierBranch val="init"/>
        </dgm:presLayoutVars>
      </dgm:prSet>
      <dgm:spPr/>
    </dgm:pt>
    <dgm:pt modelId="{A7E45250-70F3-44BF-99C3-B0FE6069476B}" type="pres">
      <dgm:prSet presAssocID="{C43F6DF7-BDE9-496A-94F8-BE96983091A7}" presName="rootComposite" presStyleCnt="0"/>
      <dgm:spPr/>
    </dgm:pt>
    <dgm:pt modelId="{3055EBDB-5534-4DBD-A79D-AD2DAFC5453D}" type="pres">
      <dgm:prSet presAssocID="{C43F6DF7-BDE9-496A-94F8-BE96983091A7}" presName="rootText" presStyleLbl="node4" presStyleIdx="2" presStyleCnt="17" custScaleX="148456" custLinFactNeighborY="-20513">
        <dgm:presLayoutVars>
          <dgm:chPref val="3"/>
        </dgm:presLayoutVars>
      </dgm:prSet>
      <dgm:spPr/>
    </dgm:pt>
    <dgm:pt modelId="{43B87724-D7F2-4001-9B15-E8B03B6D1371}" type="pres">
      <dgm:prSet presAssocID="{C43F6DF7-BDE9-496A-94F8-BE96983091A7}" presName="rootConnector" presStyleLbl="node4" presStyleIdx="2" presStyleCnt="17"/>
      <dgm:spPr/>
    </dgm:pt>
    <dgm:pt modelId="{F22A8A01-9DAF-4A4E-A347-BD83168F1458}" type="pres">
      <dgm:prSet presAssocID="{C43F6DF7-BDE9-496A-94F8-BE96983091A7}" presName="hierChild4" presStyleCnt="0"/>
      <dgm:spPr/>
    </dgm:pt>
    <dgm:pt modelId="{8AB78F50-CB95-40D1-BF9C-428CE230A7DA}" type="pres">
      <dgm:prSet presAssocID="{C43F6DF7-BDE9-496A-94F8-BE96983091A7}" presName="hierChild5" presStyleCnt="0"/>
      <dgm:spPr/>
    </dgm:pt>
    <dgm:pt modelId="{DD19C1EE-4EF0-4A39-BE8B-1C4998A4E57E}" type="pres">
      <dgm:prSet presAssocID="{4A29D6F8-154D-40ED-8DD7-064316736E06}" presName="hierChild5" presStyleCnt="0"/>
      <dgm:spPr/>
    </dgm:pt>
    <dgm:pt modelId="{C6EDB7A7-BECC-458B-AAB1-42E191B12328}" type="pres">
      <dgm:prSet presAssocID="{15F7CB68-E4BE-45B9-BEB5-1D43EEB72C7B}" presName="Name64" presStyleLbl="parChTrans1D3" presStyleIdx="5" presStyleCnt="22"/>
      <dgm:spPr/>
    </dgm:pt>
    <dgm:pt modelId="{C95D5BE7-5049-4594-88F4-B3B6CDC0167C}" type="pres">
      <dgm:prSet presAssocID="{3EE6FA82-A0E6-400A-B9DD-AA542B6C7141}" presName="hierRoot2" presStyleCnt="0">
        <dgm:presLayoutVars>
          <dgm:hierBranch val="init"/>
        </dgm:presLayoutVars>
      </dgm:prSet>
      <dgm:spPr/>
    </dgm:pt>
    <dgm:pt modelId="{0AEDE72C-2A31-4FD2-89B2-8503887730E2}" type="pres">
      <dgm:prSet presAssocID="{3EE6FA82-A0E6-400A-B9DD-AA542B6C7141}" presName="rootComposite" presStyleCnt="0"/>
      <dgm:spPr/>
    </dgm:pt>
    <dgm:pt modelId="{EDA44014-F5DE-4CCB-98BC-39AA9C9C8B59}" type="pres">
      <dgm:prSet presAssocID="{3EE6FA82-A0E6-400A-B9DD-AA542B6C7141}" presName="rootText" presStyleLbl="node3" presStyleIdx="5" presStyleCnt="22" custScaleX="148456" custLinFactNeighborX="-74630" custLinFactNeighborY="-19251">
        <dgm:presLayoutVars>
          <dgm:chPref val="3"/>
        </dgm:presLayoutVars>
      </dgm:prSet>
      <dgm:spPr/>
    </dgm:pt>
    <dgm:pt modelId="{FBE57A52-BC64-4851-8689-ADA8EC570CC4}" type="pres">
      <dgm:prSet presAssocID="{3EE6FA82-A0E6-400A-B9DD-AA542B6C7141}" presName="rootConnector" presStyleLbl="node3" presStyleIdx="5" presStyleCnt="22"/>
      <dgm:spPr/>
    </dgm:pt>
    <dgm:pt modelId="{0B40AC7E-743A-4189-AC5B-E4CAAD20F92A}" type="pres">
      <dgm:prSet presAssocID="{3EE6FA82-A0E6-400A-B9DD-AA542B6C7141}" presName="hierChild4" presStyleCnt="0"/>
      <dgm:spPr/>
    </dgm:pt>
    <dgm:pt modelId="{EFFCCB45-24B8-432D-B1F3-B0DB70EC3BEB}" type="pres">
      <dgm:prSet presAssocID="{3EE6FA82-A0E6-400A-B9DD-AA542B6C7141}" presName="hierChild5" presStyleCnt="0"/>
      <dgm:spPr/>
    </dgm:pt>
    <dgm:pt modelId="{7B7AC510-0C94-4094-AC26-A1831956CD8A}" type="pres">
      <dgm:prSet presAssocID="{7EE5EAB3-8CC1-4846-989A-AC3A19D51A0C}" presName="Name64" presStyleLbl="parChTrans1D3" presStyleIdx="6" presStyleCnt="22"/>
      <dgm:spPr/>
    </dgm:pt>
    <dgm:pt modelId="{B40A7AC2-63B7-4DF1-8657-4EECA6B9F9B5}" type="pres">
      <dgm:prSet presAssocID="{FC90B5D5-4FC9-4964-BB51-07FC2806BB31}" presName="hierRoot2" presStyleCnt="0">
        <dgm:presLayoutVars>
          <dgm:hierBranch val="init"/>
        </dgm:presLayoutVars>
      </dgm:prSet>
      <dgm:spPr/>
    </dgm:pt>
    <dgm:pt modelId="{08B2E7B8-4084-4C9F-9E0E-47FFFF8669FF}" type="pres">
      <dgm:prSet presAssocID="{FC90B5D5-4FC9-4964-BB51-07FC2806BB31}" presName="rootComposite" presStyleCnt="0"/>
      <dgm:spPr/>
    </dgm:pt>
    <dgm:pt modelId="{EE5B9C8B-73AF-46AC-8A2A-69CEC4CC327C}" type="pres">
      <dgm:prSet presAssocID="{FC90B5D5-4FC9-4964-BB51-07FC2806BB31}" presName="rootText" presStyleLbl="node3" presStyleIdx="6" presStyleCnt="22" custScaleX="148456" custLinFactNeighborX="-74630" custLinFactNeighborY="-19251">
        <dgm:presLayoutVars>
          <dgm:chPref val="3"/>
        </dgm:presLayoutVars>
      </dgm:prSet>
      <dgm:spPr/>
    </dgm:pt>
    <dgm:pt modelId="{76C6FD33-4740-4888-A8BA-FD7B71B0D558}" type="pres">
      <dgm:prSet presAssocID="{FC90B5D5-4FC9-4964-BB51-07FC2806BB31}" presName="rootConnector" presStyleLbl="node3" presStyleIdx="6" presStyleCnt="22"/>
      <dgm:spPr/>
    </dgm:pt>
    <dgm:pt modelId="{0B4BAC40-D547-445F-BC53-13FF86C3691A}" type="pres">
      <dgm:prSet presAssocID="{FC90B5D5-4FC9-4964-BB51-07FC2806BB31}" presName="hierChild4" presStyleCnt="0"/>
      <dgm:spPr/>
    </dgm:pt>
    <dgm:pt modelId="{3833F607-2F42-4D29-9128-D8A216AEDEC9}" type="pres">
      <dgm:prSet presAssocID="{FC90B5D5-4FC9-4964-BB51-07FC2806BB31}" presName="hierChild5" presStyleCnt="0"/>
      <dgm:spPr/>
    </dgm:pt>
    <dgm:pt modelId="{3DE53D33-2E74-4C7F-A434-F0CE98B872C7}" type="pres">
      <dgm:prSet presAssocID="{7209E83A-C119-40B2-BEB8-A890C0B7D904}" presName="Name64" presStyleLbl="parChTrans1D3" presStyleIdx="7" presStyleCnt="22"/>
      <dgm:spPr/>
    </dgm:pt>
    <dgm:pt modelId="{6CA4F15D-66B8-48CE-9399-39E7DC2E9146}" type="pres">
      <dgm:prSet presAssocID="{459EF420-8787-43D1-8527-FBFE0E23EE58}" presName="hierRoot2" presStyleCnt="0">
        <dgm:presLayoutVars>
          <dgm:hierBranch val="init"/>
        </dgm:presLayoutVars>
      </dgm:prSet>
      <dgm:spPr/>
    </dgm:pt>
    <dgm:pt modelId="{229A4EDD-A1EF-4A5F-A942-3E56D20CA483}" type="pres">
      <dgm:prSet presAssocID="{459EF420-8787-43D1-8527-FBFE0E23EE58}" presName="rootComposite" presStyleCnt="0"/>
      <dgm:spPr/>
    </dgm:pt>
    <dgm:pt modelId="{A56605DD-E46B-4EFE-A57A-0E1957B5C6E7}" type="pres">
      <dgm:prSet presAssocID="{459EF420-8787-43D1-8527-FBFE0E23EE58}" presName="rootText" presStyleLbl="node3" presStyleIdx="7" presStyleCnt="22" custScaleX="148456" custLinFactNeighborX="-74630" custLinFactNeighborY="-19251">
        <dgm:presLayoutVars>
          <dgm:chPref val="3"/>
        </dgm:presLayoutVars>
      </dgm:prSet>
      <dgm:spPr/>
    </dgm:pt>
    <dgm:pt modelId="{9D6AC511-93E0-42FC-AABB-D24B31758959}" type="pres">
      <dgm:prSet presAssocID="{459EF420-8787-43D1-8527-FBFE0E23EE58}" presName="rootConnector" presStyleLbl="node3" presStyleIdx="7" presStyleCnt="22"/>
      <dgm:spPr/>
    </dgm:pt>
    <dgm:pt modelId="{1FDEB48D-6819-45E6-BE00-3490CAF6F056}" type="pres">
      <dgm:prSet presAssocID="{459EF420-8787-43D1-8527-FBFE0E23EE58}" presName="hierChild4" presStyleCnt="0"/>
      <dgm:spPr/>
    </dgm:pt>
    <dgm:pt modelId="{05F38E57-552F-4D0B-9C16-007CBA5E36FB}" type="pres">
      <dgm:prSet presAssocID="{459EF420-8787-43D1-8527-FBFE0E23EE58}" presName="hierChild5" presStyleCnt="0"/>
      <dgm:spPr/>
    </dgm:pt>
    <dgm:pt modelId="{6B32D3FB-86B3-48E2-A3E1-E11470983903}" type="pres">
      <dgm:prSet presAssocID="{D3CA3C4A-CCCC-4FC2-8CB4-A7F57F74D8AD}" presName="Name64" presStyleLbl="parChTrans1D3" presStyleIdx="8" presStyleCnt="22"/>
      <dgm:spPr/>
    </dgm:pt>
    <dgm:pt modelId="{A2ACA50D-4C70-4282-9866-8B30F59036C0}" type="pres">
      <dgm:prSet presAssocID="{DBE2BC75-8EAE-47CD-8BF7-4EC2DEE57A5E}" presName="hierRoot2" presStyleCnt="0">
        <dgm:presLayoutVars>
          <dgm:hierBranch val="init"/>
        </dgm:presLayoutVars>
      </dgm:prSet>
      <dgm:spPr/>
    </dgm:pt>
    <dgm:pt modelId="{0D19ED41-15D2-4E1B-AC8F-72F77D308570}" type="pres">
      <dgm:prSet presAssocID="{DBE2BC75-8EAE-47CD-8BF7-4EC2DEE57A5E}" presName="rootComposite" presStyleCnt="0"/>
      <dgm:spPr/>
    </dgm:pt>
    <dgm:pt modelId="{FAB4A5B3-6627-4E20-A6E8-07675FAAC475}" type="pres">
      <dgm:prSet presAssocID="{DBE2BC75-8EAE-47CD-8BF7-4EC2DEE57A5E}" presName="rootText" presStyleLbl="node3" presStyleIdx="8" presStyleCnt="22" custScaleX="148456" custLinFactNeighborX="-74630" custLinFactNeighborY="-19251">
        <dgm:presLayoutVars>
          <dgm:chPref val="3"/>
        </dgm:presLayoutVars>
      </dgm:prSet>
      <dgm:spPr/>
    </dgm:pt>
    <dgm:pt modelId="{9DD89C04-97DB-43A4-B885-C3F8C646367B}" type="pres">
      <dgm:prSet presAssocID="{DBE2BC75-8EAE-47CD-8BF7-4EC2DEE57A5E}" presName="rootConnector" presStyleLbl="node3" presStyleIdx="8" presStyleCnt="22"/>
      <dgm:spPr/>
    </dgm:pt>
    <dgm:pt modelId="{662C2E66-7719-4484-9F40-13E11177F58F}" type="pres">
      <dgm:prSet presAssocID="{DBE2BC75-8EAE-47CD-8BF7-4EC2DEE57A5E}" presName="hierChild4" presStyleCnt="0"/>
      <dgm:spPr/>
    </dgm:pt>
    <dgm:pt modelId="{3EB9F107-2816-440D-9B0B-404CB19D56D6}" type="pres">
      <dgm:prSet presAssocID="{DBE2BC75-8EAE-47CD-8BF7-4EC2DEE57A5E}" presName="hierChild5" presStyleCnt="0"/>
      <dgm:spPr/>
    </dgm:pt>
    <dgm:pt modelId="{B39F3F35-017C-421E-B3A0-BB11E401375D}" type="pres">
      <dgm:prSet presAssocID="{A3724DC7-2875-4A15-9549-5BC71870567D}" presName="Name64" presStyleLbl="parChTrans1D3" presStyleIdx="9" presStyleCnt="22"/>
      <dgm:spPr/>
    </dgm:pt>
    <dgm:pt modelId="{FFDEFC70-D328-40E1-88D3-9AC59FD1F919}" type="pres">
      <dgm:prSet presAssocID="{B8BE8190-FDAA-48C8-B6C5-51CAD7EE7E08}" presName="hierRoot2" presStyleCnt="0">
        <dgm:presLayoutVars>
          <dgm:hierBranch val="init"/>
        </dgm:presLayoutVars>
      </dgm:prSet>
      <dgm:spPr/>
    </dgm:pt>
    <dgm:pt modelId="{3B126194-C90B-420E-8247-0907845E406A}" type="pres">
      <dgm:prSet presAssocID="{B8BE8190-FDAA-48C8-B6C5-51CAD7EE7E08}" presName="rootComposite" presStyleCnt="0"/>
      <dgm:spPr/>
    </dgm:pt>
    <dgm:pt modelId="{E1D9EBD3-CDDE-4DDB-AD6B-31ADCDEEAC60}" type="pres">
      <dgm:prSet presAssocID="{B8BE8190-FDAA-48C8-B6C5-51CAD7EE7E08}" presName="rootText" presStyleLbl="node3" presStyleIdx="9" presStyleCnt="22" custScaleX="148456" custLinFactNeighborX="-74630" custLinFactNeighborY="-19251">
        <dgm:presLayoutVars>
          <dgm:chPref val="3"/>
        </dgm:presLayoutVars>
      </dgm:prSet>
      <dgm:spPr/>
    </dgm:pt>
    <dgm:pt modelId="{E936BE5A-DB2E-4B91-8972-7E6F77BB7B9C}" type="pres">
      <dgm:prSet presAssocID="{B8BE8190-FDAA-48C8-B6C5-51CAD7EE7E08}" presName="rootConnector" presStyleLbl="node3" presStyleIdx="9" presStyleCnt="22"/>
      <dgm:spPr/>
    </dgm:pt>
    <dgm:pt modelId="{7ADC2AE1-D8DD-4D90-BEE2-2586627A2BC2}" type="pres">
      <dgm:prSet presAssocID="{B8BE8190-FDAA-48C8-B6C5-51CAD7EE7E08}" presName="hierChild4" presStyleCnt="0"/>
      <dgm:spPr/>
    </dgm:pt>
    <dgm:pt modelId="{90ED6E1E-51AB-4199-9C80-8C37F71B7E39}" type="pres">
      <dgm:prSet presAssocID="{B8BE8190-FDAA-48C8-B6C5-51CAD7EE7E08}" presName="hierChild5" presStyleCnt="0"/>
      <dgm:spPr/>
    </dgm:pt>
    <dgm:pt modelId="{666FF521-C865-4E6B-B04C-9DC552680601}" type="pres">
      <dgm:prSet presAssocID="{23BF6BC8-120C-47F0-91BE-860412484F4D}" presName="Name64" presStyleLbl="parChTrans1D3" presStyleIdx="10" presStyleCnt="22"/>
      <dgm:spPr/>
    </dgm:pt>
    <dgm:pt modelId="{BDBF57D7-5497-4E04-9258-33C869E5C039}" type="pres">
      <dgm:prSet presAssocID="{BCC42CCE-B809-4572-AD8D-95B008541A12}" presName="hierRoot2" presStyleCnt="0">
        <dgm:presLayoutVars>
          <dgm:hierBranch val="init"/>
        </dgm:presLayoutVars>
      </dgm:prSet>
      <dgm:spPr/>
    </dgm:pt>
    <dgm:pt modelId="{908D1F50-D297-48CF-83D2-82102F278C10}" type="pres">
      <dgm:prSet presAssocID="{BCC42CCE-B809-4572-AD8D-95B008541A12}" presName="rootComposite" presStyleCnt="0"/>
      <dgm:spPr/>
    </dgm:pt>
    <dgm:pt modelId="{0745F667-4836-428C-BCFF-75087B5FD584}" type="pres">
      <dgm:prSet presAssocID="{BCC42CCE-B809-4572-AD8D-95B008541A12}" presName="rootText" presStyleLbl="node3" presStyleIdx="10" presStyleCnt="22" custScaleX="148456" custLinFactNeighborX="-74630" custLinFactNeighborY="-19251">
        <dgm:presLayoutVars>
          <dgm:chPref val="3"/>
        </dgm:presLayoutVars>
      </dgm:prSet>
      <dgm:spPr/>
    </dgm:pt>
    <dgm:pt modelId="{A210C312-4582-41FA-B83D-EB0CA68BB7C3}" type="pres">
      <dgm:prSet presAssocID="{BCC42CCE-B809-4572-AD8D-95B008541A12}" presName="rootConnector" presStyleLbl="node3" presStyleIdx="10" presStyleCnt="22"/>
      <dgm:spPr/>
    </dgm:pt>
    <dgm:pt modelId="{0A9D4905-2C72-44AC-A0AB-BD430CAA32C5}" type="pres">
      <dgm:prSet presAssocID="{BCC42CCE-B809-4572-AD8D-95B008541A12}" presName="hierChild4" presStyleCnt="0"/>
      <dgm:spPr/>
    </dgm:pt>
    <dgm:pt modelId="{05F5ED07-6CBF-4DD5-B667-7F57A72C5501}" type="pres">
      <dgm:prSet presAssocID="{E94D6EE2-752E-433D-8F7C-3171FB9900E0}" presName="Name64" presStyleLbl="parChTrans1D4" presStyleIdx="3" presStyleCnt="17"/>
      <dgm:spPr/>
    </dgm:pt>
    <dgm:pt modelId="{92BF4005-AFB0-4BF0-90AC-1B1D52F7E3CC}" type="pres">
      <dgm:prSet presAssocID="{7975F8F8-9256-41AD-9EEA-A85996FD6FB2}" presName="hierRoot2" presStyleCnt="0">
        <dgm:presLayoutVars>
          <dgm:hierBranch val="init"/>
        </dgm:presLayoutVars>
      </dgm:prSet>
      <dgm:spPr/>
    </dgm:pt>
    <dgm:pt modelId="{CFE9BA1F-8709-40AC-BD3F-AAA80975ADBA}" type="pres">
      <dgm:prSet presAssocID="{7975F8F8-9256-41AD-9EEA-A85996FD6FB2}" presName="rootComposite" presStyleCnt="0"/>
      <dgm:spPr/>
    </dgm:pt>
    <dgm:pt modelId="{6D17084E-9AA1-40FD-A65A-2C86B02FDE01}" type="pres">
      <dgm:prSet presAssocID="{7975F8F8-9256-41AD-9EEA-A85996FD6FB2}" presName="rootText" presStyleLbl="node4" presStyleIdx="3" presStyleCnt="17" custScaleX="148456" custLinFactNeighborY="-20513">
        <dgm:presLayoutVars>
          <dgm:chPref val="3"/>
        </dgm:presLayoutVars>
      </dgm:prSet>
      <dgm:spPr/>
    </dgm:pt>
    <dgm:pt modelId="{49B8CDEA-99D7-4BEE-8F37-117D7BC515AD}" type="pres">
      <dgm:prSet presAssocID="{7975F8F8-9256-41AD-9EEA-A85996FD6FB2}" presName="rootConnector" presStyleLbl="node4" presStyleIdx="3" presStyleCnt="17"/>
      <dgm:spPr/>
    </dgm:pt>
    <dgm:pt modelId="{E58D018C-4EF1-40D1-988F-6D2538452D8C}" type="pres">
      <dgm:prSet presAssocID="{7975F8F8-9256-41AD-9EEA-A85996FD6FB2}" presName="hierChild4" presStyleCnt="0"/>
      <dgm:spPr/>
    </dgm:pt>
    <dgm:pt modelId="{A0087A1B-A3C5-42BF-A587-D03EB51E614E}" type="pres">
      <dgm:prSet presAssocID="{7975F8F8-9256-41AD-9EEA-A85996FD6FB2}" presName="hierChild5" presStyleCnt="0"/>
      <dgm:spPr/>
    </dgm:pt>
    <dgm:pt modelId="{47028E73-D0A4-45D0-BEA3-A7CF12E7DEA5}" type="pres">
      <dgm:prSet presAssocID="{24CD6E2A-43C6-4CBB-B4D9-4A9B82FCA861}" presName="Name64" presStyleLbl="parChTrans1D4" presStyleIdx="4" presStyleCnt="17"/>
      <dgm:spPr/>
    </dgm:pt>
    <dgm:pt modelId="{8AC5A37F-9D4E-4393-9326-FEF40EC2F99D}" type="pres">
      <dgm:prSet presAssocID="{9292141C-3796-442F-9A2B-31132FD9D1AF}" presName="hierRoot2" presStyleCnt="0">
        <dgm:presLayoutVars>
          <dgm:hierBranch val="init"/>
        </dgm:presLayoutVars>
      </dgm:prSet>
      <dgm:spPr/>
    </dgm:pt>
    <dgm:pt modelId="{10774A57-285B-477C-A068-1E748D034496}" type="pres">
      <dgm:prSet presAssocID="{9292141C-3796-442F-9A2B-31132FD9D1AF}" presName="rootComposite" presStyleCnt="0"/>
      <dgm:spPr/>
    </dgm:pt>
    <dgm:pt modelId="{D553613B-CEF7-4B46-ADD8-C066DDA31C72}" type="pres">
      <dgm:prSet presAssocID="{9292141C-3796-442F-9A2B-31132FD9D1AF}" presName="rootText" presStyleLbl="node4" presStyleIdx="4" presStyleCnt="17" custScaleX="148456" custLinFactNeighborY="-20513">
        <dgm:presLayoutVars>
          <dgm:chPref val="3"/>
        </dgm:presLayoutVars>
      </dgm:prSet>
      <dgm:spPr/>
    </dgm:pt>
    <dgm:pt modelId="{F81622B9-6057-409B-AB6B-B9F8B218C20A}" type="pres">
      <dgm:prSet presAssocID="{9292141C-3796-442F-9A2B-31132FD9D1AF}" presName="rootConnector" presStyleLbl="node4" presStyleIdx="4" presStyleCnt="17"/>
      <dgm:spPr/>
    </dgm:pt>
    <dgm:pt modelId="{FF8AB137-70B7-4C03-AAE0-3AE243604ED3}" type="pres">
      <dgm:prSet presAssocID="{9292141C-3796-442F-9A2B-31132FD9D1AF}" presName="hierChild4" presStyleCnt="0"/>
      <dgm:spPr/>
    </dgm:pt>
    <dgm:pt modelId="{9B980E39-1E3F-4595-95FC-5FC7B4BDCA2C}" type="pres">
      <dgm:prSet presAssocID="{9292141C-3796-442F-9A2B-31132FD9D1AF}" presName="hierChild5" presStyleCnt="0"/>
      <dgm:spPr/>
    </dgm:pt>
    <dgm:pt modelId="{0653F699-AA7C-4E1B-B062-02C11125AB55}" type="pres">
      <dgm:prSet presAssocID="{6B35AAAD-6F63-44EE-89EA-EA6EC9AA51CE}" presName="Name64" presStyleLbl="parChTrans1D4" presStyleIdx="5" presStyleCnt="17"/>
      <dgm:spPr/>
    </dgm:pt>
    <dgm:pt modelId="{3A08A32C-90D1-435A-9A92-AFC6B8566790}" type="pres">
      <dgm:prSet presAssocID="{1C0125A4-17B6-434C-9337-933606C82A7A}" presName="hierRoot2" presStyleCnt="0">
        <dgm:presLayoutVars>
          <dgm:hierBranch val="init"/>
        </dgm:presLayoutVars>
      </dgm:prSet>
      <dgm:spPr/>
    </dgm:pt>
    <dgm:pt modelId="{1082214D-EFA2-46CA-99B5-A592EC4B8A6C}" type="pres">
      <dgm:prSet presAssocID="{1C0125A4-17B6-434C-9337-933606C82A7A}" presName="rootComposite" presStyleCnt="0"/>
      <dgm:spPr/>
    </dgm:pt>
    <dgm:pt modelId="{4BBE8BC7-AEC8-4225-BEBA-6F9EAF322A29}" type="pres">
      <dgm:prSet presAssocID="{1C0125A4-17B6-434C-9337-933606C82A7A}" presName="rootText" presStyleLbl="node4" presStyleIdx="5" presStyleCnt="17" custScaleX="148456" custLinFactNeighborY="-20513">
        <dgm:presLayoutVars>
          <dgm:chPref val="3"/>
        </dgm:presLayoutVars>
      </dgm:prSet>
      <dgm:spPr/>
    </dgm:pt>
    <dgm:pt modelId="{BE84EA6F-9827-4832-953F-D8AB738DD7BD}" type="pres">
      <dgm:prSet presAssocID="{1C0125A4-17B6-434C-9337-933606C82A7A}" presName="rootConnector" presStyleLbl="node4" presStyleIdx="5" presStyleCnt="17"/>
      <dgm:spPr/>
    </dgm:pt>
    <dgm:pt modelId="{97D1724F-8BFF-4D36-9293-75EB27782679}" type="pres">
      <dgm:prSet presAssocID="{1C0125A4-17B6-434C-9337-933606C82A7A}" presName="hierChild4" presStyleCnt="0"/>
      <dgm:spPr/>
    </dgm:pt>
    <dgm:pt modelId="{BE5E9E7E-B749-493B-9DF8-F5123CCFD35F}" type="pres">
      <dgm:prSet presAssocID="{1C0125A4-17B6-434C-9337-933606C82A7A}" presName="hierChild5" presStyleCnt="0"/>
      <dgm:spPr/>
    </dgm:pt>
    <dgm:pt modelId="{B17B4320-CB73-433C-86DB-FF61DF16C077}" type="pres">
      <dgm:prSet presAssocID="{4C78DBFD-F89D-4E8F-A990-E2AE95783A58}" presName="Name64" presStyleLbl="parChTrans1D4" presStyleIdx="6" presStyleCnt="17"/>
      <dgm:spPr/>
    </dgm:pt>
    <dgm:pt modelId="{6333B2D1-BCD2-4DFD-AB89-3A4B6012CFB4}" type="pres">
      <dgm:prSet presAssocID="{FCE5102C-CE30-4270-BCCA-1487D9DD793A}" presName="hierRoot2" presStyleCnt="0">
        <dgm:presLayoutVars>
          <dgm:hierBranch val="init"/>
        </dgm:presLayoutVars>
      </dgm:prSet>
      <dgm:spPr/>
    </dgm:pt>
    <dgm:pt modelId="{9F30E559-06DC-416F-A139-15A19B511661}" type="pres">
      <dgm:prSet presAssocID="{FCE5102C-CE30-4270-BCCA-1487D9DD793A}" presName="rootComposite" presStyleCnt="0"/>
      <dgm:spPr/>
    </dgm:pt>
    <dgm:pt modelId="{D8D91C56-5B2A-4E9A-AC64-3BD937E27251}" type="pres">
      <dgm:prSet presAssocID="{FCE5102C-CE30-4270-BCCA-1487D9DD793A}" presName="rootText" presStyleLbl="node4" presStyleIdx="6" presStyleCnt="17" custScaleX="148456" custLinFactNeighborY="-20513">
        <dgm:presLayoutVars>
          <dgm:chPref val="3"/>
        </dgm:presLayoutVars>
      </dgm:prSet>
      <dgm:spPr/>
    </dgm:pt>
    <dgm:pt modelId="{7C361F17-AB94-4C64-BDC3-CE78862011C5}" type="pres">
      <dgm:prSet presAssocID="{FCE5102C-CE30-4270-BCCA-1487D9DD793A}" presName="rootConnector" presStyleLbl="node4" presStyleIdx="6" presStyleCnt="17"/>
      <dgm:spPr/>
    </dgm:pt>
    <dgm:pt modelId="{D4822581-66F3-4F75-AD6B-E7C03B85E84E}" type="pres">
      <dgm:prSet presAssocID="{FCE5102C-CE30-4270-BCCA-1487D9DD793A}" presName="hierChild4" presStyleCnt="0"/>
      <dgm:spPr/>
    </dgm:pt>
    <dgm:pt modelId="{6F8B2540-6207-452E-A791-CBBDD73BC990}" type="pres">
      <dgm:prSet presAssocID="{FCE5102C-CE30-4270-BCCA-1487D9DD793A}" presName="hierChild5" presStyleCnt="0"/>
      <dgm:spPr/>
    </dgm:pt>
    <dgm:pt modelId="{1B91B962-ED6F-4C50-B530-C6F59BFFA6C3}" type="pres">
      <dgm:prSet presAssocID="{2F2D33E7-2E57-4044-8F48-37F96434C405}" presName="Name64" presStyleLbl="parChTrans1D4" presStyleIdx="7" presStyleCnt="17"/>
      <dgm:spPr/>
    </dgm:pt>
    <dgm:pt modelId="{D20CCE2B-28E3-4E78-97D4-E086C8B57399}" type="pres">
      <dgm:prSet presAssocID="{90021799-A9AA-4A2A-824B-46A5AF95A8B3}" presName="hierRoot2" presStyleCnt="0">
        <dgm:presLayoutVars>
          <dgm:hierBranch val="init"/>
        </dgm:presLayoutVars>
      </dgm:prSet>
      <dgm:spPr/>
    </dgm:pt>
    <dgm:pt modelId="{8E7B9556-82A6-4B8A-8BFD-892982AAA7D3}" type="pres">
      <dgm:prSet presAssocID="{90021799-A9AA-4A2A-824B-46A5AF95A8B3}" presName="rootComposite" presStyleCnt="0"/>
      <dgm:spPr/>
    </dgm:pt>
    <dgm:pt modelId="{BADB564D-1C43-4292-A085-02E90A53EA44}" type="pres">
      <dgm:prSet presAssocID="{90021799-A9AA-4A2A-824B-46A5AF95A8B3}" presName="rootText" presStyleLbl="node4" presStyleIdx="7" presStyleCnt="17" custScaleX="148456" custLinFactNeighborY="-20513">
        <dgm:presLayoutVars>
          <dgm:chPref val="3"/>
        </dgm:presLayoutVars>
      </dgm:prSet>
      <dgm:spPr/>
    </dgm:pt>
    <dgm:pt modelId="{84BFACB3-985E-4BB0-9000-5A69B72CF4A4}" type="pres">
      <dgm:prSet presAssocID="{90021799-A9AA-4A2A-824B-46A5AF95A8B3}" presName="rootConnector" presStyleLbl="node4" presStyleIdx="7" presStyleCnt="17"/>
      <dgm:spPr/>
    </dgm:pt>
    <dgm:pt modelId="{7A92B65E-9ED5-46B0-8064-7BF5D7292482}" type="pres">
      <dgm:prSet presAssocID="{90021799-A9AA-4A2A-824B-46A5AF95A8B3}" presName="hierChild4" presStyleCnt="0"/>
      <dgm:spPr/>
    </dgm:pt>
    <dgm:pt modelId="{E8F64D35-5B87-412B-AEC7-504E979D2F61}" type="pres">
      <dgm:prSet presAssocID="{90021799-A9AA-4A2A-824B-46A5AF95A8B3}" presName="hierChild5" presStyleCnt="0"/>
      <dgm:spPr/>
    </dgm:pt>
    <dgm:pt modelId="{EEC9E718-890A-4E0D-A245-17E432F9107C}" type="pres">
      <dgm:prSet presAssocID="{B9F026E2-C318-4B15-B58F-C53406A5F97C}" presName="Name64" presStyleLbl="parChTrans1D4" presStyleIdx="8" presStyleCnt="17"/>
      <dgm:spPr/>
    </dgm:pt>
    <dgm:pt modelId="{C5125874-6742-4F64-80D2-2C5C134ACD5E}" type="pres">
      <dgm:prSet presAssocID="{E4A83B51-D61F-48A7-8152-EDDBE7FB02BF}" presName="hierRoot2" presStyleCnt="0">
        <dgm:presLayoutVars>
          <dgm:hierBranch val="init"/>
        </dgm:presLayoutVars>
      </dgm:prSet>
      <dgm:spPr/>
    </dgm:pt>
    <dgm:pt modelId="{9C6A9870-F01D-4B3F-A323-4B43EA7D340A}" type="pres">
      <dgm:prSet presAssocID="{E4A83B51-D61F-48A7-8152-EDDBE7FB02BF}" presName="rootComposite" presStyleCnt="0"/>
      <dgm:spPr/>
    </dgm:pt>
    <dgm:pt modelId="{6CFD077E-3EEF-4489-919A-70B1706FFDAC}" type="pres">
      <dgm:prSet presAssocID="{E4A83B51-D61F-48A7-8152-EDDBE7FB02BF}" presName="rootText" presStyleLbl="node4" presStyleIdx="8" presStyleCnt="17" custScaleX="148456" custLinFactNeighborX="1710" custLinFactNeighborY="-20513">
        <dgm:presLayoutVars>
          <dgm:chPref val="3"/>
        </dgm:presLayoutVars>
      </dgm:prSet>
      <dgm:spPr/>
    </dgm:pt>
    <dgm:pt modelId="{A8599B69-5D66-4E1C-B6B9-DA3A8A2F5128}" type="pres">
      <dgm:prSet presAssocID="{E4A83B51-D61F-48A7-8152-EDDBE7FB02BF}" presName="rootConnector" presStyleLbl="node4" presStyleIdx="8" presStyleCnt="17"/>
      <dgm:spPr/>
    </dgm:pt>
    <dgm:pt modelId="{3D285E51-40C8-4579-8740-8C9F4B461D32}" type="pres">
      <dgm:prSet presAssocID="{E4A83B51-D61F-48A7-8152-EDDBE7FB02BF}" presName="hierChild4" presStyleCnt="0"/>
      <dgm:spPr/>
    </dgm:pt>
    <dgm:pt modelId="{1C911777-5478-45EB-B372-1929F16233F7}" type="pres">
      <dgm:prSet presAssocID="{E4A83B51-D61F-48A7-8152-EDDBE7FB02BF}" presName="hierChild5" presStyleCnt="0"/>
      <dgm:spPr/>
    </dgm:pt>
    <dgm:pt modelId="{F83998B4-703C-4CBD-93DE-C32DF85E8AE8}" type="pres">
      <dgm:prSet presAssocID="{9DFEABED-55E9-4758-BD2E-91EC470C3997}" presName="Name64" presStyleLbl="parChTrans1D4" presStyleIdx="9" presStyleCnt="17"/>
      <dgm:spPr/>
    </dgm:pt>
    <dgm:pt modelId="{E8E34883-8F74-4821-8881-B5B8DE1227CA}" type="pres">
      <dgm:prSet presAssocID="{A7B34980-68C0-4F2E-BC13-009E3062EDC0}" presName="hierRoot2" presStyleCnt="0">
        <dgm:presLayoutVars>
          <dgm:hierBranch val="init"/>
        </dgm:presLayoutVars>
      </dgm:prSet>
      <dgm:spPr/>
    </dgm:pt>
    <dgm:pt modelId="{EE54B031-9CB5-44C2-9139-7AED9E5DAC0E}" type="pres">
      <dgm:prSet presAssocID="{A7B34980-68C0-4F2E-BC13-009E3062EDC0}" presName="rootComposite" presStyleCnt="0"/>
      <dgm:spPr/>
    </dgm:pt>
    <dgm:pt modelId="{1AB9648D-2BD4-43CC-9BA2-C54EDFB727A9}" type="pres">
      <dgm:prSet presAssocID="{A7B34980-68C0-4F2E-BC13-009E3062EDC0}" presName="rootText" presStyleLbl="node4" presStyleIdx="9" presStyleCnt="17" custScaleX="148456" custLinFactNeighborX="1710" custLinFactNeighborY="-20513">
        <dgm:presLayoutVars>
          <dgm:chPref val="3"/>
        </dgm:presLayoutVars>
      </dgm:prSet>
      <dgm:spPr/>
    </dgm:pt>
    <dgm:pt modelId="{B5A3DE05-4F2B-4B1A-AF5B-F58467A40F78}" type="pres">
      <dgm:prSet presAssocID="{A7B34980-68C0-4F2E-BC13-009E3062EDC0}" presName="rootConnector" presStyleLbl="node4" presStyleIdx="9" presStyleCnt="17"/>
      <dgm:spPr/>
    </dgm:pt>
    <dgm:pt modelId="{0F3861FF-6CDF-4CF1-8739-8BB86C76027C}" type="pres">
      <dgm:prSet presAssocID="{A7B34980-68C0-4F2E-BC13-009E3062EDC0}" presName="hierChild4" presStyleCnt="0"/>
      <dgm:spPr/>
    </dgm:pt>
    <dgm:pt modelId="{1EA30769-E66B-49BF-96B8-C3BB1AAE68C1}" type="pres">
      <dgm:prSet presAssocID="{A7B34980-68C0-4F2E-BC13-009E3062EDC0}" presName="hierChild5" presStyleCnt="0"/>
      <dgm:spPr/>
    </dgm:pt>
    <dgm:pt modelId="{8C9C110B-EA85-4127-89FC-E1FCCB43F5A8}" type="pres">
      <dgm:prSet presAssocID="{CF4847E6-E40C-45B7-9A2C-8270A65D8B29}" presName="Name64" presStyleLbl="parChTrans1D4" presStyleIdx="10" presStyleCnt="17"/>
      <dgm:spPr/>
    </dgm:pt>
    <dgm:pt modelId="{9E08A63F-3E83-4A1E-81A6-FAC15AC3D24B}" type="pres">
      <dgm:prSet presAssocID="{CB2A5034-4D38-48DE-A9E6-525F2A6DEC49}" presName="hierRoot2" presStyleCnt="0">
        <dgm:presLayoutVars>
          <dgm:hierBranch val="init"/>
        </dgm:presLayoutVars>
      </dgm:prSet>
      <dgm:spPr/>
    </dgm:pt>
    <dgm:pt modelId="{B6BE9CAB-1830-4896-84A9-C58D6FE544D2}" type="pres">
      <dgm:prSet presAssocID="{CB2A5034-4D38-48DE-A9E6-525F2A6DEC49}" presName="rootComposite" presStyleCnt="0"/>
      <dgm:spPr/>
    </dgm:pt>
    <dgm:pt modelId="{737635E7-496F-45DA-AE12-D82589EBC9AB}" type="pres">
      <dgm:prSet presAssocID="{CB2A5034-4D38-48DE-A9E6-525F2A6DEC49}" presName="rootText" presStyleLbl="node4" presStyleIdx="10" presStyleCnt="17" custScaleX="148456" custLinFactNeighborX="1710" custLinFactNeighborY="-20513">
        <dgm:presLayoutVars>
          <dgm:chPref val="3"/>
        </dgm:presLayoutVars>
      </dgm:prSet>
      <dgm:spPr/>
    </dgm:pt>
    <dgm:pt modelId="{140D42C5-4436-4133-9305-D37002C6DE4F}" type="pres">
      <dgm:prSet presAssocID="{CB2A5034-4D38-48DE-A9E6-525F2A6DEC49}" presName="rootConnector" presStyleLbl="node4" presStyleIdx="10" presStyleCnt="17"/>
      <dgm:spPr/>
    </dgm:pt>
    <dgm:pt modelId="{46A0989A-C475-41E5-95E5-5466A9483902}" type="pres">
      <dgm:prSet presAssocID="{CB2A5034-4D38-48DE-A9E6-525F2A6DEC49}" presName="hierChild4" presStyleCnt="0"/>
      <dgm:spPr/>
    </dgm:pt>
    <dgm:pt modelId="{94E2E08C-668A-402B-BA3B-F825B49062FF}" type="pres">
      <dgm:prSet presAssocID="{CB2A5034-4D38-48DE-A9E6-525F2A6DEC49}" presName="hierChild5" presStyleCnt="0"/>
      <dgm:spPr/>
    </dgm:pt>
    <dgm:pt modelId="{67ADB2C9-6211-4A1C-8E96-5037CDA3FF10}" type="pres">
      <dgm:prSet presAssocID="{589990B5-8297-4198-AD7B-99C458EBA99D}" presName="Name64" presStyleLbl="parChTrans1D4" presStyleIdx="11" presStyleCnt="17"/>
      <dgm:spPr/>
    </dgm:pt>
    <dgm:pt modelId="{FCAB7971-D56B-48A7-8179-DA385B325438}" type="pres">
      <dgm:prSet presAssocID="{02AEB35C-5A83-4E49-AB32-2B56F1C78BFF}" presName="hierRoot2" presStyleCnt="0">
        <dgm:presLayoutVars>
          <dgm:hierBranch val="init"/>
        </dgm:presLayoutVars>
      </dgm:prSet>
      <dgm:spPr/>
    </dgm:pt>
    <dgm:pt modelId="{AC1B4661-1099-4D65-B317-7D04FE481811}" type="pres">
      <dgm:prSet presAssocID="{02AEB35C-5A83-4E49-AB32-2B56F1C78BFF}" presName="rootComposite" presStyleCnt="0"/>
      <dgm:spPr/>
    </dgm:pt>
    <dgm:pt modelId="{BA7B2BBF-2524-4F40-909B-69FE87ECF3C9}" type="pres">
      <dgm:prSet presAssocID="{02AEB35C-5A83-4E49-AB32-2B56F1C78BFF}" presName="rootText" presStyleLbl="node4" presStyleIdx="11" presStyleCnt="17" custScaleX="148456" custLinFactNeighborX="1710" custLinFactNeighborY="-20513">
        <dgm:presLayoutVars>
          <dgm:chPref val="3"/>
        </dgm:presLayoutVars>
      </dgm:prSet>
      <dgm:spPr/>
    </dgm:pt>
    <dgm:pt modelId="{EBB1BF33-E6EF-4596-94BE-FDD61E8B8A70}" type="pres">
      <dgm:prSet presAssocID="{02AEB35C-5A83-4E49-AB32-2B56F1C78BFF}" presName="rootConnector" presStyleLbl="node4" presStyleIdx="11" presStyleCnt="17"/>
      <dgm:spPr/>
    </dgm:pt>
    <dgm:pt modelId="{BDFB7FBA-7F60-4679-9DE5-69F8E0F21904}" type="pres">
      <dgm:prSet presAssocID="{02AEB35C-5A83-4E49-AB32-2B56F1C78BFF}" presName="hierChild4" presStyleCnt="0"/>
      <dgm:spPr/>
    </dgm:pt>
    <dgm:pt modelId="{D749376D-5731-47C3-B67F-880F9E28A98B}" type="pres">
      <dgm:prSet presAssocID="{02AEB35C-5A83-4E49-AB32-2B56F1C78BFF}" presName="hierChild5" presStyleCnt="0"/>
      <dgm:spPr/>
    </dgm:pt>
    <dgm:pt modelId="{E80DDA4A-971D-42E7-8963-51DF03B6268A}" type="pres">
      <dgm:prSet presAssocID="{BCC42CCE-B809-4572-AD8D-95B008541A12}" presName="hierChild5" presStyleCnt="0"/>
      <dgm:spPr/>
    </dgm:pt>
    <dgm:pt modelId="{113C5748-38FC-4EFB-BAE1-96A97C23F765}" type="pres">
      <dgm:prSet presAssocID="{28E320A9-7724-4AAC-81A5-D08733098DA2}" presName="Name64" presStyleLbl="parChTrans1D3" presStyleIdx="11" presStyleCnt="22"/>
      <dgm:spPr/>
    </dgm:pt>
    <dgm:pt modelId="{FD09DF08-6155-4672-A742-95BD0EF3A1CF}" type="pres">
      <dgm:prSet presAssocID="{CEE0CF0A-B246-458C-AC59-351F7A94097A}" presName="hierRoot2" presStyleCnt="0">
        <dgm:presLayoutVars>
          <dgm:hierBranch val="init"/>
        </dgm:presLayoutVars>
      </dgm:prSet>
      <dgm:spPr/>
    </dgm:pt>
    <dgm:pt modelId="{97A29FD4-8ED4-477E-923A-161594F31FFD}" type="pres">
      <dgm:prSet presAssocID="{CEE0CF0A-B246-458C-AC59-351F7A94097A}" presName="rootComposite" presStyleCnt="0"/>
      <dgm:spPr/>
    </dgm:pt>
    <dgm:pt modelId="{AE02685C-838B-4B00-83EB-32BB97CEB824}" type="pres">
      <dgm:prSet presAssocID="{CEE0CF0A-B246-458C-AC59-351F7A94097A}" presName="rootText" presStyleLbl="node3" presStyleIdx="11" presStyleCnt="22" custScaleX="148456" custLinFactNeighborX="-74630" custLinFactNeighborY="-19251">
        <dgm:presLayoutVars>
          <dgm:chPref val="3"/>
        </dgm:presLayoutVars>
      </dgm:prSet>
      <dgm:spPr/>
    </dgm:pt>
    <dgm:pt modelId="{FEC32502-6CFD-49E3-9430-67F582AC7854}" type="pres">
      <dgm:prSet presAssocID="{CEE0CF0A-B246-458C-AC59-351F7A94097A}" presName="rootConnector" presStyleLbl="node3" presStyleIdx="11" presStyleCnt="22"/>
      <dgm:spPr/>
    </dgm:pt>
    <dgm:pt modelId="{FF8EC590-2DD5-4A92-90CB-798B44F45DC0}" type="pres">
      <dgm:prSet presAssocID="{CEE0CF0A-B246-458C-AC59-351F7A94097A}" presName="hierChild4" presStyleCnt="0"/>
      <dgm:spPr/>
    </dgm:pt>
    <dgm:pt modelId="{4EE39DE8-BFFF-48E9-A861-7E1D99AD8F27}" type="pres">
      <dgm:prSet presAssocID="{CEE0CF0A-B246-458C-AC59-351F7A94097A}" presName="hierChild5" presStyleCnt="0"/>
      <dgm:spPr/>
    </dgm:pt>
    <dgm:pt modelId="{41C6E244-41B7-47A4-A840-24661E109E02}" type="pres">
      <dgm:prSet presAssocID="{AB2F4A34-8779-4843-9008-4CE1F90CA74B}" presName="Name64" presStyleLbl="parChTrans1D3" presStyleIdx="12" presStyleCnt="22"/>
      <dgm:spPr/>
    </dgm:pt>
    <dgm:pt modelId="{E6223112-32AC-43AF-AFC0-BB5B9BEFD0D7}" type="pres">
      <dgm:prSet presAssocID="{51084485-2230-447C-9212-90F59F3AE8CE}" presName="hierRoot2" presStyleCnt="0">
        <dgm:presLayoutVars>
          <dgm:hierBranch val="init"/>
        </dgm:presLayoutVars>
      </dgm:prSet>
      <dgm:spPr/>
    </dgm:pt>
    <dgm:pt modelId="{CA1A96DD-9B40-4A1B-9597-9CFF5CA67722}" type="pres">
      <dgm:prSet presAssocID="{51084485-2230-447C-9212-90F59F3AE8CE}" presName="rootComposite" presStyleCnt="0"/>
      <dgm:spPr/>
    </dgm:pt>
    <dgm:pt modelId="{6C7CE5DC-DB09-42C5-8E2F-38682E64E1BF}" type="pres">
      <dgm:prSet presAssocID="{51084485-2230-447C-9212-90F59F3AE8CE}" presName="rootText" presStyleLbl="node3" presStyleIdx="12" presStyleCnt="22" custScaleX="148456" custLinFactNeighborX="-74630" custLinFactNeighborY="-19251">
        <dgm:presLayoutVars>
          <dgm:chPref val="3"/>
        </dgm:presLayoutVars>
      </dgm:prSet>
      <dgm:spPr/>
    </dgm:pt>
    <dgm:pt modelId="{3DCF8495-E6E3-4533-809B-96F7523BB13B}" type="pres">
      <dgm:prSet presAssocID="{51084485-2230-447C-9212-90F59F3AE8CE}" presName="rootConnector" presStyleLbl="node3" presStyleIdx="12" presStyleCnt="22"/>
      <dgm:spPr/>
    </dgm:pt>
    <dgm:pt modelId="{8EA330D3-3AC3-44F2-B1DD-F7BA195BA481}" type="pres">
      <dgm:prSet presAssocID="{51084485-2230-447C-9212-90F59F3AE8CE}" presName="hierChild4" presStyleCnt="0"/>
      <dgm:spPr/>
    </dgm:pt>
    <dgm:pt modelId="{DBC18219-F4F9-451B-A996-15B1637C5CD0}" type="pres">
      <dgm:prSet presAssocID="{51084485-2230-447C-9212-90F59F3AE8CE}" presName="hierChild5" presStyleCnt="0"/>
      <dgm:spPr/>
    </dgm:pt>
    <dgm:pt modelId="{DA52FC13-EF19-4DBA-92E4-D57A6A8E6C38}" type="pres">
      <dgm:prSet presAssocID="{E8CAE43F-05E9-4E4D-8475-54B392E379F1}" presName="Name64" presStyleLbl="parChTrans1D3" presStyleIdx="13" presStyleCnt="22"/>
      <dgm:spPr/>
    </dgm:pt>
    <dgm:pt modelId="{FFEBFE3D-4C55-4BEC-AB48-8079A4B035C5}" type="pres">
      <dgm:prSet presAssocID="{898E1057-867D-4855-8052-ECA62EECCECC}" presName="hierRoot2" presStyleCnt="0">
        <dgm:presLayoutVars>
          <dgm:hierBranch val="init"/>
        </dgm:presLayoutVars>
      </dgm:prSet>
      <dgm:spPr/>
    </dgm:pt>
    <dgm:pt modelId="{1AC9109F-B7A3-4D91-9197-92A491F06272}" type="pres">
      <dgm:prSet presAssocID="{898E1057-867D-4855-8052-ECA62EECCECC}" presName="rootComposite" presStyleCnt="0"/>
      <dgm:spPr/>
    </dgm:pt>
    <dgm:pt modelId="{F7137988-0730-45F2-8A25-6B1F3C4697F0}" type="pres">
      <dgm:prSet presAssocID="{898E1057-867D-4855-8052-ECA62EECCECC}" presName="rootText" presStyleLbl="node3" presStyleIdx="13" presStyleCnt="22" custScaleX="148456" custLinFactNeighborX="-74630" custLinFactNeighborY="-19251">
        <dgm:presLayoutVars>
          <dgm:chPref val="3"/>
        </dgm:presLayoutVars>
      </dgm:prSet>
      <dgm:spPr/>
    </dgm:pt>
    <dgm:pt modelId="{A9E985FB-FBDA-4BC5-9F0D-A81FE340CFDB}" type="pres">
      <dgm:prSet presAssocID="{898E1057-867D-4855-8052-ECA62EECCECC}" presName="rootConnector" presStyleLbl="node3" presStyleIdx="13" presStyleCnt="22"/>
      <dgm:spPr/>
    </dgm:pt>
    <dgm:pt modelId="{F7128E17-AFAF-40FD-9B0C-E1F2AB7BA3BD}" type="pres">
      <dgm:prSet presAssocID="{898E1057-867D-4855-8052-ECA62EECCECC}" presName="hierChild4" presStyleCnt="0"/>
      <dgm:spPr/>
    </dgm:pt>
    <dgm:pt modelId="{4F267969-25DE-4379-B86F-97E716F33E96}" type="pres">
      <dgm:prSet presAssocID="{898E1057-867D-4855-8052-ECA62EECCECC}" presName="hierChild5" presStyleCnt="0"/>
      <dgm:spPr/>
    </dgm:pt>
    <dgm:pt modelId="{C06A54F5-321C-4122-8CB6-5DD8ADEC8626}" type="pres">
      <dgm:prSet presAssocID="{E534A0EE-24A6-42FF-95E5-B50A725CA08A}" presName="Name64" presStyleLbl="parChTrans1D3" presStyleIdx="14" presStyleCnt="22"/>
      <dgm:spPr/>
    </dgm:pt>
    <dgm:pt modelId="{37C83CE3-332D-4798-A56A-9814326681A3}" type="pres">
      <dgm:prSet presAssocID="{18078DB0-EE5C-401B-BF2F-C990CFD3FF36}" presName="hierRoot2" presStyleCnt="0">
        <dgm:presLayoutVars>
          <dgm:hierBranch val="init"/>
        </dgm:presLayoutVars>
      </dgm:prSet>
      <dgm:spPr/>
    </dgm:pt>
    <dgm:pt modelId="{3EBEF56A-2FF8-494B-83B3-CCFF80500781}" type="pres">
      <dgm:prSet presAssocID="{18078DB0-EE5C-401B-BF2F-C990CFD3FF36}" presName="rootComposite" presStyleCnt="0"/>
      <dgm:spPr/>
    </dgm:pt>
    <dgm:pt modelId="{DD02B18C-FB42-4F54-AB9F-05CCFBE2449A}" type="pres">
      <dgm:prSet presAssocID="{18078DB0-EE5C-401B-BF2F-C990CFD3FF36}" presName="rootText" presStyleLbl="node3" presStyleIdx="14" presStyleCnt="22" custScaleX="148456" custLinFactNeighborX="-74630" custLinFactNeighborY="-19251">
        <dgm:presLayoutVars>
          <dgm:chPref val="3"/>
        </dgm:presLayoutVars>
      </dgm:prSet>
      <dgm:spPr/>
    </dgm:pt>
    <dgm:pt modelId="{436F4EEB-03FF-42BD-8606-8F71CA880430}" type="pres">
      <dgm:prSet presAssocID="{18078DB0-EE5C-401B-BF2F-C990CFD3FF36}" presName="rootConnector" presStyleLbl="node3" presStyleIdx="14" presStyleCnt="22"/>
      <dgm:spPr/>
    </dgm:pt>
    <dgm:pt modelId="{279C84DB-F92D-42D0-971F-D8893072D0DD}" type="pres">
      <dgm:prSet presAssocID="{18078DB0-EE5C-401B-BF2F-C990CFD3FF36}" presName="hierChild4" presStyleCnt="0"/>
      <dgm:spPr/>
    </dgm:pt>
    <dgm:pt modelId="{2443AEDE-4ED3-4800-9208-06F419CF41E2}" type="pres">
      <dgm:prSet presAssocID="{18078DB0-EE5C-401B-BF2F-C990CFD3FF36}" presName="hierChild5" presStyleCnt="0"/>
      <dgm:spPr/>
    </dgm:pt>
    <dgm:pt modelId="{7D896132-0FFD-4B45-BC55-CE83703BEA7F}" type="pres">
      <dgm:prSet presAssocID="{CDD674EA-D771-4ACD-8B59-2123A64193F1}" presName="Name64" presStyleLbl="parChTrans1D3" presStyleIdx="15" presStyleCnt="22"/>
      <dgm:spPr/>
    </dgm:pt>
    <dgm:pt modelId="{6CE5F7D0-F2E0-482F-8790-88870A5EC8D8}" type="pres">
      <dgm:prSet presAssocID="{010974D7-1755-4DCB-8C11-74E3D5BB9C9B}" presName="hierRoot2" presStyleCnt="0">
        <dgm:presLayoutVars>
          <dgm:hierBranch val="init"/>
        </dgm:presLayoutVars>
      </dgm:prSet>
      <dgm:spPr/>
    </dgm:pt>
    <dgm:pt modelId="{013229B2-F6A0-46BC-8CC6-3794EC90C360}" type="pres">
      <dgm:prSet presAssocID="{010974D7-1755-4DCB-8C11-74E3D5BB9C9B}" presName="rootComposite" presStyleCnt="0"/>
      <dgm:spPr/>
    </dgm:pt>
    <dgm:pt modelId="{7E97F8D8-C2E5-421C-9A2E-5AF1FE26B258}" type="pres">
      <dgm:prSet presAssocID="{010974D7-1755-4DCB-8C11-74E3D5BB9C9B}" presName="rootText" presStyleLbl="node3" presStyleIdx="15" presStyleCnt="22" custScaleX="148456" custLinFactNeighborX="-74630" custLinFactNeighborY="-19251">
        <dgm:presLayoutVars>
          <dgm:chPref val="3"/>
        </dgm:presLayoutVars>
      </dgm:prSet>
      <dgm:spPr/>
    </dgm:pt>
    <dgm:pt modelId="{30C87731-3202-4EA6-B88D-14C328372016}" type="pres">
      <dgm:prSet presAssocID="{010974D7-1755-4DCB-8C11-74E3D5BB9C9B}" presName="rootConnector" presStyleLbl="node3" presStyleIdx="15" presStyleCnt="22"/>
      <dgm:spPr/>
    </dgm:pt>
    <dgm:pt modelId="{0F427158-8B00-4384-80CC-F9075D9EA643}" type="pres">
      <dgm:prSet presAssocID="{010974D7-1755-4DCB-8C11-74E3D5BB9C9B}" presName="hierChild4" presStyleCnt="0"/>
      <dgm:spPr/>
    </dgm:pt>
    <dgm:pt modelId="{06EAD6C3-5E36-460B-AF53-A631F98F7699}" type="pres">
      <dgm:prSet presAssocID="{010974D7-1755-4DCB-8C11-74E3D5BB9C9B}" presName="hierChild5" presStyleCnt="0"/>
      <dgm:spPr/>
    </dgm:pt>
    <dgm:pt modelId="{589ED230-B089-477A-9290-FBBB0DD3CAD6}" type="pres">
      <dgm:prSet presAssocID="{D50540E3-6A73-47F0-850F-814E5E1B0682}" presName="Name64" presStyleLbl="parChTrans1D3" presStyleIdx="16" presStyleCnt="22"/>
      <dgm:spPr/>
    </dgm:pt>
    <dgm:pt modelId="{21587782-9228-4CFC-81B8-42512B1EB419}" type="pres">
      <dgm:prSet presAssocID="{A35AF8E4-FEC9-4C7A-88FA-8D99228B42A2}" presName="hierRoot2" presStyleCnt="0">
        <dgm:presLayoutVars>
          <dgm:hierBranch val="init"/>
        </dgm:presLayoutVars>
      </dgm:prSet>
      <dgm:spPr/>
    </dgm:pt>
    <dgm:pt modelId="{015D3728-4059-4E1C-AFF9-9A64E4A21615}" type="pres">
      <dgm:prSet presAssocID="{A35AF8E4-FEC9-4C7A-88FA-8D99228B42A2}" presName="rootComposite" presStyleCnt="0"/>
      <dgm:spPr/>
    </dgm:pt>
    <dgm:pt modelId="{A9BE6D22-A04F-403D-BF7A-099EF926F6AA}" type="pres">
      <dgm:prSet presAssocID="{A35AF8E4-FEC9-4C7A-88FA-8D99228B42A2}" presName="rootText" presStyleLbl="node3" presStyleIdx="16" presStyleCnt="22" custScaleX="148456" custLinFactNeighborX="-74630" custLinFactNeighborY="-19251">
        <dgm:presLayoutVars>
          <dgm:chPref val="3"/>
        </dgm:presLayoutVars>
      </dgm:prSet>
      <dgm:spPr/>
    </dgm:pt>
    <dgm:pt modelId="{8C1876FB-E444-4D2A-87A3-F8A665629087}" type="pres">
      <dgm:prSet presAssocID="{A35AF8E4-FEC9-4C7A-88FA-8D99228B42A2}" presName="rootConnector" presStyleLbl="node3" presStyleIdx="16" presStyleCnt="22"/>
      <dgm:spPr/>
    </dgm:pt>
    <dgm:pt modelId="{9BA19972-173D-40C9-B5C7-6B5ACC1DB235}" type="pres">
      <dgm:prSet presAssocID="{A35AF8E4-FEC9-4C7A-88FA-8D99228B42A2}" presName="hierChild4" presStyleCnt="0"/>
      <dgm:spPr/>
    </dgm:pt>
    <dgm:pt modelId="{9307332D-307B-46E1-8C27-A6A841651455}" type="pres">
      <dgm:prSet presAssocID="{80384B8C-5C31-4DE9-9CA6-77A84AE578D0}" presName="Name64" presStyleLbl="parChTrans1D4" presStyleIdx="12" presStyleCnt="17"/>
      <dgm:spPr/>
    </dgm:pt>
    <dgm:pt modelId="{750494F7-2BD9-441F-999C-A1E37C689BF1}" type="pres">
      <dgm:prSet presAssocID="{BF0CC9D7-8DBE-4EEC-A1A0-3EC5BB8CF564}" presName="hierRoot2" presStyleCnt="0">
        <dgm:presLayoutVars>
          <dgm:hierBranch val="init"/>
        </dgm:presLayoutVars>
      </dgm:prSet>
      <dgm:spPr/>
    </dgm:pt>
    <dgm:pt modelId="{6AF0B6B6-02FE-4FA0-A503-60E6114BDEE3}" type="pres">
      <dgm:prSet presAssocID="{BF0CC9D7-8DBE-4EEC-A1A0-3EC5BB8CF564}" presName="rootComposite" presStyleCnt="0"/>
      <dgm:spPr/>
    </dgm:pt>
    <dgm:pt modelId="{8B874FAE-E02F-421E-BEC2-71956ECC97F7}" type="pres">
      <dgm:prSet presAssocID="{BF0CC9D7-8DBE-4EEC-A1A0-3EC5BB8CF564}" presName="rootText" presStyleLbl="node4" presStyleIdx="12" presStyleCnt="17" custScaleX="148456" custLinFactNeighborX="1710" custLinFactNeighborY="-20513">
        <dgm:presLayoutVars>
          <dgm:chPref val="3"/>
        </dgm:presLayoutVars>
      </dgm:prSet>
      <dgm:spPr/>
    </dgm:pt>
    <dgm:pt modelId="{ADAA3F10-E264-486C-A266-D759C2639AD4}" type="pres">
      <dgm:prSet presAssocID="{BF0CC9D7-8DBE-4EEC-A1A0-3EC5BB8CF564}" presName="rootConnector" presStyleLbl="node4" presStyleIdx="12" presStyleCnt="17"/>
      <dgm:spPr/>
    </dgm:pt>
    <dgm:pt modelId="{685405F4-BC57-47CD-9784-A790B371BAFE}" type="pres">
      <dgm:prSet presAssocID="{BF0CC9D7-8DBE-4EEC-A1A0-3EC5BB8CF564}" presName="hierChild4" presStyleCnt="0"/>
      <dgm:spPr/>
    </dgm:pt>
    <dgm:pt modelId="{17C55EF0-FCF7-46CD-B6E0-AA497322E11C}" type="pres">
      <dgm:prSet presAssocID="{BF0CC9D7-8DBE-4EEC-A1A0-3EC5BB8CF564}" presName="hierChild5" presStyleCnt="0"/>
      <dgm:spPr/>
    </dgm:pt>
    <dgm:pt modelId="{663AEA56-1984-44FF-B2D4-189D0BA44CDC}" type="pres">
      <dgm:prSet presAssocID="{61B0439D-D388-4008-9476-4418CCC9EA09}" presName="Name64" presStyleLbl="parChTrans1D4" presStyleIdx="13" presStyleCnt="17"/>
      <dgm:spPr/>
    </dgm:pt>
    <dgm:pt modelId="{96701D4C-70CB-42B0-8BE7-C479AA0EE610}" type="pres">
      <dgm:prSet presAssocID="{64FC0C34-21F4-43DC-A5AC-3068428DE788}" presName="hierRoot2" presStyleCnt="0">
        <dgm:presLayoutVars>
          <dgm:hierBranch val="init"/>
        </dgm:presLayoutVars>
      </dgm:prSet>
      <dgm:spPr/>
    </dgm:pt>
    <dgm:pt modelId="{BAE07501-C334-4B01-BA59-3322B738E4E6}" type="pres">
      <dgm:prSet presAssocID="{64FC0C34-21F4-43DC-A5AC-3068428DE788}" presName="rootComposite" presStyleCnt="0"/>
      <dgm:spPr/>
    </dgm:pt>
    <dgm:pt modelId="{55DB3BE5-0520-4E59-82F3-CCDBE2028819}" type="pres">
      <dgm:prSet presAssocID="{64FC0C34-21F4-43DC-A5AC-3068428DE788}" presName="rootText" presStyleLbl="node4" presStyleIdx="13" presStyleCnt="17" custScaleX="148456" custLinFactNeighborX="1710" custLinFactNeighborY="-19251">
        <dgm:presLayoutVars>
          <dgm:chPref val="3"/>
        </dgm:presLayoutVars>
      </dgm:prSet>
      <dgm:spPr/>
    </dgm:pt>
    <dgm:pt modelId="{B0F666A2-8715-4F26-9CDC-BC3BEDB7CAA9}" type="pres">
      <dgm:prSet presAssocID="{64FC0C34-21F4-43DC-A5AC-3068428DE788}" presName="rootConnector" presStyleLbl="node4" presStyleIdx="13" presStyleCnt="17"/>
      <dgm:spPr/>
    </dgm:pt>
    <dgm:pt modelId="{DA674B6C-F711-406C-949D-128D98F419D1}" type="pres">
      <dgm:prSet presAssocID="{64FC0C34-21F4-43DC-A5AC-3068428DE788}" presName="hierChild4" presStyleCnt="0"/>
      <dgm:spPr/>
    </dgm:pt>
    <dgm:pt modelId="{2CCA42D1-B763-4C4E-AF40-B38668751426}" type="pres">
      <dgm:prSet presAssocID="{64FC0C34-21F4-43DC-A5AC-3068428DE788}" presName="hierChild5" presStyleCnt="0"/>
      <dgm:spPr/>
    </dgm:pt>
    <dgm:pt modelId="{F520FD84-C3CF-4C42-AB21-36EA35FF306B}" type="pres">
      <dgm:prSet presAssocID="{059EA102-0227-4825-B36E-1ECA8375C945}" presName="Name64" presStyleLbl="parChTrans1D4" presStyleIdx="14" presStyleCnt="17"/>
      <dgm:spPr/>
    </dgm:pt>
    <dgm:pt modelId="{50E54751-F49A-440E-996E-60F8CC514931}" type="pres">
      <dgm:prSet presAssocID="{35E194B8-995E-499B-8FB3-B0FE38BA15FF}" presName="hierRoot2" presStyleCnt="0">
        <dgm:presLayoutVars>
          <dgm:hierBranch val="init"/>
        </dgm:presLayoutVars>
      </dgm:prSet>
      <dgm:spPr/>
    </dgm:pt>
    <dgm:pt modelId="{39FECC60-D5FC-4F55-B130-7E2ACD226DB9}" type="pres">
      <dgm:prSet presAssocID="{35E194B8-995E-499B-8FB3-B0FE38BA15FF}" presName="rootComposite" presStyleCnt="0"/>
      <dgm:spPr/>
    </dgm:pt>
    <dgm:pt modelId="{3A121898-3442-49C9-9E66-F54AC4597F4F}" type="pres">
      <dgm:prSet presAssocID="{35E194B8-995E-499B-8FB3-B0FE38BA15FF}" presName="rootText" presStyleLbl="node4" presStyleIdx="14" presStyleCnt="17" custScaleX="148456" custLinFactNeighborX="1710" custLinFactNeighborY="-19251">
        <dgm:presLayoutVars>
          <dgm:chPref val="3"/>
        </dgm:presLayoutVars>
      </dgm:prSet>
      <dgm:spPr/>
    </dgm:pt>
    <dgm:pt modelId="{2BAD0DE1-A23F-4E45-B272-BF249A065591}" type="pres">
      <dgm:prSet presAssocID="{35E194B8-995E-499B-8FB3-B0FE38BA15FF}" presName="rootConnector" presStyleLbl="node4" presStyleIdx="14" presStyleCnt="17"/>
      <dgm:spPr/>
    </dgm:pt>
    <dgm:pt modelId="{728B0721-DAF4-447D-8A2F-4C39E26EB2A0}" type="pres">
      <dgm:prSet presAssocID="{35E194B8-995E-499B-8FB3-B0FE38BA15FF}" presName="hierChild4" presStyleCnt="0"/>
      <dgm:spPr/>
    </dgm:pt>
    <dgm:pt modelId="{8EA8D3EE-1706-4DD1-9B7D-D8C6631E6E20}" type="pres">
      <dgm:prSet presAssocID="{35E194B8-995E-499B-8FB3-B0FE38BA15FF}" presName="hierChild5" presStyleCnt="0"/>
      <dgm:spPr/>
    </dgm:pt>
    <dgm:pt modelId="{AAF86440-7C1D-4D96-A504-78F9A4A59DF0}" type="pres">
      <dgm:prSet presAssocID="{A35AF8E4-FEC9-4C7A-88FA-8D99228B42A2}" presName="hierChild5" presStyleCnt="0"/>
      <dgm:spPr/>
    </dgm:pt>
    <dgm:pt modelId="{6126D47F-0FC0-4E1C-B832-BB85097A59A0}" type="pres">
      <dgm:prSet presAssocID="{54CD4751-4E8B-4194-966F-567E995F9B76}" presName="Name64" presStyleLbl="parChTrans1D3" presStyleIdx="17" presStyleCnt="22"/>
      <dgm:spPr/>
    </dgm:pt>
    <dgm:pt modelId="{3E7C6F12-2806-4F75-9680-EB5DAD96EEBC}" type="pres">
      <dgm:prSet presAssocID="{25CBDEAE-5063-4927-B92C-D1F43D263E82}" presName="hierRoot2" presStyleCnt="0">
        <dgm:presLayoutVars>
          <dgm:hierBranch val="init"/>
        </dgm:presLayoutVars>
      </dgm:prSet>
      <dgm:spPr/>
    </dgm:pt>
    <dgm:pt modelId="{49223715-D626-4B3D-95F1-3242B53A4EF7}" type="pres">
      <dgm:prSet presAssocID="{25CBDEAE-5063-4927-B92C-D1F43D263E82}" presName="rootComposite" presStyleCnt="0"/>
      <dgm:spPr/>
    </dgm:pt>
    <dgm:pt modelId="{A44978E6-A682-41D0-B568-7E47FB1F22B3}" type="pres">
      <dgm:prSet presAssocID="{25CBDEAE-5063-4927-B92C-D1F43D263E82}" presName="rootText" presStyleLbl="node3" presStyleIdx="17" presStyleCnt="22" custScaleX="148456" custLinFactNeighborX="-74630" custLinFactNeighborY="-19251">
        <dgm:presLayoutVars>
          <dgm:chPref val="3"/>
        </dgm:presLayoutVars>
      </dgm:prSet>
      <dgm:spPr/>
    </dgm:pt>
    <dgm:pt modelId="{7E2A74EC-91D2-47EB-A5BE-1259B84BE01E}" type="pres">
      <dgm:prSet presAssocID="{25CBDEAE-5063-4927-B92C-D1F43D263E82}" presName="rootConnector" presStyleLbl="node3" presStyleIdx="17" presStyleCnt="22"/>
      <dgm:spPr/>
    </dgm:pt>
    <dgm:pt modelId="{A2D1227E-7E16-4948-8336-6E6175F2DD14}" type="pres">
      <dgm:prSet presAssocID="{25CBDEAE-5063-4927-B92C-D1F43D263E82}" presName="hierChild4" presStyleCnt="0"/>
      <dgm:spPr/>
    </dgm:pt>
    <dgm:pt modelId="{1E439ADA-F0F5-4982-B7CC-C1147C6CAC15}" type="pres">
      <dgm:prSet presAssocID="{25CBDEAE-5063-4927-B92C-D1F43D263E82}" presName="hierChild5" presStyleCnt="0"/>
      <dgm:spPr/>
    </dgm:pt>
    <dgm:pt modelId="{3125F8E6-4CAE-4DE0-9335-43B4E391B73B}" type="pres">
      <dgm:prSet presAssocID="{1111C56F-23D4-4762-B027-C6921576DF88}" presName="Name64" presStyleLbl="parChTrans1D3" presStyleIdx="18" presStyleCnt="22"/>
      <dgm:spPr/>
    </dgm:pt>
    <dgm:pt modelId="{2D9AE3A7-C745-4B16-8327-AD2A7EF2A5D3}" type="pres">
      <dgm:prSet presAssocID="{F3055981-1FC2-4B01-B17E-3EF28A2BF01D}" presName="hierRoot2" presStyleCnt="0">
        <dgm:presLayoutVars>
          <dgm:hierBranch val="init"/>
        </dgm:presLayoutVars>
      </dgm:prSet>
      <dgm:spPr/>
    </dgm:pt>
    <dgm:pt modelId="{F11AA74D-074C-4688-B9DC-6FDCDE6B4BB5}" type="pres">
      <dgm:prSet presAssocID="{F3055981-1FC2-4B01-B17E-3EF28A2BF01D}" presName="rootComposite" presStyleCnt="0"/>
      <dgm:spPr/>
    </dgm:pt>
    <dgm:pt modelId="{A0919143-5FAA-4E10-8518-25B08F0F5A1C}" type="pres">
      <dgm:prSet presAssocID="{F3055981-1FC2-4B01-B17E-3EF28A2BF01D}" presName="rootText" presStyleLbl="node3" presStyleIdx="18" presStyleCnt="22" custScaleX="148456" custLinFactNeighborX="-74630" custLinFactNeighborY="-83895">
        <dgm:presLayoutVars>
          <dgm:chPref val="3"/>
        </dgm:presLayoutVars>
      </dgm:prSet>
      <dgm:spPr/>
    </dgm:pt>
    <dgm:pt modelId="{82D14F99-6D9C-4D1D-9551-E9784F78AB3B}" type="pres">
      <dgm:prSet presAssocID="{F3055981-1FC2-4B01-B17E-3EF28A2BF01D}" presName="rootConnector" presStyleLbl="node3" presStyleIdx="18" presStyleCnt="22"/>
      <dgm:spPr/>
    </dgm:pt>
    <dgm:pt modelId="{C9E640D2-3360-4D6D-9983-21C2FD72BD15}" type="pres">
      <dgm:prSet presAssocID="{F3055981-1FC2-4B01-B17E-3EF28A2BF01D}" presName="hierChild4" presStyleCnt="0"/>
      <dgm:spPr/>
    </dgm:pt>
    <dgm:pt modelId="{9F6FEFCF-9178-4614-90F3-81A82F7C5B1F}" type="pres">
      <dgm:prSet presAssocID="{FE98083C-8D50-42BA-A4A5-6635495A7DD2}" presName="Name64" presStyleLbl="parChTrans1D4" presStyleIdx="15" presStyleCnt="17"/>
      <dgm:spPr/>
    </dgm:pt>
    <dgm:pt modelId="{D72854DD-F851-4046-ACB3-C3D67B442670}" type="pres">
      <dgm:prSet presAssocID="{302CFCA2-0DD0-4650-B037-79A0E9E21DD2}" presName="hierRoot2" presStyleCnt="0">
        <dgm:presLayoutVars>
          <dgm:hierBranch val="init"/>
        </dgm:presLayoutVars>
      </dgm:prSet>
      <dgm:spPr/>
    </dgm:pt>
    <dgm:pt modelId="{37CF67B5-83ED-4C05-85CA-3D7EF80333B7}" type="pres">
      <dgm:prSet presAssocID="{302CFCA2-0DD0-4650-B037-79A0E9E21DD2}" presName="rootComposite" presStyleCnt="0"/>
      <dgm:spPr/>
    </dgm:pt>
    <dgm:pt modelId="{4B8F65F8-ACBA-4BED-9C71-7F99186B5F83}" type="pres">
      <dgm:prSet presAssocID="{302CFCA2-0DD0-4650-B037-79A0E9E21DD2}" presName="rootText" presStyleLbl="node4" presStyleIdx="15" presStyleCnt="17" custScaleX="148456" custLinFactNeighborX="1710" custLinFactNeighborY="-19251">
        <dgm:presLayoutVars>
          <dgm:chPref val="3"/>
        </dgm:presLayoutVars>
      </dgm:prSet>
      <dgm:spPr/>
    </dgm:pt>
    <dgm:pt modelId="{B379928A-CBF6-47AA-BDBF-F4A3AC477843}" type="pres">
      <dgm:prSet presAssocID="{302CFCA2-0DD0-4650-B037-79A0E9E21DD2}" presName="rootConnector" presStyleLbl="node4" presStyleIdx="15" presStyleCnt="17"/>
      <dgm:spPr/>
    </dgm:pt>
    <dgm:pt modelId="{B87F1CF1-658F-4152-9348-68B8DFF7DB73}" type="pres">
      <dgm:prSet presAssocID="{302CFCA2-0DD0-4650-B037-79A0E9E21DD2}" presName="hierChild4" presStyleCnt="0"/>
      <dgm:spPr/>
    </dgm:pt>
    <dgm:pt modelId="{B7A869AB-501F-44E6-A4C1-1C7B210D9DB1}" type="pres">
      <dgm:prSet presAssocID="{302CFCA2-0DD0-4650-B037-79A0E9E21DD2}" presName="hierChild5" presStyleCnt="0"/>
      <dgm:spPr/>
    </dgm:pt>
    <dgm:pt modelId="{AFC52701-0BB3-458D-A3DF-E5117A63FB7F}" type="pres">
      <dgm:prSet presAssocID="{5AAAEEA5-48FF-4993-B9AE-097C3C23EC19}" presName="Name64" presStyleLbl="parChTrans1D4" presStyleIdx="16" presStyleCnt="17"/>
      <dgm:spPr/>
    </dgm:pt>
    <dgm:pt modelId="{DF5A84AC-2546-4E48-8883-14EAD96BA405}" type="pres">
      <dgm:prSet presAssocID="{7638E961-AA3D-4267-9020-5A12160A74F4}" presName="hierRoot2" presStyleCnt="0">
        <dgm:presLayoutVars>
          <dgm:hierBranch val="init"/>
        </dgm:presLayoutVars>
      </dgm:prSet>
      <dgm:spPr/>
    </dgm:pt>
    <dgm:pt modelId="{891D0626-85E3-4C8E-8617-1D82E638F647}" type="pres">
      <dgm:prSet presAssocID="{7638E961-AA3D-4267-9020-5A12160A74F4}" presName="rootComposite" presStyleCnt="0"/>
      <dgm:spPr/>
    </dgm:pt>
    <dgm:pt modelId="{82C46937-1945-4345-A8D3-6FEBA50056E2}" type="pres">
      <dgm:prSet presAssocID="{7638E961-AA3D-4267-9020-5A12160A74F4}" presName="rootText" presStyleLbl="node4" presStyleIdx="16" presStyleCnt="17" custScaleX="148456" custLinFactNeighborX="1710" custLinFactNeighborY="-19252">
        <dgm:presLayoutVars>
          <dgm:chPref val="3"/>
        </dgm:presLayoutVars>
      </dgm:prSet>
      <dgm:spPr/>
    </dgm:pt>
    <dgm:pt modelId="{BA32FEF2-639F-4E17-B274-B2ABA705579C}" type="pres">
      <dgm:prSet presAssocID="{7638E961-AA3D-4267-9020-5A12160A74F4}" presName="rootConnector" presStyleLbl="node4" presStyleIdx="16" presStyleCnt="17"/>
      <dgm:spPr/>
    </dgm:pt>
    <dgm:pt modelId="{32FA41DE-F9F7-44A3-B3B1-F4AF6552DDD5}" type="pres">
      <dgm:prSet presAssocID="{7638E961-AA3D-4267-9020-5A12160A74F4}" presName="hierChild4" presStyleCnt="0"/>
      <dgm:spPr/>
    </dgm:pt>
    <dgm:pt modelId="{A6F8A2A6-31C7-4C13-BB9C-42EEE854CE90}" type="pres">
      <dgm:prSet presAssocID="{7638E961-AA3D-4267-9020-5A12160A74F4}" presName="hierChild5" presStyleCnt="0"/>
      <dgm:spPr/>
    </dgm:pt>
    <dgm:pt modelId="{44B6538D-F567-4CA2-9533-4F7A266F73D5}" type="pres">
      <dgm:prSet presAssocID="{F3055981-1FC2-4B01-B17E-3EF28A2BF01D}" presName="hierChild5" presStyleCnt="0"/>
      <dgm:spPr/>
    </dgm:pt>
    <dgm:pt modelId="{45BBF7B0-394F-40C2-9F14-96B57F0C30A0}" type="pres">
      <dgm:prSet presAssocID="{BA32A34E-CA36-427B-84CC-73FD6F614186}" presName="hierChild5" presStyleCnt="0"/>
      <dgm:spPr/>
    </dgm:pt>
    <dgm:pt modelId="{CF4281E3-9666-484C-906A-7F4FBB09FB24}" type="pres">
      <dgm:prSet presAssocID="{3D321E62-E7E4-4D1C-99AF-F76BA58BA5E5}" presName="Name64" presStyleLbl="parChTrans1D2" presStyleIdx="2" presStyleCnt="3"/>
      <dgm:spPr/>
    </dgm:pt>
    <dgm:pt modelId="{40CE8AFA-DD7A-4F49-9E0D-052403725DC8}" type="pres">
      <dgm:prSet presAssocID="{442C59B2-38AC-452F-BDDB-DD7D3723E06B}" presName="hierRoot2" presStyleCnt="0">
        <dgm:presLayoutVars>
          <dgm:hierBranch val="init"/>
        </dgm:presLayoutVars>
      </dgm:prSet>
      <dgm:spPr/>
    </dgm:pt>
    <dgm:pt modelId="{0454D1BC-742D-4251-9B4E-A328F8BCCF35}" type="pres">
      <dgm:prSet presAssocID="{442C59B2-38AC-452F-BDDB-DD7D3723E06B}" presName="rootComposite" presStyleCnt="0"/>
      <dgm:spPr/>
    </dgm:pt>
    <dgm:pt modelId="{96767888-5343-49E9-926F-7196375C6C52}" type="pres">
      <dgm:prSet presAssocID="{442C59B2-38AC-452F-BDDB-DD7D3723E06B}" presName="rootText" presStyleLbl="node2" presStyleIdx="2" presStyleCnt="3" custScaleX="200394" custScaleY="328515" custLinFactX="-200000" custLinFactY="-239253" custLinFactNeighborX="-288676" custLinFactNeighborY="-300000">
        <dgm:presLayoutVars>
          <dgm:chPref val="3"/>
        </dgm:presLayoutVars>
      </dgm:prSet>
      <dgm:spPr/>
    </dgm:pt>
    <dgm:pt modelId="{4FBAC3C3-0CEF-418C-80E9-15F207BD9639}" type="pres">
      <dgm:prSet presAssocID="{442C59B2-38AC-452F-BDDB-DD7D3723E06B}" presName="rootConnector" presStyleLbl="node2" presStyleIdx="2" presStyleCnt="3"/>
      <dgm:spPr/>
    </dgm:pt>
    <dgm:pt modelId="{BB64B002-9C2E-4A55-9315-2A78CB3F3AB0}" type="pres">
      <dgm:prSet presAssocID="{442C59B2-38AC-452F-BDDB-DD7D3723E06B}" presName="hierChild4" presStyleCnt="0"/>
      <dgm:spPr/>
    </dgm:pt>
    <dgm:pt modelId="{961494E1-01C2-47BD-ABAF-2A3668CA3530}" type="pres">
      <dgm:prSet presAssocID="{E52A7FBA-FB64-4A9E-9004-D214E2A4D1D3}" presName="Name64" presStyleLbl="parChTrans1D3" presStyleIdx="19" presStyleCnt="22"/>
      <dgm:spPr/>
    </dgm:pt>
    <dgm:pt modelId="{3D32766F-1D93-469C-9851-A94FF8271100}" type="pres">
      <dgm:prSet presAssocID="{DB0CB0AB-3A58-4868-9CA8-56BB428A3F54}" presName="hierRoot2" presStyleCnt="0">
        <dgm:presLayoutVars>
          <dgm:hierBranch val="init"/>
        </dgm:presLayoutVars>
      </dgm:prSet>
      <dgm:spPr/>
    </dgm:pt>
    <dgm:pt modelId="{F43B4FDE-F59A-4B21-8680-B6D981DC0677}" type="pres">
      <dgm:prSet presAssocID="{DB0CB0AB-3A58-4868-9CA8-56BB428A3F54}" presName="rootComposite" presStyleCnt="0"/>
      <dgm:spPr/>
    </dgm:pt>
    <dgm:pt modelId="{778534A1-46DB-48F7-9010-272CFB9998F5}" type="pres">
      <dgm:prSet presAssocID="{DB0CB0AB-3A58-4868-9CA8-56BB428A3F54}" presName="rootText" presStyleLbl="node3" presStyleIdx="19" presStyleCnt="22" custScaleX="190901" custLinFactX="-172342" custLinFactY="-247837" custLinFactNeighborX="-200000" custLinFactNeighborY="-300000">
        <dgm:presLayoutVars>
          <dgm:chPref val="3"/>
        </dgm:presLayoutVars>
      </dgm:prSet>
      <dgm:spPr/>
    </dgm:pt>
    <dgm:pt modelId="{AA6D8DEC-BB4C-4269-AE4D-95FBD3E2A5A1}" type="pres">
      <dgm:prSet presAssocID="{DB0CB0AB-3A58-4868-9CA8-56BB428A3F54}" presName="rootConnector" presStyleLbl="node3" presStyleIdx="19" presStyleCnt="22"/>
      <dgm:spPr/>
    </dgm:pt>
    <dgm:pt modelId="{22969738-394F-4380-9485-DFDD59778F7D}" type="pres">
      <dgm:prSet presAssocID="{DB0CB0AB-3A58-4868-9CA8-56BB428A3F54}" presName="hierChild4" presStyleCnt="0"/>
      <dgm:spPr/>
    </dgm:pt>
    <dgm:pt modelId="{8512C005-CD55-400D-B9ED-1536C406418D}" type="pres">
      <dgm:prSet presAssocID="{DB0CB0AB-3A58-4868-9CA8-56BB428A3F54}" presName="hierChild5" presStyleCnt="0"/>
      <dgm:spPr/>
    </dgm:pt>
    <dgm:pt modelId="{75B29F43-B341-4863-8BE3-8C6B6980A2D4}" type="pres">
      <dgm:prSet presAssocID="{856AFB19-2E0B-42BF-9DAF-78D191A76E9C}" presName="Name64" presStyleLbl="parChTrans1D3" presStyleIdx="20" presStyleCnt="22"/>
      <dgm:spPr/>
    </dgm:pt>
    <dgm:pt modelId="{7DF3497A-057C-48F2-9201-32C0C64D1C3C}" type="pres">
      <dgm:prSet presAssocID="{ED1F6D7C-80B0-4175-9152-AF1B0740502F}" presName="hierRoot2" presStyleCnt="0">
        <dgm:presLayoutVars>
          <dgm:hierBranch val="init"/>
        </dgm:presLayoutVars>
      </dgm:prSet>
      <dgm:spPr/>
    </dgm:pt>
    <dgm:pt modelId="{6444CD9E-EED7-4A32-9009-96E71407C446}" type="pres">
      <dgm:prSet presAssocID="{ED1F6D7C-80B0-4175-9152-AF1B0740502F}" presName="rootComposite" presStyleCnt="0"/>
      <dgm:spPr/>
    </dgm:pt>
    <dgm:pt modelId="{93FB9765-5291-496C-84E9-4B858E06B49E}" type="pres">
      <dgm:prSet presAssocID="{ED1F6D7C-80B0-4175-9152-AF1B0740502F}" presName="rootText" presStyleLbl="node3" presStyleIdx="20" presStyleCnt="22" custScaleX="190901" custLinFactX="-172342" custLinFactY="-244554" custLinFactNeighborX="-200000" custLinFactNeighborY="-300000">
        <dgm:presLayoutVars>
          <dgm:chPref val="3"/>
        </dgm:presLayoutVars>
      </dgm:prSet>
      <dgm:spPr/>
    </dgm:pt>
    <dgm:pt modelId="{35980DC0-3B83-4D09-A1E8-446BCFAB30F0}" type="pres">
      <dgm:prSet presAssocID="{ED1F6D7C-80B0-4175-9152-AF1B0740502F}" presName="rootConnector" presStyleLbl="node3" presStyleIdx="20" presStyleCnt="22"/>
      <dgm:spPr/>
    </dgm:pt>
    <dgm:pt modelId="{325FAD4E-9CBE-4469-9B2B-8DF268E69ABB}" type="pres">
      <dgm:prSet presAssocID="{ED1F6D7C-80B0-4175-9152-AF1B0740502F}" presName="hierChild4" presStyleCnt="0"/>
      <dgm:spPr/>
    </dgm:pt>
    <dgm:pt modelId="{9B467C98-8869-4D30-9972-658E8295748B}" type="pres">
      <dgm:prSet presAssocID="{ED1F6D7C-80B0-4175-9152-AF1B0740502F}" presName="hierChild5" presStyleCnt="0"/>
      <dgm:spPr/>
    </dgm:pt>
    <dgm:pt modelId="{9D0A6BCC-51BA-4044-89E0-01B5314394F5}" type="pres">
      <dgm:prSet presAssocID="{4573402A-5967-437A-B5F7-BE8B09EF39A3}" presName="Name64" presStyleLbl="parChTrans1D3" presStyleIdx="21" presStyleCnt="22"/>
      <dgm:spPr/>
    </dgm:pt>
    <dgm:pt modelId="{2AA11C10-628F-4C48-9A4D-469221F4F0F0}" type="pres">
      <dgm:prSet presAssocID="{6B692C0F-F1CC-4B48-8019-B76CFCB9B086}" presName="hierRoot2" presStyleCnt="0">
        <dgm:presLayoutVars>
          <dgm:hierBranch val="init"/>
        </dgm:presLayoutVars>
      </dgm:prSet>
      <dgm:spPr/>
    </dgm:pt>
    <dgm:pt modelId="{54EB7093-06CF-4760-8942-9FB486FAF982}" type="pres">
      <dgm:prSet presAssocID="{6B692C0F-F1CC-4B48-8019-B76CFCB9B086}" presName="rootComposite" presStyleCnt="0"/>
      <dgm:spPr/>
    </dgm:pt>
    <dgm:pt modelId="{04546700-49BD-40BC-8FC8-868CCD31D137}" type="pres">
      <dgm:prSet presAssocID="{6B692C0F-F1CC-4B48-8019-B76CFCB9B086}" presName="rootText" presStyleLbl="node3" presStyleIdx="21" presStyleCnt="22" custScaleX="190901" custLinFactX="-172342" custLinFactY="-241271" custLinFactNeighborX="-200000" custLinFactNeighborY="-300000">
        <dgm:presLayoutVars>
          <dgm:chPref val="3"/>
        </dgm:presLayoutVars>
      </dgm:prSet>
      <dgm:spPr/>
    </dgm:pt>
    <dgm:pt modelId="{D9B49162-3B5F-4707-AC25-3E7617C8A36F}" type="pres">
      <dgm:prSet presAssocID="{6B692C0F-F1CC-4B48-8019-B76CFCB9B086}" presName="rootConnector" presStyleLbl="node3" presStyleIdx="21" presStyleCnt="22"/>
      <dgm:spPr/>
    </dgm:pt>
    <dgm:pt modelId="{2C361BC6-9D10-4FCD-A6F0-DCE2383BF027}" type="pres">
      <dgm:prSet presAssocID="{6B692C0F-F1CC-4B48-8019-B76CFCB9B086}" presName="hierChild4" presStyleCnt="0"/>
      <dgm:spPr/>
    </dgm:pt>
    <dgm:pt modelId="{F91FDB02-084B-4A4D-A663-8A4841CEA84C}" type="pres">
      <dgm:prSet presAssocID="{6B692C0F-F1CC-4B48-8019-B76CFCB9B086}" presName="hierChild5" presStyleCnt="0"/>
      <dgm:spPr/>
    </dgm:pt>
    <dgm:pt modelId="{6F365F01-DCF6-4873-BAAD-E364D24F8993}" type="pres">
      <dgm:prSet presAssocID="{442C59B2-38AC-452F-BDDB-DD7D3723E06B}" presName="hierChild5" presStyleCnt="0"/>
      <dgm:spPr/>
    </dgm:pt>
    <dgm:pt modelId="{963D1A48-CF17-47A0-AF5C-5FFAB76167EC}" type="pres">
      <dgm:prSet presAssocID="{1CB063A3-F5EC-400A-B2EE-132E67675C0F}" presName="hierChild3" presStyleCnt="0"/>
      <dgm:spPr/>
    </dgm:pt>
  </dgm:ptLst>
  <dgm:cxnLst>
    <dgm:cxn modelId="{D0165A01-9A26-44A2-A8D3-756CD57EEC72}" srcId="{BCC42CCE-B809-4572-AD8D-95B008541A12}" destId="{7975F8F8-9256-41AD-9EEA-A85996FD6FB2}" srcOrd="0" destOrd="0" parTransId="{E94D6EE2-752E-433D-8F7C-3171FB9900E0}" sibTransId="{EF27BA99-8350-4A55-891F-9BA821F94399}"/>
    <dgm:cxn modelId="{7CAED101-C0DC-4E12-8F04-8AE881E6F64F}" srcId="{F3055981-1FC2-4B01-B17E-3EF28A2BF01D}" destId="{7638E961-AA3D-4267-9020-5A12160A74F4}" srcOrd="1" destOrd="0" parTransId="{5AAAEEA5-48FF-4993-B9AE-097C3C23EC19}" sibTransId="{D9233EF8-4562-4AC1-A215-64B5ED007268}"/>
    <dgm:cxn modelId="{68AE1002-D302-424B-B0F2-621DFB5497EB}" type="presOf" srcId="{FC90B5D5-4FC9-4964-BB51-07FC2806BB31}" destId="{76C6FD33-4740-4888-A8BA-FD7B71B0D558}" srcOrd="1" destOrd="0" presId="urn:microsoft.com/office/officeart/2009/3/layout/HorizontalOrganizationChart"/>
    <dgm:cxn modelId="{5EBAE404-2065-4C7C-BED6-0699263FE072}" type="presOf" srcId="{302CFCA2-0DD0-4650-B037-79A0E9E21DD2}" destId="{4B8F65F8-ACBA-4BED-9C71-7F99186B5F83}" srcOrd="0" destOrd="0" presId="urn:microsoft.com/office/officeart/2009/3/layout/HorizontalOrganizationChart"/>
    <dgm:cxn modelId="{038A0805-4B43-48A4-A8A5-073546941521}" type="presOf" srcId="{61B0439D-D388-4008-9476-4418CCC9EA09}" destId="{663AEA56-1984-44FF-B2D4-189D0BA44CDC}" srcOrd="0" destOrd="0" presId="urn:microsoft.com/office/officeart/2009/3/layout/HorizontalOrganizationChart"/>
    <dgm:cxn modelId="{B0C19805-618C-43C6-812F-D45BBBCDB54D}" type="presOf" srcId="{E4A83B51-D61F-48A7-8152-EDDBE7FB02BF}" destId="{A8599B69-5D66-4E1C-B6B9-DA3A8A2F5128}" srcOrd="1" destOrd="0" presId="urn:microsoft.com/office/officeart/2009/3/layout/HorizontalOrganizationChart"/>
    <dgm:cxn modelId="{85759A0C-8C9E-4752-BFF0-5014DA1703BC}" type="presOf" srcId="{6B35AAAD-6F63-44EE-89EA-EA6EC9AA51CE}" destId="{0653F699-AA7C-4E1B-B062-02C11125AB55}" srcOrd="0" destOrd="0" presId="urn:microsoft.com/office/officeart/2009/3/layout/HorizontalOrganizationChart"/>
    <dgm:cxn modelId="{C13AA00D-0B47-4620-8A7C-5ED95654E4FD}" type="presOf" srcId="{4A29D6F8-154D-40ED-8DD7-064316736E06}" destId="{E25311DB-1EDB-4A2F-9C8B-A4AB41DA84DF}" srcOrd="1" destOrd="0" presId="urn:microsoft.com/office/officeart/2009/3/layout/HorizontalOrganizationChart"/>
    <dgm:cxn modelId="{AD05B40F-A38D-429F-87D0-0703BF42AF6C}" type="presOf" srcId="{D50540E3-6A73-47F0-850F-814E5E1B0682}" destId="{589ED230-B089-477A-9290-FBBB0DD3CAD6}" srcOrd="0" destOrd="0" presId="urn:microsoft.com/office/officeart/2009/3/layout/HorizontalOrganizationChart"/>
    <dgm:cxn modelId="{B8E89111-DD6B-4872-8EEC-34584E20A80F}" srcId="{4A29D6F8-154D-40ED-8DD7-064316736E06}" destId="{A17767F6-80BD-435D-BA49-2DC70E9B1082}" srcOrd="0" destOrd="0" parTransId="{9E9F3F8D-7403-43C8-A658-1BB83E25A946}" sibTransId="{4203B6D7-DE3D-460A-9F8D-0AA97E50F862}"/>
    <dgm:cxn modelId="{FF58FD11-61A1-458D-B814-2C10C0059B81}" type="presOf" srcId="{1EE5E22A-393A-4A9B-A91E-F7A7DF8822B6}" destId="{7E720E86-2BEA-445B-BD66-9DA28FF718B7}" srcOrd="0" destOrd="0" presId="urn:microsoft.com/office/officeart/2009/3/layout/HorizontalOrganizationChart"/>
    <dgm:cxn modelId="{517D5414-E12E-49BF-A808-F9788099A775}" srcId="{442C59B2-38AC-452F-BDDB-DD7D3723E06B}" destId="{6B692C0F-F1CC-4B48-8019-B76CFCB9B086}" srcOrd="2" destOrd="0" parTransId="{4573402A-5967-437A-B5F7-BE8B09EF39A3}" sibTransId="{4EFA5F4E-CF5F-42AE-A192-A71A3822BDA1}"/>
    <dgm:cxn modelId="{B48EE014-EFB2-4A9C-BDAF-6DF497704369}" type="presOf" srcId="{9DFEABED-55E9-4758-BD2E-91EC470C3997}" destId="{F83998B4-703C-4CBD-93DE-C32DF85E8AE8}" srcOrd="0" destOrd="0" presId="urn:microsoft.com/office/officeart/2009/3/layout/HorizontalOrganizationChart"/>
    <dgm:cxn modelId="{C4EA5515-C473-481C-AEC3-32EA7E13AD4C}" srcId="{BA32A34E-CA36-427B-84CC-73FD6F614186}" destId="{BCC42CCE-B809-4572-AD8D-95B008541A12}" srcOrd="7" destOrd="0" parTransId="{23BF6BC8-120C-47F0-91BE-860412484F4D}" sibTransId="{613012BB-F81F-4F1B-841B-FF6C87524DD8}"/>
    <dgm:cxn modelId="{13100417-E8D4-47F6-BAB2-44B693C111AC}" type="presOf" srcId="{ED1F6D7C-80B0-4175-9152-AF1B0740502F}" destId="{93FB9765-5291-496C-84E9-4B858E06B49E}" srcOrd="0" destOrd="0" presId="urn:microsoft.com/office/officeart/2009/3/layout/HorizontalOrganizationChart"/>
    <dgm:cxn modelId="{1719F818-EF57-4278-B21B-53C73C0B121C}" type="presOf" srcId="{C43F6DF7-BDE9-496A-94F8-BE96983091A7}" destId="{43B87724-D7F2-4001-9B15-E8B03B6D1371}" srcOrd="1" destOrd="0" presId="urn:microsoft.com/office/officeart/2009/3/layout/HorizontalOrganizationChart"/>
    <dgm:cxn modelId="{CF6AB119-0198-4CBF-BE11-AB7EBB7FBD77}" type="presOf" srcId="{3D321E62-E7E4-4D1C-99AF-F76BA58BA5E5}" destId="{CF4281E3-9666-484C-906A-7F4FBB09FB24}" srcOrd="0" destOrd="0" presId="urn:microsoft.com/office/officeart/2009/3/layout/HorizontalOrganizationChart"/>
    <dgm:cxn modelId="{4467931A-EF3E-4C5F-B11E-261F25D7F062}" srcId="{A35AF8E4-FEC9-4C7A-88FA-8D99228B42A2}" destId="{BF0CC9D7-8DBE-4EEC-A1A0-3EC5BB8CF564}" srcOrd="0" destOrd="0" parTransId="{80384B8C-5C31-4DE9-9CA6-77A84AE578D0}" sibTransId="{D45779C1-91E2-45F4-8BF2-D720C283937E}"/>
    <dgm:cxn modelId="{F117DA1D-1F59-4932-A5DA-187C3B7BA584}" type="presOf" srcId="{A7B34980-68C0-4F2E-BC13-009E3062EDC0}" destId="{B5A3DE05-4F2B-4B1A-AF5B-F58467A40F78}" srcOrd="1" destOrd="0" presId="urn:microsoft.com/office/officeart/2009/3/layout/HorizontalOrganizationChart"/>
    <dgm:cxn modelId="{41B8101E-AB40-47EE-85AC-9ED3B94548E1}" type="presOf" srcId="{C43F6DF7-BDE9-496A-94F8-BE96983091A7}" destId="{3055EBDB-5534-4DBD-A79D-AD2DAFC5453D}" srcOrd="0" destOrd="0" presId="urn:microsoft.com/office/officeart/2009/3/layout/HorizontalOrganizationChart"/>
    <dgm:cxn modelId="{200C6B20-4E25-46D0-B43A-6999502ECC7B}" type="presOf" srcId="{5A4DB714-542B-42FC-9E18-4A227CA838D2}" destId="{CEA67AB8-F8C3-4925-A5A8-CCD2CE3C742B}" srcOrd="0" destOrd="0" presId="urn:microsoft.com/office/officeart/2009/3/layout/HorizontalOrganizationChart"/>
    <dgm:cxn modelId="{46D35720-EFD8-4B3C-9FC6-38C01FC8DC2C}" type="presOf" srcId="{442C59B2-38AC-452F-BDDB-DD7D3723E06B}" destId="{96767888-5343-49E9-926F-7196375C6C52}" srcOrd="0" destOrd="0" presId="urn:microsoft.com/office/officeart/2009/3/layout/HorizontalOrganizationChart"/>
    <dgm:cxn modelId="{FA879422-E4E4-4D8F-8CAB-78E5CF45B60E}" type="presOf" srcId="{4C78DBFD-F89D-4E8F-A990-E2AE95783A58}" destId="{B17B4320-CB73-433C-86DB-FF61DF16C077}" srcOrd="0" destOrd="0" presId="urn:microsoft.com/office/officeart/2009/3/layout/HorizontalOrganizationChart"/>
    <dgm:cxn modelId="{C0376923-8C66-4476-B088-F2337A4E2DC7}" srcId="{BA32A34E-CA36-427B-84CC-73FD6F614186}" destId="{FC90B5D5-4FC9-4964-BB51-07FC2806BB31}" srcOrd="3" destOrd="0" parTransId="{7EE5EAB3-8CC1-4846-989A-AC3A19D51A0C}" sibTransId="{9D56E64A-B9AD-45FA-9742-1A4A2C2922E2}"/>
    <dgm:cxn modelId="{31B71E24-E429-4DB1-B104-5BCFFCAAACF0}" type="presOf" srcId="{80384B8C-5C31-4DE9-9CA6-77A84AE578D0}" destId="{9307332D-307B-46E1-8C27-A6A841651455}" srcOrd="0" destOrd="0" presId="urn:microsoft.com/office/officeart/2009/3/layout/HorizontalOrganizationChart"/>
    <dgm:cxn modelId="{73B6BC27-99A8-47D3-9D77-50CF312E87D2}" type="presOf" srcId="{1C0125A4-17B6-434C-9337-933606C82A7A}" destId="{4BBE8BC7-AEC8-4225-BEBA-6F9EAF322A29}" srcOrd="0" destOrd="0" presId="urn:microsoft.com/office/officeart/2009/3/layout/HorizontalOrganizationChart"/>
    <dgm:cxn modelId="{20DFEF27-0649-4403-B05C-A92D42D8B836}" type="presOf" srcId="{BCB66E1A-CADF-43DF-8419-3BBC9D340EA0}" destId="{F8A2E4CC-575C-4AE0-A79B-7CC662037864}" srcOrd="1" destOrd="0" presId="urn:microsoft.com/office/officeart/2009/3/layout/HorizontalOrganizationChart"/>
    <dgm:cxn modelId="{02FB8F28-7477-4C14-A32F-932E4C216E68}" type="presOf" srcId="{35E194B8-995E-499B-8FB3-B0FE38BA15FF}" destId="{3A121898-3442-49C9-9E66-F54AC4597F4F}" srcOrd="0" destOrd="0" presId="urn:microsoft.com/office/officeart/2009/3/layout/HorizontalOrganizationChart"/>
    <dgm:cxn modelId="{2E93E729-12B3-4C13-BA5D-475FA7268EB1}" type="presOf" srcId="{E52A7FBA-FB64-4A9E-9004-D214E2A4D1D3}" destId="{961494E1-01C2-47BD-ABAF-2A3668CA3530}" srcOrd="0" destOrd="0" presId="urn:microsoft.com/office/officeart/2009/3/layout/HorizontalOrganizationChart"/>
    <dgm:cxn modelId="{20B6052C-6F5C-42E2-B852-5AFA37364CF2}" type="presOf" srcId="{64FC0C34-21F4-43DC-A5AC-3068428DE788}" destId="{55DB3BE5-0520-4E59-82F3-CCDBE2028819}" srcOrd="0" destOrd="0" presId="urn:microsoft.com/office/officeart/2009/3/layout/HorizontalOrganizationChart"/>
    <dgm:cxn modelId="{7555F72C-C1FD-4A57-B391-8C3E937FBAF9}" type="presOf" srcId="{BCC42CCE-B809-4572-AD8D-95B008541A12}" destId="{0745F667-4836-428C-BCFF-75087B5FD584}" srcOrd="0" destOrd="0" presId="urn:microsoft.com/office/officeart/2009/3/layout/HorizontalOrganizationChart"/>
    <dgm:cxn modelId="{F295662E-62A9-49D4-9896-CA72134935CF}" type="presOf" srcId="{DBE2BC75-8EAE-47CD-8BF7-4EC2DEE57A5E}" destId="{9DD89C04-97DB-43A4-B885-C3F8C646367B}" srcOrd="1" destOrd="0" presId="urn:microsoft.com/office/officeart/2009/3/layout/HorizontalOrganizationChart"/>
    <dgm:cxn modelId="{923D3931-468C-4349-9780-38BF1F14AF22}" type="presOf" srcId="{60E8691F-0966-4833-B6C9-71E371CD4999}" destId="{0C64F1C2-BEB5-4C19-B315-DC0FBD28974D}" srcOrd="1" destOrd="0" presId="urn:microsoft.com/office/officeart/2009/3/layout/HorizontalOrganizationChart"/>
    <dgm:cxn modelId="{ED457238-BD37-4D0A-99B5-AE485D6D8B11}" type="presOf" srcId="{7638E961-AA3D-4267-9020-5A12160A74F4}" destId="{BA32FEF2-639F-4E17-B274-B2ABA705579C}" srcOrd="1" destOrd="0" presId="urn:microsoft.com/office/officeart/2009/3/layout/HorizontalOrganizationChart"/>
    <dgm:cxn modelId="{DC4C963B-4745-4A17-AECE-336AB502AC8F}" srcId="{4A29D6F8-154D-40ED-8DD7-064316736E06}" destId="{C43F6DF7-BDE9-496A-94F8-BE96983091A7}" srcOrd="2" destOrd="0" parTransId="{49DCF72B-C5C1-4CA3-AE87-6169EB98A215}" sibTransId="{999CB7EE-D741-4C75-89C9-FBFD074A7611}"/>
    <dgm:cxn modelId="{0BE6E83B-80E9-449E-95AF-CD43F9B271E2}" srcId="{BCC42CCE-B809-4572-AD8D-95B008541A12}" destId="{02AEB35C-5A83-4E49-AB32-2B56F1C78BFF}" srcOrd="8" destOrd="0" parTransId="{589990B5-8297-4198-AD7B-99C458EBA99D}" sibTransId="{7AEB16C0-708A-4C80-9AE0-89AA50BD6184}"/>
    <dgm:cxn modelId="{5A37393C-387A-4F63-BA92-B24405EC30F7}" type="presOf" srcId="{CB2A5034-4D38-48DE-A9E6-525F2A6DEC49}" destId="{140D42C5-4436-4133-9305-D37002C6DE4F}" srcOrd="1" destOrd="0" presId="urn:microsoft.com/office/officeart/2009/3/layout/HorizontalOrganizationChart"/>
    <dgm:cxn modelId="{FEF6533F-7810-4841-93C3-3E65539BAF79}" type="presOf" srcId="{442C59B2-38AC-452F-BDDB-DD7D3723E06B}" destId="{4FBAC3C3-0CEF-418C-80E9-15F207BD9639}" srcOrd="1" destOrd="0" presId="urn:microsoft.com/office/officeart/2009/3/layout/HorizontalOrganizationChart"/>
    <dgm:cxn modelId="{B88ED85C-767C-4A60-9621-AE7704810ADA}" srcId="{BCC42CCE-B809-4572-AD8D-95B008541A12}" destId="{90021799-A9AA-4A2A-824B-46A5AF95A8B3}" srcOrd="4" destOrd="0" parTransId="{2F2D33E7-2E57-4044-8F48-37F96434C405}" sibTransId="{696A03FB-55E1-4AE3-B28E-C300C70EBE26}"/>
    <dgm:cxn modelId="{0D0BE55C-2B32-465C-BE9B-F4DCA4D93D55}" type="presOf" srcId="{B9F026E2-C318-4B15-B58F-C53406A5F97C}" destId="{EEC9E718-890A-4E0D-A245-17E432F9107C}" srcOrd="0" destOrd="0" presId="urn:microsoft.com/office/officeart/2009/3/layout/HorizontalOrganizationChart"/>
    <dgm:cxn modelId="{2E1B7260-419F-4956-A82C-6974BCFF63EA}" type="presOf" srcId="{25CBDEAE-5063-4927-B92C-D1F43D263E82}" destId="{A44978E6-A682-41D0-B568-7E47FB1F22B3}" srcOrd="0" destOrd="0" presId="urn:microsoft.com/office/officeart/2009/3/layout/HorizontalOrganizationChart"/>
    <dgm:cxn modelId="{E69B4162-7A77-4A1C-B191-45221A9AA985}" srcId="{A35AF8E4-FEC9-4C7A-88FA-8D99228B42A2}" destId="{64FC0C34-21F4-43DC-A5AC-3068428DE788}" srcOrd="1" destOrd="0" parTransId="{61B0439D-D388-4008-9476-4418CCC9EA09}" sibTransId="{5944AACE-56AA-4E70-AB39-E674A440ED5C}"/>
    <dgm:cxn modelId="{80FFFB44-F073-4198-A7C4-8F634858A1F8}" type="presOf" srcId="{D3CA3C4A-CCCC-4FC2-8CB4-A7F57F74D8AD}" destId="{6B32D3FB-86B3-48E2-A3E1-E11470983903}" srcOrd="0" destOrd="0" presId="urn:microsoft.com/office/officeart/2009/3/layout/HorizontalOrganizationChart"/>
    <dgm:cxn modelId="{79D54F65-6541-4B72-82B3-9371A675BFD2}" srcId="{60E8691F-0966-4833-B6C9-71E371CD4999}" destId="{EF77E835-E739-4C6A-A447-687966FBAEFA}" srcOrd="2" destOrd="0" parTransId="{6EA1D656-950A-4632-8811-E10963D19285}" sibTransId="{C119C123-7806-4066-BE20-C57A634EB030}"/>
    <dgm:cxn modelId="{620F4C47-DF58-49A4-9F66-633C8B201A69}" type="presOf" srcId="{DBE2BC75-8EAE-47CD-8BF7-4EC2DEE57A5E}" destId="{FAB4A5B3-6627-4E20-A6E8-07675FAAC475}" srcOrd="0" destOrd="0" presId="urn:microsoft.com/office/officeart/2009/3/layout/HorizontalOrganizationChart"/>
    <dgm:cxn modelId="{BB55EB67-DDF6-4C0F-8F41-BEB2BAFD9003}" type="presOf" srcId="{7975F8F8-9256-41AD-9EEA-A85996FD6FB2}" destId="{6D17084E-9AA1-40FD-A65A-2C86B02FDE01}" srcOrd="0" destOrd="0" presId="urn:microsoft.com/office/officeart/2009/3/layout/HorizontalOrganizationChart"/>
    <dgm:cxn modelId="{020F6568-505B-4CA7-9AD9-F798361FE028}" type="presOf" srcId="{A7B34980-68C0-4F2E-BC13-009E3062EDC0}" destId="{1AB9648D-2BD4-43CC-9BA2-C54EDFB727A9}" srcOrd="0" destOrd="0" presId="urn:microsoft.com/office/officeart/2009/3/layout/HorizontalOrganizationChart"/>
    <dgm:cxn modelId="{1658654A-0394-43F2-AAFA-1946D96AC6B7}" type="presOf" srcId="{FCE5102C-CE30-4270-BCCA-1487D9DD793A}" destId="{D8D91C56-5B2A-4E9A-AC64-3BD937E27251}" srcOrd="0" destOrd="0" presId="urn:microsoft.com/office/officeart/2009/3/layout/HorizontalOrganizationChart"/>
    <dgm:cxn modelId="{2742C36A-B325-445B-826A-0BC20BAA1B71}" type="presOf" srcId="{90021799-A9AA-4A2A-824B-46A5AF95A8B3}" destId="{BADB564D-1C43-4292-A085-02E90A53EA44}" srcOrd="0" destOrd="0" presId="urn:microsoft.com/office/officeart/2009/3/layout/HorizontalOrganizationChart"/>
    <dgm:cxn modelId="{A95C0B6B-B087-442B-ABCA-18F853EF93E8}" type="presOf" srcId="{49DCF72B-C5C1-4CA3-AE87-6169EB98A215}" destId="{14FA4735-3C27-4C01-94C7-FEE9355D805E}" srcOrd="0" destOrd="0" presId="urn:microsoft.com/office/officeart/2009/3/layout/HorizontalOrganizationChart"/>
    <dgm:cxn modelId="{B67D276B-328B-42D3-9D9F-B8BAB6A62929}" srcId="{60E8691F-0966-4833-B6C9-71E371CD4999}" destId="{689A9049-06FB-4961-AC23-4DFDAE5FDFF4}" srcOrd="1" destOrd="0" parTransId="{5A4DB714-542B-42FC-9E18-4A227CA838D2}" sibTransId="{8E5DF266-4290-4001-8971-287C80589CC6}"/>
    <dgm:cxn modelId="{1806AB6B-9CAB-4572-9507-B3CCD1631A09}" srcId="{BA32A34E-CA36-427B-84CC-73FD6F614186}" destId="{DBE2BC75-8EAE-47CD-8BF7-4EC2DEE57A5E}" srcOrd="5" destOrd="0" parTransId="{D3CA3C4A-CCCC-4FC2-8CB4-A7F57F74D8AD}" sibTransId="{F7309AF6-DBFC-473E-B227-E575F61F1098}"/>
    <dgm:cxn modelId="{C514674C-EA13-48BD-A09B-90A129EF0048}" srcId="{BA32A34E-CA36-427B-84CC-73FD6F614186}" destId="{25CBDEAE-5063-4927-B92C-D1F43D263E82}" srcOrd="14" destOrd="0" parTransId="{54CD4751-4E8B-4194-966F-567E995F9B76}" sibTransId="{9ADF1747-2708-4C7E-9358-444A5919E13B}"/>
    <dgm:cxn modelId="{F32BC54C-651D-44E8-A265-26393701FC36}" type="presOf" srcId="{9292141C-3796-442F-9A2B-31132FD9D1AF}" destId="{F81622B9-6057-409B-AB6B-B9F8B218C20A}" srcOrd="1" destOrd="0" presId="urn:microsoft.com/office/officeart/2009/3/layout/HorizontalOrganizationChart"/>
    <dgm:cxn modelId="{64C3104E-F75F-40FC-9B92-01AE91E678E8}" type="presOf" srcId="{A85B02AB-8D6F-4F13-81B2-AC3D44672C48}" destId="{7E5E509A-BED6-427C-BE3C-930855BD8B1F}" srcOrd="1" destOrd="0" presId="urn:microsoft.com/office/officeart/2009/3/layout/HorizontalOrganizationChart"/>
    <dgm:cxn modelId="{7E85274E-063D-4D42-9556-7048E045E38C}" type="presOf" srcId="{010974D7-1755-4DCB-8C11-74E3D5BB9C9B}" destId="{7E97F8D8-C2E5-421C-9A2E-5AF1FE26B258}" srcOrd="0" destOrd="0" presId="urn:microsoft.com/office/officeart/2009/3/layout/HorizontalOrganizationChart"/>
    <dgm:cxn modelId="{1CBA7C6E-CADE-4D94-944D-502FB935D714}" srcId="{BA32A34E-CA36-427B-84CC-73FD6F614186}" destId="{CEE0CF0A-B246-458C-AC59-351F7A94097A}" srcOrd="8" destOrd="0" parTransId="{28E320A9-7724-4AAC-81A5-D08733098DA2}" sibTransId="{891D8573-A86E-4DB3-9F5E-EFC21E2ABA76}"/>
    <dgm:cxn modelId="{71339A4E-DA9E-4BD2-ACA3-EDAD1A382D4E}" type="presOf" srcId="{1CB063A3-F5EC-400A-B2EE-132E67675C0F}" destId="{5B9E2977-F763-4806-B3DC-2F3F0279BC59}" srcOrd="1" destOrd="0" presId="urn:microsoft.com/office/officeart/2009/3/layout/HorizontalOrganizationChart"/>
    <dgm:cxn modelId="{269AD56F-CF59-4663-803D-54E7B178E0B1}" type="presOf" srcId="{90021799-A9AA-4A2A-824B-46A5AF95A8B3}" destId="{84BFACB3-985E-4BB0-9000-5A69B72CF4A4}" srcOrd="1" destOrd="0" presId="urn:microsoft.com/office/officeart/2009/3/layout/HorizontalOrganizationChart"/>
    <dgm:cxn modelId="{EB834D73-6758-4D4E-8D73-16CE3246B573}" type="presOf" srcId="{7638E961-AA3D-4267-9020-5A12160A74F4}" destId="{82C46937-1945-4345-A8D3-6FEBA50056E2}" srcOrd="0" destOrd="0" presId="urn:microsoft.com/office/officeart/2009/3/layout/HorizontalOrganizationChart"/>
    <dgm:cxn modelId="{839D7A73-22CB-4EA6-A79E-8E3A2D717FF8}" type="presOf" srcId="{BF0CC9D7-8DBE-4EEC-A1A0-3EC5BB8CF564}" destId="{8B874FAE-E02F-421E-BEC2-71956ECC97F7}" srcOrd="0" destOrd="0" presId="urn:microsoft.com/office/officeart/2009/3/layout/HorizontalOrganizationChart"/>
    <dgm:cxn modelId="{2C9D3674-AE9A-499B-A028-33EF7B8BEA2D}" type="presOf" srcId="{51084485-2230-447C-9212-90F59F3AE8CE}" destId="{6C7CE5DC-DB09-42C5-8E2F-38682E64E1BF}" srcOrd="0" destOrd="0" presId="urn:microsoft.com/office/officeart/2009/3/layout/HorizontalOrganizationChart"/>
    <dgm:cxn modelId="{F7C64E55-83E7-4F07-9F63-A078BF0903DF}" type="presOf" srcId="{459EF420-8787-43D1-8527-FBFE0E23EE58}" destId="{A56605DD-E46B-4EFE-A57A-0E1957B5C6E7}" srcOrd="0" destOrd="0" presId="urn:microsoft.com/office/officeart/2009/3/layout/HorizontalOrganizationChart"/>
    <dgm:cxn modelId="{066F2556-E8EA-495F-97E5-FF84C3DB019E}" type="presOf" srcId="{856AFB19-2E0B-42BF-9DAF-78D191A76E9C}" destId="{75B29F43-B341-4863-8BE3-8C6B6980A2D4}" srcOrd="0" destOrd="0" presId="urn:microsoft.com/office/officeart/2009/3/layout/HorizontalOrganizationChart"/>
    <dgm:cxn modelId="{19653376-E3BB-4BB5-9E10-767834B8AB6E}" type="presOf" srcId="{EF77E835-E739-4C6A-A447-687966FBAEFA}" destId="{B35D50CE-746A-447C-864C-0FD1CFF2F0FA}" srcOrd="1" destOrd="0" presId="urn:microsoft.com/office/officeart/2009/3/layout/HorizontalOrganizationChart"/>
    <dgm:cxn modelId="{23BF5956-7CEB-4CC0-A461-4725044BB577}" srcId="{442C59B2-38AC-452F-BDDB-DD7D3723E06B}" destId="{ED1F6D7C-80B0-4175-9152-AF1B0740502F}" srcOrd="1" destOrd="0" parTransId="{856AFB19-2E0B-42BF-9DAF-78D191A76E9C}" sibTransId="{8829F8B6-73BA-43E6-96B1-0C0F2CB46E13}"/>
    <dgm:cxn modelId="{856BB756-1E54-43F5-AE56-0532249C91CA}" type="presOf" srcId="{A938EA45-3359-4F5E-9D5D-808683C74900}" destId="{7477DFBA-2FEC-4883-BE3A-F5D602CDA6CE}" srcOrd="0" destOrd="0" presId="urn:microsoft.com/office/officeart/2009/3/layout/HorizontalOrganizationChart"/>
    <dgm:cxn modelId="{809EF776-8324-44BB-9D05-ADD759E49518}" type="presOf" srcId="{18078DB0-EE5C-401B-BF2F-C990CFD3FF36}" destId="{DD02B18C-FB42-4F54-AB9F-05CCFBE2449A}" srcOrd="0" destOrd="0" presId="urn:microsoft.com/office/officeart/2009/3/layout/HorizontalOrganizationChart"/>
    <dgm:cxn modelId="{86611178-D248-42D8-B41F-88390E3B9B25}" type="presOf" srcId="{A85B02AB-8D6F-4F13-81B2-AC3D44672C48}" destId="{D27CDB03-C3CE-441B-B422-D24AEAE91FB0}" srcOrd="0" destOrd="0" presId="urn:microsoft.com/office/officeart/2009/3/layout/HorizontalOrganizationChart"/>
    <dgm:cxn modelId="{CC401858-1A69-4C49-8229-2F90B81B35C4}" type="presOf" srcId="{CDD674EA-D771-4ACD-8B59-2123A64193F1}" destId="{7D896132-0FFD-4B45-BC55-CE83703BEA7F}" srcOrd="0" destOrd="0" presId="urn:microsoft.com/office/officeart/2009/3/layout/HorizontalOrganizationChart"/>
    <dgm:cxn modelId="{39C21D79-2A2B-480D-A676-A9D9510A9507}" type="presOf" srcId="{4573402A-5967-437A-B5F7-BE8B09EF39A3}" destId="{9D0A6BCC-51BA-4044-89E0-01B5314394F5}" srcOrd="0" destOrd="0" presId="urn:microsoft.com/office/officeart/2009/3/layout/HorizontalOrganizationChart"/>
    <dgm:cxn modelId="{7E7C5159-7D2D-4982-8660-BF48830FD73E}" srcId="{1EE5E22A-393A-4A9B-A91E-F7A7DF8822B6}" destId="{1CB063A3-F5EC-400A-B2EE-132E67675C0F}" srcOrd="0" destOrd="0" parTransId="{1E72C6B4-F1AA-473B-8718-8C7AD84FA861}" sibTransId="{CA15A4A6-A671-4A95-A28A-93E54E199492}"/>
    <dgm:cxn modelId="{FCEB1D5A-AC4E-4AEF-8E0B-E8ED422AEF5F}" type="presOf" srcId="{CEE0CF0A-B246-458C-AC59-351F7A94097A}" destId="{FEC32502-6CFD-49E3-9430-67F582AC7854}" srcOrd="1" destOrd="0" presId="urn:microsoft.com/office/officeart/2009/3/layout/HorizontalOrganizationChart"/>
    <dgm:cxn modelId="{15A0B55A-4D1D-4845-BFE8-3065C714933B}" type="presOf" srcId="{DB0CB0AB-3A58-4868-9CA8-56BB428A3F54}" destId="{778534A1-46DB-48F7-9010-272CFB9998F5}" srcOrd="0" destOrd="0" presId="urn:microsoft.com/office/officeart/2009/3/layout/HorizontalOrganizationChart"/>
    <dgm:cxn modelId="{5F19B95A-C8CE-42A2-9248-2F21334B06E5}" type="presOf" srcId="{E4A83B51-D61F-48A7-8152-EDDBE7FB02BF}" destId="{6CFD077E-3EEF-4489-919A-70B1706FFDAC}" srcOrd="0" destOrd="0" presId="urn:microsoft.com/office/officeart/2009/3/layout/HorizontalOrganizationChart"/>
    <dgm:cxn modelId="{3E20CF5A-481B-48C2-BB26-CA78F2B3518F}" srcId="{BCC42CCE-B809-4572-AD8D-95B008541A12}" destId="{CB2A5034-4D38-48DE-A9E6-525F2A6DEC49}" srcOrd="7" destOrd="0" parTransId="{CF4847E6-E40C-45B7-9A2C-8270A65D8B29}" sibTransId="{5AED9B82-6A9E-4382-A0F7-3E6440FE6B21}"/>
    <dgm:cxn modelId="{77737C7B-2D47-496F-8A8A-6CCE7AF63F90}" type="presOf" srcId="{FC90B5D5-4FC9-4964-BB51-07FC2806BB31}" destId="{EE5B9C8B-73AF-46AC-8A2A-69CEC4CC327C}" srcOrd="0" destOrd="0" presId="urn:microsoft.com/office/officeart/2009/3/layout/HorizontalOrganizationChart"/>
    <dgm:cxn modelId="{7347827C-91B8-49BA-A642-4D77937D6260}" type="presOf" srcId="{1C0125A4-17B6-434C-9337-933606C82A7A}" destId="{BE84EA6F-9827-4832-953F-D8AB738DD7BD}" srcOrd="1" destOrd="0" presId="urn:microsoft.com/office/officeart/2009/3/layout/HorizontalOrganizationChart"/>
    <dgm:cxn modelId="{B826597D-C575-420E-92E6-62568779E1C3}" type="presOf" srcId="{240F4448-E3FF-4CC9-9EC3-9AAB9DA7E0C1}" destId="{04B7BC23-6173-4835-989C-2AB8710A4C33}" srcOrd="0" destOrd="0" presId="urn:microsoft.com/office/officeart/2009/3/layout/HorizontalOrganizationChart"/>
    <dgm:cxn modelId="{8D8DC27D-138A-4657-B1B4-00BA54433641}" type="presOf" srcId="{B8BE8190-FDAA-48C8-B6C5-51CAD7EE7E08}" destId="{E936BE5A-DB2E-4B91-8972-7E6F77BB7B9C}" srcOrd="1" destOrd="0" presId="urn:microsoft.com/office/officeart/2009/3/layout/HorizontalOrganizationChart"/>
    <dgm:cxn modelId="{4F729081-D8D9-45C3-8C3D-5181F4CAA8BF}" type="presOf" srcId="{010974D7-1755-4DCB-8C11-74E3D5BB9C9B}" destId="{30C87731-3202-4EA6-B88D-14C328372016}" srcOrd="1" destOrd="0" presId="urn:microsoft.com/office/officeart/2009/3/layout/HorizontalOrganizationChart"/>
    <dgm:cxn modelId="{6C1D9E81-5987-4736-A881-87C5BB7655B4}" type="presOf" srcId="{3EE6FA82-A0E6-400A-B9DD-AA542B6C7141}" destId="{FBE57A52-BC64-4851-8689-ADA8EC570CC4}" srcOrd="1" destOrd="0" presId="urn:microsoft.com/office/officeart/2009/3/layout/HorizontalOrganizationChart"/>
    <dgm:cxn modelId="{D9D08E82-2E3C-42E8-93A4-04EB06700D1D}" type="presOf" srcId="{ED1F6D7C-80B0-4175-9152-AF1B0740502F}" destId="{35980DC0-3B83-4D09-A1E8-446BCFAB30F0}" srcOrd="1" destOrd="0" presId="urn:microsoft.com/office/officeart/2009/3/layout/HorizontalOrganizationChart"/>
    <dgm:cxn modelId="{CFDBAB84-1E81-4466-A5A5-E2A5CE9FB09B}" type="presOf" srcId="{898E1057-867D-4855-8052-ECA62EECCECC}" destId="{F7137988-0730-45F2-8A25-6B1F3C4697F0}" srcOrd="0" destOrd="0" presId="urn:microsoft.com/office/officeart/2009/3/layout/HorizontalOrganizationChart"/>
    <dgm:cxn modelId="{F6379985-F481-47C0-80EA-B4B8DBFB495D}" type="presOf" srcId="{7975F8F8-9256-41AD-9EEA-A85996FD6FB2}" destId="{49B8CDEA-99D7-4BEE-8F37-117D7BC515AD}" srcOrd="1" destOrd="0" presId="urn:microsoft.com/office/officeart/2009/3/layout/HorizontalOrganizationChart"/>
    <dgm:cxn modelId="{4FA42A86-F23D-4BF3-B3B8-A03213B946FC}" type="presOf" srcId="{EF77E835-E739-4C6A-A447-687966FBAEFA}" destId="{717980D4-E8D4-4EBE-A4FF-277637AF995F}" srcOrd="0" destOrd="0" presId="urn:microsoft.com/office/officeart/2009/3/layout/HorizontalOrganizationChart"/>
    <dgm:cxn modelId="{78378487-8B97-416E-9BFE-3A826D59D5BB}" type="presOf" srcId="{DB0CB0AB-3A58-4868-9CA8-56BB428A3F54}" destId="{AA6D8DEC-BB4C-4269-AE4D-95FBD3E2A5A1}" srcOrd="1" destOrd="0" presId="urn:microsoft.com/office/officeart/2009/3/layout/HorizontalOrganizationChart"/>
    <dgm:cxn modelId="{81DC7C89-654E-4A90-906D-AEAC9BD2048C}" type="presOf" srcId="{02AEB35C-5A83-4E49-AB32-2B56F1C78BFF}" destId="{BA7B2BBF-2524-4F40-909B-69FE87ECF3C9}" srcOrd="0" destOrd="0" presId="urn:microsoft.com/office/officeart/2009/3/layout/HorizontalOrganizationChart"/>
    <dgm:cxn modelId="{6090ED89-2804-4D73-97BD-0E39A61BB02F}" srcId="{4A29D6F8-154D-40ED-8DD7-064316736E06}" destId="{BCB66E1A-CADF-43DF-8419-3BBC9D340EA0}" srcOrd="1" destOrd="0" parTransId="{75D8113C-D1A8-4E4A-8149-99C42F6EBC41}" sibTransId="{4F46A9E4-3EFD-4525-AC29-49473B08BD6F}"/>
    <dgm:cxn modelId="{385B0B8A-8555-445E-A950-5499EDCD8725}" type="presOf" srcId="{689A9049-06FB-4961-AC23-4DFDAE5FDFF4}" destId="{24074D95-B478-453A-A97B-738B0B3C08B3}" srcOrd="1" destOrd="0" presId="urn:microsoft.com/office/officeart/2009/3/layout/HorizontalOrganizationChart"/>
    <dgm:cxn modelId="{E226F78B-2DD4-4488-B390-352BDE7089D7}" type="presOf" srcId="{18078DB0-EE5C-401B-BF2F-C990CFD3FF36}" destId="{436F4EEB-03FF-42BD-8606-8F71CA880430}" srcOrd="1" destOrd="0" presId="urn:microsoft.com/office/officeart/2009/3/layout/HorizontalOrganizationChart"/>
    <dgm:cxn modelId="{7C253492-C34E-455E-B239-95EE862D7D10}" type="presOf" srcId="{7209E83A-C119-40B2-BEB8-A890C0B7D904}" destId="{3DE53D33-2E74-4C7F-A434-F0CE98B872C7}" srcOrd="0" destOrd="0" presId="urn:microsoft.com/office/officeart/2009/3/layout/HorizontalOrganizationChart"/>
    <dgm:cxn modelId="{F3434792-FD99-4423-8CEC-1EF1D6F8E013}" srcId="{442C59B2-38AC-452F-BDDB-DD7D3723E06B}" destId="{DB0CB0AB-3A58-4868-9CA8-56BB428A3F54}" srcOrd="0" destOrd="0" parTransId="{E52A7FBA-FB64-4A9E-9004-D214E2A4D1D3}" sibTransId="{08118FCC-62ED-486B-8B8B-87735C3A0C5A}"/>
    <dgm:cxn modelId="{668EF896-1388-4379-BE0E-DB5675EC33BC}" type="presOf" srcId="{B8BE8190-FDAA-48C8-B6C5-51CAD7EE7E08}" destId="{E1D9EBD3-CDDE-4DDB-AD6B-31ADCDEEAC60}" srcOrd="0" destOrd="0" presId="urn:microsoft.com/office/officeart/2009/3/layout/HorizontalOrganizationChart"/>
    <dgm:cxn modelId="{F8051197-7B07-452F-91C2-9DE62EB3DE49}" srcId="{BCC42CCE-B809-4572-AD8D-95B008541A12}" destId="{FCE5102C-CE30-4270-BCCA-1487D9DD793A}" srcOrd="3" destOrd="0" parTransId="{4C78DBFD-F89D-4E8F-A990-E2AE95783A58}" sibTransId="{F4449407-D10A-430D-BE59-1D6C0A69F2D1}"/>
    <dgm:cxn modelId="{4C290898-2A8C-4B94-AFC4-93B4E9851EC1}" type="presOf" srcId="{7EE5EAB3-8CC1-4846-989A-AC3A19D51A0C}" destId="{7B7AC510-0C94-4094-AC26-A1831956CD8A}" srcOrd="0" destOrd="0" presId="urn:microsoft.com/office/officeart/2009/3/layout/HorizontalOrganizationChart"/>
    <dgm:cxn modelId="{9D69D399-8844-48F9-BDA2-832E1C8CC9D5}" srcId="{BCC42CCE-B809-4572-AD8D-95B008541A12}" destId="{A7B34980-68C0-4F2E-BC13-009E3062EDC0}" srcOrd="6" destOrd="0" parTransId="{9DFEABED-55E9-4758-BD2E-91EC470C3997}" sibTransId="{1E1C9EA4-9791-4C64-A676-4B769F3A0C87}"/>
    <dgm:cxn modelId="{EBC2729B-B7A3-4229-9D9B-01544C38E10B}" type="presOf" srcId="{CF4847E6-E40C-45B7-9A2C-8270A65D8B29}" destId="{8C9C110B-EA85-4127-89FC-E1FCCB43F5A8}" srcOrd="0" destOrd="0" presId="urn:microsoft.com/office/officeart/2009/3/layout/HorizontalOrganizationChart"/>
    <dgm:cxn modelId="{FBB0F69B-0AFB-442F-A5A7-EB7B224BF12C}" type="presOf" srcId="{2F2D33E7-2E57-4044-8F48-37F96434C405}" destId="{1B91B962-ED6F-4C50-B530-C6F59BFFA6C3}" srcOrd="0" destOrd="0" presId="urn:microsoft.com/office/officeart/2009/3/layout/HorizontalOrganizationChart"/>
    <dgm:cxn modelId="{37A7509C-E901-4323-AD82-E6738B8A7AA3}" type="presOf" srcId="{A3724DC7-2875-4A15-9549-5BC71870567D}" destId="{B39F3F35-017C-421E-B3A0-BB11E401375D}" srcOrd="0" destOrd="0" presId="urn:microsoft.com/office/officeart/2009/3/layout/HorizontalOrganizationChart"/>
    <dgm:cxn modelId="{4A0DFA9C-3DB9-4ED2-870B-A27A98E520EF}" type="presOf" srcId="{CB2A5034-4D38-48DE-A9E6-525F2A6DEC49}" destId="{737635E7-496F-45DA-AE12-D82589EBC9AB}" srcOrd="0" destOrd="0" presId="urn:microsoft.com/office/officeart/2009/3/layout/HorizontalOrganizationChart"/>
    <dgm:cxn modelId="{0CC6CC9E-B878-42D5-8BE4-39D4E8FDF285}" type="presOf" srcId="{059EA102-0227-4825-B36E-1ECA8375C945}" destId="{F520FD84-C3CF-4C42-AB21-36EA35FF306B}" srcOrd="0" destOrd="0" presId="urn:microsoft.com/office/officeart/2009/3/layout/HorizontalOrganizationChart"/>
    <dgm:cxn modelId="{9AF6CE9E-945A-4AE1-BCC9-7DABC1ACF4DA}" type="presOf" srcId="{AB2F4A34-8779-4843-9008-4CE1F90CA74B}" destId="{41C6E244-41B7-47A4-A840-24661E109E02}" srcOrd="0" destOrd="0" presId="urn:microsoft.com/office/officeart/2009/3/layout/HorizontalOrganizationChart"/>
    <dgm:cxn modelId="{1E62E79F-093B-4ECE-B3C8-C95B34FDD7C7}" type="presOf" srcId="{54CD4751-4E8B-4194-966F-567E995F9B76}" destId="{6126D47F-0FC0-4E1C-B832-BB85097A59A0}" srcOrd="0" destOrd="0" presId="urn:microsoft.com/office/officeart/2009/3/layout/HorizontalOrganizationChart"/>
    <dgm:cxn modelId="{525A88A0-1B7E-4CE2-9D1A-34900A00848F}" srcId="{F3055981-1FC2-4B01-B17E-3EF28A2BF01D}" destId="{302CFCA2-0DD0-4650-B037-79A0E9E21DD2}" srcOrd="0" destOrd="0" parTransId="{FE98083C-8D50-42BA-A4A5-6635495A7DD2}" sibTransId="{BFC2A79D-593A-42E7-BBC6-FC3C5F2D4311}"/>
    <dgm:cxn modelId="{26F04DA1-43D6-4CC9-92FE-8DE7F73FF94D}" srcId="{BA32A34E-CA36-427B-84CC-73FD6F614186}" destId="{898E1057-867D-4855-8052-ECA62EECCECC}" srcOrd="10" destOrd="0" parTransId="{E8CAE43F-05E9-4E4D-8475-54B392E379F1}" sibTransId="{F21291BD-4436-4E2C-9CE6-89CE61B1C9A3}"/>
    <dgm:cxn modelId="{37E1A0A2-DDED-45FC-A25D-110BE27AD479}" srcId="{60E8691F-0966-4833-B6C9-71E371CD4999}" destId="{A85B02AB-8D6F-4F13-81B2-AC3D44672C48}" srcOrd="0" destOrd="0" parTransId="{B31BF03B-E51B-4DFC-BA07-C48B793CBACA}" sibTransId="{B09A6046-2159-46E9-9113-796BC97FB321}"/>
    <dgm:cxn modelId="{3897B4A2-0615-4B8D-9F4D-A27445196B2F}" type="presOf" srcId="{25CBDEAE-5063-4927-B92C-D1F43D263E82}" destId="{7E2A74EC-91D2-47EB-A5BE-1259B84BE01E}" srcOrd="1" destOrd="0" presId="urn:microsoft.com/office/officeart/2009/3/layout/HorizontalOrganizationChart"/>
    <dgm:cxn modelId="{630F68A4-A7AF-45D4-A9D2-6DBA733A1FF8}" type="presOf" srcId="{75D8113C-D1A8-4E4A-8149-99C42F6EBC41}" destId="{90E55C49-CCBF-4734-B397-A967C8357619}" srcOrd="0" destOrd="0" presId="urn:microsoft.com/office/officeart/2009/3/layout/HorizontalOrganizationChart"/>
    <dgm:cxn modelId="{83670BA5-37FE-417F-9985-14737B74EC47}" type="presOf" srcId="{9E9F3F8D-7403-43C8-A658-1BB83E25A946}" destId="{636DB620-846A-43D1-B485-0BEC7DD025F2}" srcOrd="0" destOrd="0" presId="urn:microsoft.com/office/officeart/2009/3/layout/HorizontalOrganizationChart"/>
    <dgm:cxn modelId="{970031A5-0569-42CC-BA9A-F731F6E25542}" type="presOf" srcId="{BCB66E1A-CADF-43DF-8419-3BBC9D340EA0}" destId="{CFBB7E77-EC38-4B87-BDF9-EB7695551720}" srcOrd="0" destOrd="0" presId="urn:microsoft.com/office/officeart/2009/3/layout/HorizontalOrganizationChart"/>
    <dgm:cxn modelId="{05AC96A6-F8CB-46A8-BBC7-E9F5C5DB7E8A}" type="presOf" srcId="{E534A0EE-24A6-42FF-95E5-B50A725CA08A}" destId="{C06A54F5-321C-4122-8CB6-5DD8ADEC8626}" srcOrd="0" destOrd="0" presId="urn:microsoft.com/office/officeart/2009/3/layout/HorizontalOrganizationChart"/>
    <dgm:cxn modelId="{F2A3DAA6-5E06-4F02-B8E7-993571327F50}" type="presOf" srcId="{60E8691F-0966-4833-B6C9-71E371CD4999}" destId="{CEA88EC7-AD0A-4914-925C-C11BFB0B3EFB}" srcOrd="0" destOrd="0" presId="urn:microsoft.com/office/officeart/2009/3/layout/HorizontalOrganizationChart"/>
    <dgm:cxn modelId="{C37059AA-FFD5-402E-AB67-524418A03053}" type="presOf" srcId="{6B692C0F-F1CC-4B48-8019-B76CFCB9B086}" destId="{D9B49162-3B5F-4707-AC25-3E7617C8A36F}" srcOrd="1" destOrd="0" presId="urn:microsoft.com/office/officeart/2009/3/layout/HorizontalOrganizationChart"/>
    <dgm:cxn modelId="{E1B1CEAA-24F4-4D60-82F1-669D7AC52CDB}" type="presOf" srcId="{758C02E7-C6CE-4E6A-B281-A0ED2CD92F06}" destId="{66D8B889-D507-405F-B56C-B2801CCA509A}" srcOrd="0" destOrd="0" presId="urn:microsoft.com/office/officeart/2009/3/layout/HorizontalOrganizationChart"/>
    <dgm:cxn modelId="{B7DCF4AD-3282-4F71-A5A7-A502386F7037}" srcId="{BA32A34E-CA36-427B-84CC-73FD6F614186}" destId="{3EE6FA82-A0E6-400A-B9DD-AA542B6C7141}" srcOrd="2" destOrd="0" parTransId="{15F7CB68-E4BE-45B9-BEB5-1D43EEB72C7B}" sibTransId="{832D6AB3-0FB8-42F9-99A4-97D33851B41D}"/>
    <dgm:cxn modelId="{2A8752AE-A240-4D65-87F5-7EA7112D9008}" srcId="{BA32A34E-CA36-427B-84CC-73FD6F614186}" destId="{51084485-2230-447C-9212-90F59F3AE8CE}" srcOrd="9" destOrd="0" parTransId="{AB2F4A34-8779-4843-9008-4CE1F90CA74B}" sibTransId="{94EAA729-7BA8-46A8-84A7-5FD3EEC576F2}"/>
    <dgm:cxn modelId="{EF99C3AE-1E52-4049-A56B-C186179DC6CE}" srcId="{BA32A34E-CA36-427B-84CC-73FD6F614186}" destId="{758C02E7-C6CE-4E6A-B281-A0ED2CD92F06}" srcOrd="0" destOrd="0" parTransId="{4DBB7823-0982-4186-9695-63685C97EF0F}" sibTransId="{EB19D5D2-FA9C-4991-814B-898957B8A014}"/>
    <dgm:cxn modelId="{CCEDEBAF-0B26-44E4-A5F0-D00C7110FF58}" type="presOf" srcId="{A17767F6-80BD-435D-BA49-2DC70E9B1082}" destId="{AA7ACD4A-B851-460A-BC27-680FB7445BC2}" srcOrd="0" destOrd="0" presId="urn:microsoft.com/office/officeart/2009/3/layout/HorizontalOrganizationChart"/>
    <dgm:cxn modelId="{5796C9B0-ACEA-4068-8A11-20890C1037E9}" type="presOf" srcId="{BCC42CCE-B809-4572-AD8D-95B008541A12}" destId="{A210C312-4582-41FA-B83D-EB0CA68BB7C3}" srcOrd="1" destOrd="0" presId="urn:microsoft.com/office/officeart/2009/3/layout/HorizontalOrganizationChart"/>
    <dgm:cxn modelId="{0D0E3AB1-03B3-4746-96B3-00ECB5EF3E1E}" type="presOf" srcId="{459EF420-8787-43D1-8527-FBFE0E23EE58}" destId="{9D6AC511-93E0-42FC-AABB-D24B31758959}" srcOrd="1" destOrd="0" presId="urn:microsoft.com/office/officeart/2009/3/layout/HorizontalOrganizationChart"/>
    <dgm:cxn modelId="{A322E8B2-16B1-41D6-AC55-2061C6EFF707}" type="presOf" srcId="{A35AF8E4-FEC9-4C7A-88FA-8D99228B42A2}" destId="{8C1876FB-E444-4D2A-87A3-F8A665629087}" srcOrd="1" destOrd="0" presId="urn:microsoft.com/office/officeart/2009/3/layout/HorizontalOrganizationChart"/>
    <dgm:cxn modelId="{27EEEDB2-1F08-4EB9-8D13-09D3DA7A1268}" type="presOf" srcId="{1CB063A3-F5EC-400A-B2EE-132E67675C0F}" destId="{56A9BD27-1B2B-4C26-80CF-4E324BB252A0}" srcOrd="0" destOrd="0" presId="urn:microsoft.com/office/officeart/2009/3/layout/HorizontalOrganizationChart"/>
    <dgm:cxn modelId="{F3F149B3-364D-4CF7-975E-9ADDBC2C0288}" srcId="{BCC42CCE-B809-4572-AD8D-95B008541A12}" destId="{9292141C-3796-442F-9A2B-31132FD9D1AF}" srcOrd="1" destOrd="0" parTransId="{24CD6E2A-43C6-4CBB-B4D9-4A9B82FCA861}" sibTransId="{547AEECA-27C9-498D-9003-CC56A235DB11}"/>
    <dgm:cxn modelId="{217898B3-EDD6-4ABA-8696-9453783F57E4}" srcId="{BA32A34E-CA36-427B-84CC-73FD6F614186}" destId="{4A29D6F8-154D-40ED-8DD7-064316736E06}" srcOrd="1" destOrd="0" parTransId="{A938EA45-3359-4F5E-9D5D-808683C74900}" sibTransId="{15427F7D-E6B4-424B-BC9C-E857B59E616D}"/>
    <dgm:cxn modelId="{78694DB4-5016-4BB8-976A-F50FDD76B81B}" type="presOf" srcId="{898E1057-867D-4855-8052-ECA62EECCECC}" destId="{A9E985FB-FBDA-4BC5-9F0D-A81FE340CFDB}" srcOrd="1" destOrd="0" presId="urn:microsoft.com/office/officeart/2009/3/layout/HorizontalOrganizationChart"/>
    <dgm:cxn modelId="{7A61CFB4-152E-4A17-8D6C-DD146103BE0B}" type="presOf" srcId="{F3055981-1FC2-4B01-B17E-3EF28A2BF01D}" destId="{82D14F99-6D9C-4D1D-9551-E9784F78AB3B}" srcOrd="1" destOrd="0" presId="urn:microsoft.com/office/officeart/2009/3/layout/HorizontalOrganizationChart"/>
    <dgm:cxn modelId="{E061DFB6-ABE0-4D98-BBE2-85A336A15012}" type="presOf" srcId="{589990B5-8297-4198-AD7B-99C458EBA99D}" destId="{67ADB2C9-6211-4A1C-8E96-5037CDA3FF10}" srcOrd="0" destOrd="0" presId="urn:microsoft.com/office/officeart/2009/3/layout/HorizontalOrganizationChart"/>
    <dgm:cxn modelId="{10AB08B7-C6F9-4779-A85B-CCE56E2406C0}" type="presOf" srcId="{28E320A9-7724-4AAC-81A5-D08733098DA2}" destId="{113C5748-38FC-4EFB-BAE1-96A97C23F765}" srcOrd="0" destOrd="0" presId="urn:microsoft.com/office/officeart/2009/3/layout/HorizontalOrganizationChart"/>
    <dgm:cxn modelId="{79AB40BB-CEBB-406D-AB38-E740D9C6884E}" type="presOf" srcId="{23BF6BC8-120C-47F0-91BE-860412484F4D}" destId="{666FF521-C865-4E6B-B04C-9DC552680601}" srcOrd="0" destOrd="0" presId="urn:microsoft.com/office/officeart/2009/3/layout/HorizontalOrganizationChart"/>
    <dgm:cxn modelId="{059B0FBD-BB63-4771-AC4A-E73EC2CA46EF}" type="presOf" srcId="{BA32A34E-CA36-427B-84CC-73FD6F614186}" destId="{8FBDE94A-3027-48A2-A007-73BCD0AD5CA3}" srcOrd="1" destOrd="0" presId="urn:microsoft.com/office/officeart/2009/3/layout/HorizontalOrganizationChart"/>
    <dgm:cxn modelId="{D55254BD-2DA3-482F-8137-CB0A3AAD6762}" type="presOf" srcId="{A17767F6-80BD-435D-BA49-2DC70E9B1082}" destId="{7859D3B4-B8A8-4793-B3C9-1C1A9A186A97}" srcOrd="1" destOrd="0" presId="urn:microsoft.com/office/officeart/2009/3/layout/HorizontalOrganizationChart"/>
    <dgm:cxn modelId="{A90494BD-ACAE-42D7-B856-FA9D9B13EA31}" type="presOf" srcId="{4A29D6F8-154D-40ED-8DD7-064316736E06}" destId="{ED795A06-83C9-4900-8B2A-8FF34D80C777}" srcOrd="0" destOrd="0" presId="urn:microsoft.com/office/officeart/2009/3/layout/HorizontalOrganizationChart"/>
    <dgm:cxn modelId="{352FCBBD-A435-4F4F-92F3-7A43E7018454}" type="presOf" srcId="{E94D6EE2-752E-433D-8F7C-3171FB9900E0}" destId="{05F5ED07-6CBF-4DD5-B667-7F57A72C5501}" srcOrd="0" destOrd="0" presId="urn:microsoft.com/office/officeart/2009/3/layout/HorizontalOrganizationChart"/>
    <dgm:cxn modelId="{C2B2F3BD-C316-40BE-AEFF-CF0BBDBB940D}" type="presOf" srcId="{6B692C0F-F1CC-4B48-8019-B76CFCB9B086}" destId="{04546700-49BD-40BC-8FC8-868CCD31D137}" srcOrd="0" destOrd="0" presId="urn:microsoft.com/office/officeart/2009/3/layout/HorizontalOrganizationChart"/>
    <dgm:cxn modelId="{4CDBF8C0-D13F-4DA6-9D06-2A3896CBEBEE}" type="presOf" srcId="{E8CAE43F-05E9-4E4D-8475-54B392E379F1}" destId="{DA52FC13-EF19-4DBA-92E4-D57A6A8E6C38}" srcOrd="0" destOrd="0" presId="urn:microsoft.com/office/officeart/2009/3/layout/HorizontalOrganizationChart"/>
    <dgm:cxn modelId="{B55D69C2-5963-48BB-9958-80BFD9BD0B13}" type="presOf" srcId="{02AEB35C-5A83-4E49-AB32-2B56F1C78BFF}" destId="{EBB1BF33-E6EF-4596-94BE-FDD61E8B8A70}" srcOrd="1" destOrd="0" presId="urn:microsoft.com/office/officeart/2009/3/layout/HorizontalOrganizationChart"/>
    <dgm:cxn modelId="{F72B04C4-4084-4B31-A2F3-ADAC66495233}" srcId="{1CB063A3-F5EC-400A-B2EE-132E67675C0F}" destId="{442C59B2-38AC-452F-BDDB-DD7D3723E06B}" srcOrd="2" destOrd="0" parTransId="{3D321E62-E7E4-4D1C-99AF-F76BA58BA5E5}" sibTransId="{E15ED8A1-8670-41FB-9FC0-FAE1A11F4B3E}"/>
    <dgm:cxn modelId="{E9D5E0C4-7929-4CF0-A5E5-0EA1A113349C}" type="presOf" srcId="{BA32A34E-CA36-427B-84CC-73FD6F614186}" destId="{77DB11B3-6302-432A-AEFA-6060451B816D}" srcOrd="0" destOrd="0" presId="urn:microsoft.com/office/officeart/2009/3/layout/HorizontalOrganizationChart"/>
    <dgm:cxn modelId="{92CB3BC5-863D-4919-80A6-CD770244663C}" srcId="{BA32A34E-CA36-427B-84CC-73FD6F614186}" destId="{459EF420-8787-43D1-8527-FBFE0E23EE58}" srcOrd="4" destOrd="0" parTransId="{7209E83A-C119-40B2-BEB8-A890C0B7D904}" sibTransId="{9DFFA6C6-3E74-4EBE-89C2-9A98584F48F7}"/>
    <dgm:cxn modelId="{1D98C3C6-2FFE-4E0B-9769-A91B8DB28F80}" type="presOf" srcId="{35E194B8-995E-499B-8FB3-B0FE38BA15FF}" destId="{2BAD0DE1-A23F-4E45-B272-BF249A065591}" srcOrd="1" destOrd="0" presId="urn:microsoft.com/office/officeart/2009/3/layout/HorizontalOrganizationChart"/>
    <dgm:cxn modelId="{A71DDAC7-BDE7-4ADD-BCC4-A1752F7B9EA4}" type="presOf" srcId="{FE98083C-8D50-42BA-A4A5-6635495A7DD2}" destId="{9F6FEFCF-9178-4614-90F3-81A82F7C5B1F}" srcOrd="0" destOrd="0" presId="urn:microsoft.com/office/officeart/2009/3/layout/HorizontalOrganizationChart"/>
    <dgm:cxn modelId="{0BEF4CC9-1D97-47AE-9398-D579D45FE01B}" type="presOf" srcId="{CEE0CF0A-B246-458C-AC59-351F7A94097A}" destId="{AE02685C-838B-4B00-83EB-32BB97CEB824}" srcOrd="0" destOrd="0" presId="urn:microsoft.com/office/officeart/2009/3/layout/HorizontalOrganizationChart"/>
    <dgm:cxn modelId="{5FB892CB-D29A-4E4C-BAEE-27D2FEA840B9}" type="presOf" srcId="{5AAAEEA5-48FF-4993-B9AE-097C3C23EC19}" destId="{AFC52701-0BB3-458D-A3DF-E5117A63FB7F}" srcOrd="0" destOrd="0" presId="urn:microsoft.com/office/officeart/2009/3/layout/HorizontalOrganizationChart"/>
    <dgm:cxn modelId="{603FFCCB-B378-4F89-B9AA-6162910FF922}" type="presOf" srcId="{BF0CC9D7-8DBE-4EEC-A1A0-3EC5BB8CF564}" destId="{ADAA3F10-E264-486C-A266-D759C2639AD4}" srcOrd="1" destOrd="0" presId="urn:microsoft.com/office/officeart/2009/3/layout/HorizontalOrganizationChart"/>
    <dgm:cxn modelId="{A90C3FCE-2959-4E3F-BEE3-74253A2C28A8}" srcId="{BA32A34E-CA36-427B-84CC-73FD6F614186}" destId="{B8BE8190-FDAA-48C8-B6C5-51CAD7EE7E08}" srcOrd="6" destOrd="0" parTransId="{A3724DC7-2875-4A15-9549-5BC71870567D}" sibTransId="{336313D2-B39D-412D-9D80-39CADB01FEC5}"/>
    <dgm:cxn modelId="{A0D2C7D2-4F02-477F-97C1-F841F7E8F3ED}" srcId="{BCC42CCE-B809-4572-AD8D-95B008541A12}" destId="{E4A83B51-D61F-48A7-8152-EDDBE7FB02BF}" srcOrd="5" destOrd="0" parTransId="{B9F026E2-C318-4B15-B58F-C53406A5F97C}" sibTransId="{F8363D36-2A9E-4883-9984-A0E1F112A744}"/>
    <dgm:cxn modelId="{C063EFD4-3984-4272-AE06-94191218B023}" type="presOf" srcId="{24CD6E2A-43C6-4CBB-B4D9-4A9B82FCA861}" destId="{47028E73-D0A4-45D0-BEA3-A7CF12E7DEA5}" srcOrd="0" destOrd="0" presId="urn:microsoft.com/office/officeart/2009/3/layout/HorizontalOrganizationChart"/>
    <dgm:cxn modelId="{D64726D7-173D-4999-98A7-899D5905FFCE}" srcId="{A35AF8E4-FEC9-4C7A-88FA-8D99228B42A2}" destId="{35E194B8-995E-499B-8FB3-B0FE38BA15FF}" srcOrd="2" destOrd="0" parTransId="{059EA102-0227-4825-B36E-1ECA8375C945}" sibTransId="{9C25BB3B-8860-4589-954D-F2B851B3698A}"/>
    <dgm:cxn modelId="{F26F1BD8-D88E-42DC-85A7-47F938C634D9}" type="presOf" srcId="{4DBB7823-0982-4186-9695-63685C97EF0F}" destId="{82AF57D7-CB73-4638-8247-254004965C15}" srcOrd="0" destOrd="0" presId="urn:microsoft.com/office/officeart/2009/3/layout/HorizontalOrganizationChart"/>
    <dgm:cxn modelId="{5BE81ED8-3939-49FC-9398-8F24D9717440}" srcId="{BCC42CCE-B809-4572-AD8D-95B008541A12}" destId="{1C0125A4-17B6-434C-9337-933606C82A7A}" srcOrd="2" destOrd="0" parTransId="{6B35AAAD-6F63-44EE-89EA-EA6EC9AA51CE}" sibTransId="{3A9BE976-7CBA-4F98-AB5A-86DC7FC9C7A3}"/>
    <dgm:cxn modelId="{A94E41D8-B3C1-4B9D-84FA-A0F166245015}" type="presOf" srcId="{689A9049-06FB-4961-AC23-4DFDAE5FDFF4}" destId="{6B1D2440-1367-4FCE-8B89-46D40A02DF26}" srcOrd="0" destOrd="0" presId="urn:microsoft.com/office/officeart/2009/3/layout/HorizontalOrganizationChart"/>
    <dgm:cxn modelId="{9F2AA6D8-2224-49BB-A5B9-96AA4FC46151}" type="presOf" srcId="{64FC0C34-21F4-43DC-A5AC-3068428DE788}" destId="{B0F666A2-8715-4F26-9CDC-BC3BEDB7CAA9}" srcOrd="1" destOrd="0" presId="urn:microsoft.com/office/officeart/2009/3/layout/HorizontalOrganizationChart"/>
    <dgm:cxn modelId="{24128BDD-A45A-413D-BE22-843D329EBE1E}" srcId="{BA32A34E-CA36-427B-84CC-73FD6F614186}" destId="{F3055981-1FC2-4B01-B17E-3EF28A2BF01D}" srcOrd="15" destOrd="0" parTransId="{1111C56F-23D4-4762-B027-C6921576DF88}" sibTransId="{CA9F3EED-EE11-4080-84F1-1A071761F9F8}"/>
    <dgm:cxn modelId="{899BC0E1-BC80-4DC2-8771-C69D826EC5E0}" type="presOf" srcId="{9292141C-3796-442F-9A2B-31132FD9D1AF}" destId="{D553613B-CEF7-4B46-ADD8-C066DDA31C72}" srcOrd="0" destOrd="0" presId="urn:microsoft.com/office/officeart/2009/3/layout/HorizontalOrganizationChart"/>
    <dgm:cxn modelId="{C6AED1E1-B6E0-450A-AB70-6BD8FB4349DB}" type="presOf" srcId="{F3055981-1FC2-4B01-B17E-3EF28A2BF01D}" destId="{A0919143-5FAA-4E10-8518-25B08F0F5A1C}" srcOrd="0" destOrd="0" presId="urn:microsoft.com/office/officeart/2009/3/layout/HorizontalOrganizationChart"/>
    <dgm:cxn modelId="{D3BBE1E1-F94C-4FF7-8892-07AE279E594D}" type="presOf" srcId="{3EE6FA82-A0E6-400A-B9DD-AA542B6C7141}" destId="{EDA44014-F5DE-4CCB-98BC-39AA9C9C8B59}" srcOrd="0" destOrd="0" presId="urn:microsoft.com/office/officeart/2009/3/layout/HorizontalOrganizationChart"/>
    <dgm:cxn modelId="{163753E2-E470-47AE-9B6D-D91C7EB55DF0}" type="presOf" srcId="{FCE5102C-CE30-4270-BCCA-1487D9DD793A}" destId="{7C361F17-AB94-4C64-BDC3-CE78862011C5}" srcOrd="1" destOrd="0" presId="urn:microsoft.com/office/officeart/2009/3/layout/HorizontalOrganizationChart"/>
    <dgm:cxn modelId="{30D52AE4-ACAB-4ADC-B68E-90841806D3F8}" type="presOf" srcId="{1111C56F-23D4-4762-B027-C6921576DF88}" destId="{3125F8E6-4CAE-4DE0-9335-43B4E391B73B}" srcOrd="0" destOrd="0" presId="urn:microsoft.com/office/officeart/2009/3/layout/HorizontalOrganizationChart"/>
    <dgm:cxn modelId="{8273F2E4-EE13-4F8D-9105-23F79B36331A}" srcId="{BA32A34E-CA36-427B-84CC-73FD6F614186}" destId="{A35AF8E4-FEC9-4C7A-88FA-8D99228B42A2}" srcOrd="13" destOrd="0" parTransId="{D50540E3-6A73-47F0-850F-814E5E1B0682}" sibTransId="{E33C8F7F-9635-442F-82D7-181B2B57BECC}"/>
    <dgm:cxn modelId="{88F2B4E6-6ABB-40AA-9287-418600AA5C58}" type="presOf" srcId="{A35AF8E4-FEC9-4C7A-88FA-8D99228B42A2}" destId="{A9BE6D22-A04F-403D-BF7A-099EF926F6AA}" srcOrd="0" destOrd="0" presId="urn:microsoft.com/office/officeart/2009/3/layout/HorizontalOrganizationChart"/>
    <dgm:cxn modelId="{843351E7-58B4-4B8A-BF09-95BC1FF835AF}" type="presOf" srcId="{4925DF0D-C91C-4210-9836-CA80758D2ECA}" destId="{947831A9-0E96-4623-BF16-E65A738491B0}" srcOrd="0" destOrd="0" presId="urn:microsoft.com/office/officeart/2009/3/layout/HorizontalOrganizationChart"/>
    <dgm:cxn modelId="{9F6047E9-F46E-4F87-A222-A567923B1ED7}" type="presOf" srcId="{B31BF03B-E51B-4DFC-BA07-C48B793CBACA}" destId="{E36C404E-DDAE-42AA-A389-922D4853432D}" srcOrd="0" destOrd="0" presId="urn:microsoft.com/office/officeart/2009/3/layout/HorizontalOrganizationChart"/>
    <dgm:cxn modelId="{32366BE9-F09C-48C3-91A1-DBE09FFCE442}" type="presOf" srcId="{758C02E7-C6CE-4E6A-B281-A0ED2CD92F06}" destId="{2716C952-AEBB-4D61-B370-95B085DCDD5D}" srcOrd="1" destOrd="0" presId="urn:microsoft.com/office/officeart/2009/3/layout/HorizontalOrganizationChart"/>
    <dgm:cxn modelId="{10CB92E9-B3AF-4F6A-A9F0-3DC380697E1D}" type="presOf" srcId="{15F7CB68-E4BE-45B9-BEB5-1D43EEB72C7B}" destId="{C6EDB7A7-BECC-458B-AAB1-42E191B12328}" srcOrd="0" destOrd="0" presId="urn:microsoft.com/office/officeart/2009/3/layout/HorizontalOrganizationChart"/>
    <dgm:cxn modelId="{17D12AEB-E1BC-4CAE-AA48-BFD10C1DDAF2}" type="presOf" srcId="{51084485-2230-447C-9212-90F59F3AE8CE}" destId="{3DCF8495-E6E3-4533-809B-96F7523BB13B}" srcOrd="1" destOrd="0" presId="urn:microsoft.com/office/officeart/2009/3/layout/HorizontalOrganizationChart"/>
    <dgm:cxn modelId="{D83ED2EC-835E-4CED-8560-A74E1D153DCF}" srcId="{1CB063A3-F5EC-400A-B2EE-132E67675C0F}" destId="{60E8691F-0966-4833-B6C9-71E371CD4999}" srcOrd="0" destOrd="0" parTransId="{240F4448-E3FF-4CC9-9EC3-9AAB9DA7E0C1}" sibTransId="{C0F1FEAB-2D38-4F9A-90EB-922C56D2C170}"/>
    <dgm:cxn modelId="{560697F2-A90E-401C-A4D5-66C1BBAFE0AC}" srcId="{BA32A34E-CA36-427B-84CC-73FD6F614186}" destId="{010974D7-1755-4DCB-8C11-74E3D5BB9C9B}" srcOrd="12" destOrd="0" parTransId="{CDD674EA-D771-4ACD-8B59-2123A64193F1}" sibTransId="{3FC4A422-F926-4630-91E3-27F193202402}"/>
    <dgm:cxn modelId="{331189F5-5FE7-49C3-92E2-EAE0942547E6}" srcId="{BA32A34E-CA36-427B-84CC-73FD6F614186}" destId="{18078DB0-EE5C-401B-BF2F-C990CFD3FF36}" srcOrd="11" destOrd="0" parTransId="{E534A0EE-24A6-42FF-95E5-B50A725CA08A}" sibTransId="{B4CE96C4-96B6-4DE1-9F33-997C248B7644}"/>
    <dgm:cxn modelId="{927733F6-E2E8-470F-A97D-E464F2974CD7}" type="presOf" srcId="{302CFCA2-0DD0-4650-B037-79A0E9E21DD2}" destId="{B379928A-CBF6-47AA-BDBF-F4A3AC477843}" srcOrd="1" destOrd="0" presId="urn:microsoft.com/office/officeart/2009/3/layout/HorizontalOrganizationChart"/>
    <dgm:cxn modelId="{CBC8ACFB-8828-473E-B3A6-FD15CF5A701B}" type="presOf" srcId="{6EA1D656-950A-4632-8811-E10963D19285}" destId="{E7321AF9-2482-47BB-83FD-FAC46939A4CB}" srcOrd="0" destOrd="0" presId="urn:microsoft.com/office/officeart/2009/3/layout/HorizontalOrganizationChart"/>
    <dgm:cxn modelId="{878DF7FD-E67C-4558-936B-479BC097F2A2}" srcId="{1CB063A3-F5EC-400A-B2EE-132E67675C0F}" destId="{BA32A34E-CA36-427B-84CC-73FD6F614186}" srcOrd="1" destOrd="0" parTransId="{4925DF0D-C91C-4210-9836-CA80758D2ECA}" sibTransId="{389A3878-A136-42AC-9FFC-15FDBA16E5A2}"/>
    <dgm:cxn modelId="{A966C6DD-3619-492B-B77D-C79B52E166FC}" type="presParOf" srcId="{7E720E86-2BEA-445B-BD66-9DA28FF718B7}" destId="{52287665-63E4-4D87-AB6F-A2B17B593794}" srcOrd="0" destOrd="0" presId="urn:microsoft.com/office/officeart/2009/3/layout/HorizontalOrganizationChart"/>
    <dgm:cxn modelId="{2DCB7F8F-C67D-40D2-8D9F-8AC8ECCB6E9D}" type="presParOf" srcId="{52287665-63E4-4D87-AB6F-A2B17B593794}" destId="{013DF78D-07B3-485E-A89C-D0EE3EEA31F6}" srcOrd="0" destOrd="0" presId="urn:microsoft.com/office/officeart/2009/3/layout/HorizontalOrganizationChart"/>
    <dgm:cxn modelId="{88AAAF34-FD75-4054-9D2D-1984D5A96252}" type="presParOf" srcId="{013DF78D-07B3-485E-A89C-D0EE3EEA31F6}" destId="{56A9BD27-1B2B-4C26-80CF-4E324BB252A0}" srcOrd="0" destOrd="0" presId="urn:microsoft.com/office/officeart/2009/3/layout/HorizontalOrganizationChart"/>
    <dgm:cxn modelId="{A3562ACA-4897-45D1-9D55-5B6ED484DEB4}" type="presParOf" srcId="{013DF78D-07B3-485E-A89C-D0EE3EEA31F6}" destId="{5B9E2977-F763-4806-B3DC-2F3F0279BC59}" srcOrd="1" destOrd="0" presId="urn:microsoft.com/office/officeart/2009/3/layout/HorizontalOrganizationChart"/>
    <dgm:cxn modelId="{7E70BD09-1C69-4B02-9031-59050663D79C}" type="presParOf" srcId="{52287665-63E4-4D87-AB6F-A2B17B593794}" destId="{D988DD3C-08F3-446E-8D21-935DE0EA9352}" srcOrd="1" destOrd="0" presId="urn:microsoft.com/office/officeart/2009/3/layout/HorizontalOrganizationChart"/>
    <dgm:cxn modelId="{4FB09EF0-9DCB-40E1-8D50-F167D7A607D0}" type="presParOf" srcId="{D988DD3C-08F3-446E-8D21-935DE0EA9352}" destId="{04B7BC23-6173-4835-989C-2AB8710A4C33}" srcOrd="0" destOrd="0" presId="urn:microsoft.com/office/officeart/2009/3/layout/HorizontalOrganizationChart"/>
    <dgm:cxn modelId="{806429E0-D4AD-44CD-8E8B-F9AB5E483DFE}" type="presParOf" srcId="{D988DD3C-08F3-446E-8D21-935DE0EA9352}" destId="{74B7411F-C5FD-4B8A-A20E-92A9CB6A4CA9}" srcOrd="1" destOrd="0" presId="urn:microsoft.com/office/officeart/2009/3/layout/HorizontalOrganizationChart"/>
    <dgm:cxn modelId="{05176F29-7381-4ADD-8530-400C80805DCB}" type="presParOf" srcId="{74B7411F-C5FD-4B8A-A20E-92A9CB6A4CA9}" destId="{186CB073-F6EB-453A-804B-50B59B9159BE}" srcOrd="0" destOrd="0" presId="urn:microsoft.com/office/officeart/2009/3/layout/HorizontalOrganizationChart"/>
    <dgm:cxn modelId="{8C646360-473A-4EC1-8F6A-2AAF511C6244}" type="presParOf" srcId="{186CB073-F6EB-453A-804B-50B59B9159BE}" destId="{CEA88EC7-AD0A-4914-925C-C11BFB0B3EFB}" srcOrd="0" destOrd="0" presId="urn:microsoft.com/office/officeart/2009/3/layout/HorizontalOrganizationChart"/>
    <dgm:cxn modelId="{0F91CB98-16F4-419A-B90B-5B58DC3345B1}" type="presParOf" srcId="{186CB073-F6EB-453A-804B-50B59B9159BE}" destId="{0C64F1C2-BEB5-4C19-B315-DC0FBD28974D}" srcOrd="1" destOrd="0" presId="urn:microsoft.com/office/officeart/2009/3/layout/HorizontalOrganizationChart"/>
    <dgm:cxn modelId="{D5315DA7-1268-487E-8DEA-A9CEEF26B2A9}" type="presParOf" srcId="{74B7411F-C5FD-4B8A-A20E-92A9CB6A4CA9}" destId="{2385AF6E-A9CB-4DE8-86E5-2C4E1B7B16E5}" srcOrd="1" destOrd="0" presId="urn:microsoft.com/office/officeart/2009/3/layout/HorizontalOrganizationChart"/>
    <dgm:cxn modelId="{C61D5CEF-6714-4F67-92C9-A8AAB224C419}" type="presParOf" srcId="{2385AF6E-A9CB-4DE8-86E5-2C4E1B7B16E5}" destId="{E36C404E-DDAE-42AA-A389-922D4853432D}" srcOrd="0" destOrd="0" presId="urn:microsoft.com/office/officeart/2009/3/layout/HorizontalOrganizationChart"/>
    <dgm:cxn modelId="{5B56F231-7979-495B-B40C-624F8ED89EE7}" type="presParOf" srcId="{2385AF6E-A9CB-4DE8-86E5-2C4E1B7B16E5}" destId="{03F0D891-DECD-450D-844E-C23530E644CB}" srcOrd="1" destOrd="0" presId="urn:microsoft.com/office/officeart/2009/3/layout/HorizontalOrganizationChart"/>
    <dgm:cxn modelId="{D219445D-B859-4547-8D1C-0329BADC5A3B}" type="presParOf" srcId="{03F0D891-DECD-450D-844E-C23530E644CB}" destId="{5D3DBC25-05BF-425B-B51B-EB3CF6AB9F36}" srcOrd="0" destOrd="0" presId="urn:microsoft.com/office/officeart/2009/3/layout/HorizontalOrganizationChart"/>
    <dgm:cxn modelId="{B6E4F8D4-A15A-45EF-8355-8014A485AB28}" type="presParOf" srcId="{5D3DBC25-05BF-425B-B51B-EB3CF6AB9F36}" destId="{D27CDB03-C3CE-441B-B422-D24AEAE91FB0}" srcOrd="0" destOrd="0" presId="urn:microsoft.com/office/officeart/2009/3/layout/HorizontalOrganizationChart"/>
    <dgm:cxn modelId="{A41802C7-3335-47DF-B6A6-E24B1A761D51}" type="presParOf" srcId="{5D3DBC25-05BF-425B-B51B-EB3CF6AB9F36}" destId="{7E5E509A-BED6-427C-BE3C-930855BD8B1F}" srcOrd="1" destOrd="0" presId="urn:microsoft.com/office/officeart/2009/3/layout/HorizontalOrganizationChart"/>
    <dgm:cxn modelId="{BC915B34-AD81-4DED-B9EB-F25B1973E38D}" type="presParOf" srcId="{03F0D891-DECD-450D-844E-C23530E644CB}" destId="{93996493-2E43-4001-B647-7C8A3210EEB4}" srcOrd="1" destOrd="0" presId="urn:microsoft.com/office/officeart/2009/3/layout/HorizontalOrganizationChart"/>
    <dgm:cxn modelId="{50602297-5E22-4C0A-A1E4-81E3AC103C4D}" type="presParOf" srcId="{03F0D891-DECD-450D-844E-C23530E644CB}" destId="{D204A709-1005-462F-BBF6-BDA6DD1CD9AF}" srcOrd="2" destOrd="0" presId="urn:microsoft.com/office/officeart/2009/3/layout/HorizontalOrganizationChart"/>
    <dgm:cxn modelId="{065A61FD-4A16-470C-8C88-AEBFF38C8EEE}" type="presParOf" srcId="{2385AF6E-A9CB-4DE8-86E5-2C4E1B7B16E5}" destId="{CEA67AB8-F8C3-4925-A5A8-CCD2CE3C742B}" srcOrd="2" destOrd="0" presId="urn:microsoft.com/office/officeart/2009/3/layout/HorizontalOrganizationChart"/>
    <dgm:cxn modelId="{C6B6AF73-2895-4C7D-9A39-D56E603AED15}" type="presParOf" srcId="{2385AF6E-A9CB-4DE8-86E5-2C4E1B7B16E5}" destId="{49193350-3930-4191-B4FE-BAB92AF39EB9}" srcOrd="3" destOrd="0" presId="urn:microsoft.com/office/officeart/2009/3/layout/HorizontalOrganizationChart"/>
    <dgm:cxn modelId="{0705D2BD-5642-42D9-ACBE-3D32837DC4DB}" type="presParOf" srcId="{49193350-3930-4191-B4FE-BAB92AF39EB9}" destId="{C3BE5387-CC15-4A7F-A2F2-CB824F9DE72E}" srcOrd="0" destOrd="0" presId="urn:microsoft.com/office/officeart/2009/3/layout/HorizontalOrganizationChart"/>
    <dgm:cxn modelId="{4082ADB1-6CA9-44A5-BD34-8D8D92218D08}" type="presParOf" srcId="{C3BE5387-CC15-4A7F-A2F2-CB824F9DE72E}" destId="{6B1D2440-1367-4FCE-8B89-46D40A02DF26}" srcOrd="0" destOrd="0" presId="urn:microsoft.com/office/officeart/2009/3/layout/HorizontalOrganizationChart"/>
    <dgm:cxn modelId="{55F10E18-964F-407B-88C9-C0EDE24A70D9}" type="presParOf" srcId="{C3BE5387-CC15-4A7F-A2F2-CB824F9DE72E}" destId="{24074D95-B478-453A-A97B-738B0B3C08B3}" srcOrd="1" destOrd="0" presId="urn:microsoft.com/office/officeart/2009/3/layout/HorizontalOrganizationChart"/>
    <dgm:cxn modelId="{6C0C491D-ACCD-47BE-926F-D46612BBC47C}" type="presParOf" srcId="{49193350-3930-4191-B4FE-BAB92AF39EB9}" destId="{D32D699A-9C55-4A00-8717-85E4FE7C2D73}" srcOrd="1" destOrd="0" presId="urn:microsoft.com/office/officeart/2009/3/layout/HorizontalOrganizationChart"/>
    <dgm:cxn modelId="{12790D00-BB62-489D-93F1-D384D554595A}" type="presParOf" srcId="{49193350-3930-4191-B4FE-BAB92AF39EB9}" destId="{FD630EFB-D363-4935-9592-AB9EDC2FAE11}" srcOrd="2" destOrd="0" presId="urn:microsoft.com/office/officeart/2009/3/layout/HorizontalOrganizationChart"/>
    <dgm:cxn modelId="{A9417482-1046-4532-AEB3-34DAA014E9C2}" type="presParOf" srcId="{2385AF6E-A9CB-4DE8-86E5-2C4E1B7B16E5}" destId="{E7321AF9-2482-47BB-83FD-FAC46939A4CB}" srcOrd="4" destOrd="0" presId="urn:microsoft.com/office/officeart/2009/3/layout/HorizontalOrganizationChart"/>
    <dgm:cxn modelId="{9ADABFB6-5128-4241-A65D-1CA6092A7200}" type="presParOf" srcId="{2385AF6E-A9CB-4DE8-86E5-2C4E1B7B16E5}" destId="{7122F7F3-1D0D-4F8F-9334-FC9606BFCD65}" srcOrd="5" destOrd="0" presId="urn:microsoft.com/office/officeart/2009/3/layout/HorizontalOrganizationChart"/>
    <dgm:cxn modelId="{C891FD56-AEA7-409E-AB6B-2EA03CBB7DF1}" type="presParOf" srcId="{7122F7F3-1D0D-4F8F-9334-FC9606BFCD65}" destId="{B7018CBA-A32C-4BB0-8BE3-DAF60095C9EE}" srcOrd="0" destOrd="0" presId="urn:microsoft.com/office/officeart/2009/3/layout/HorizontalOrganizationChart"/>
    <dgm:cxn modelId="{89261368-4D81-436B-BC37-2C8E03768FD4}" type="presParOf" srcId="{B7018CBA-A32C-4BB0-8BE3-DAF60095C9EE}" destId="{717980D4-E8D4-4EBE-A4FF-277637AF995F}" srcOrd="0" destOrd="0" presId="urn:microsoft.com/office/officeart/2009/3/layout/HorizontalOrganizationChart"/>
    <dgm:cxn modelId="{CA394EA3-F8D4-457D-A766-DFE5DCBB830E}" type="presParOf" srcId="{B7018CBA-A32C-4BB0-8BE3-DAF60095C9EE}" destId="{B35D50CE-746A-447C-864C-0FD1CFF2F0FA}" srcOrd="1" destOrd="0" presId="urn:microsoft.com/office/officeart/2009/3/layout/HorizontalOrganizationChart"/>
    <dgm:cxn modelId="{7CBD62FB-044E-4997-81CB-62052421E0D5}" type="presParOf" srcId="{7122F7F3-1D0D-4F8F-9334-FC9606BFCD65}" destId="{697E73F6-7996-4F6F-BA1C-5382F29DAF0C}" srcOrd="1" destOrd="0" presId="urn:microsoft.com/office/officeart/2009/3/layout/HorizontalOrganizationChart"/>
    <dgm:cxn modelId="{1DA42E9A-A1F1-4432-9E43-16E03A496908}" type="presParOf" srcId="{7122F7F3-1D0D-4F8F-9334-FC9606BFCD65}" destId="{E31BB76F-0D79-43FB-A13B-3874C1D9CD2D}" srcOrd="2" destOrd="0" presId="urn:microsoft.com/office/officeart/2009/3/layout/HorizontalOrganizationChart"/>
    <dgm:cxn modelId="{FCD9014F-AAFF-4797-AD46-A00BA9266C9F}" type="presParOf" srcId="{74B7411F-C5FD-4B8A-A20E-92A9CB6A4CA9}" destId="{6FAABD1A-1B11-493B-8814-406A08AD5872}" srcOrd="2" destOrd="0" presId="urn:microsoft.com/office/officeart/2009/3/layout/HorizontalOrganizationChart"/>
    <dgm:cxn modelId="{4A171D76-2AF6-4F99-A9DD-C67D5A3332DE}" type="presParOf" srcId="{D988DD3C-08F3-446E-8D21-935DE0EA9352}" destId="{947831A9-0E96-4623-BF16-E65A738491B0}" srcOrd="2" destOrd="0" presId="urn:microsoft.com/office/officeart/2009/3/layout/HorizontalOrganizationChart"/>
    <dgm:cxn modelId="{8A6C0087-64E1-487A-BB4E-951CC2EB88BF}" type="presParOf" srcId="{D988DD3C-08F3-446E-8D21-935DE0EA9352}" destId="{A2FC88B0-4E89-4971-AA42-94521D391524}" srcOrd="3" destOrd="0" presId="urn:microsoft.com/office/officeart/2009/3/layout/HorizontalOrganizationChart"/>
    <dgm:cxn modelId="{EF610DDD-0287-4F4E-A14A-051991AE157F}" type="presParOf" srcId="{A2FC88B0-4E89-4971-AA42-94521D391524}" destId="{0B6AAAC9-31E0-43DA-A046-B28CE3B2E763}" srcOrd="0" destOrd="0" presId="urn:microsoft.com/office/officeart/2009/3/layout/HorizontalOrganizationChart"/>
    <dgm:cxn modelId="{E695214C-93CD-44EC-8347-5243F3571AA9}" type="presParOf" srcId="{0B6AAAC9-31E0-43DA-A046-B28CE3B2E763}" destId="{77DB11B3-6302-432A-AEFA-6060451B816D}" srcOrd="0" destOrd="0" presId="urn:microsoft.com/office/officeart/2009/3/layout/HorizontalOrganizationChart"/>
    <dgm:cxn modelId="{5A9BCDE5-252E-489D-93A2-6A7ECFE3ECB1}" type="presParOf" srcId="{0B6AAAC9-31E0-43DA-A046-B28CE3B2E763}" destId="{8FBDE94A-3027-48A2-A007-73BCD0AD5CA3}" srcOrd="1" destOrd="0" presId="urn:microsoft.com/office/officeart/2009/3/layout/HorizontalOrganizationChart"/>
    <dgm:cxn modelId="{5FDB4AF4-F871-4B79-BB5F-429E902C5925}" type="presParOf" srcId="{A2FC88B0-4E89-4971-AA42-94521D391524}" destId="{ED074165-EBBD-4FB2-8B12-B1978A78EA82}" srcOrd="1" destOrd="0" presId="urn:microsoft.com/office/officeart/2009/3/layout/HorizontalOrganizationChart"/>
    <dgm:cxn modelId="{D55234F1-7D2B-48EE-8D1C-BF2AB14DA8D4}" type="presParOf" srcId="{ED074165-EBBD-4FB2-8B12-B1978A78EA82}" destId="{82AF57D7-CB73-4638-8247-254004965C15}" srcOrd="0" destOrd="0" presId="urn:microsoft.com/office/officeart/2009/3/layout/HorizontalOrganizationChart"/>
    <dgm:cxn modelId="{84BD0ED2-54A4-4E23-BB8B-6913B7F1002B}" type="presParOf" srcId="{ED074165-EBBD-4FB2-8B12-B1978A78EA82}" destId="{2C2FE771-2CF4-4452-AC54-900DE01C91D2}" srcOrd="1" destOrd="0" presId="urn:microsoft.com/office/officeart/2009/3/layout/HorizontalOrganizationChart"/>
    <dgm:cxn modelId="{18D29A8D-4805-4740-BF6B-363C1E58099B}" type="presParOf" srcId="{2C2FE771-2CF4-4452-AC54-900DE01C91D2}" destId="{5C8D8083-B67D-4F6C-B57D-28A58309C87B}" srcOrd="0" destOrd="0" presId="urn:microsoft.com/office/officeart/2009/3/layout/HorizontalOrganizationChart"/>
    <dgm:cxn modelId="{F397F312-7235-4A2A-B830-9A851EC5481C}" type="presParOf" srcId="{5C8D8083-B67D-4F6C-B57D-28A58309C87B}" destId="{66D8B889-D507-405F-B56C-B2801CCA509A}" srcOrd="0" destOrd="0" presId="urn:microsoft.com/office/officeart/2009/3/layout/HorizontalOrganizationChart"/>
    <dgm:cxn modelId="{4B580C2B-C213-4986-ABBA-669ADF544716}" type="presParOf" srcId="{5C8D8083-B67D-4F6C-B57D-28A58309C87B}" destId="{2716C952-AEBB-4D61-B370-95B085DCDD5D}" srcOrd="1" destOrd="0" presId="urn:microsoft.com/office/officeart/2009/3/layout/HorizontalOrganizationChart"/>
    <dgm:cxn modelId="{4ABE673C-7BD2-4EDA-8528-DFF0679D32E9}" type="presParOf" srcId="{2C2FE771-2CF4-4452-AC54-900DE01C91D2}" destId="{C28804F9-79DA-42D3-A4C9-A5125932F632}" srcOrd="1" destOrd="0" presId="urn:microsoft.com/office/officeart/2009/3/layout/HorizontalOrganizationChart"/>
    <dgm:cxn modelId="{D5C15545-9172-4174-8380-D4CA946A66B0}" type="presParOf" srcId="{2C2FE771-2CF4-4452-AC54-900DE01C91D2}" destId="{7DB1D19B-33A1-4890-A4A2-42AF7CE868A3}" srcOrd="2" destOrd="0" presId="urn:microsoft.com/office/officeart/2009/3/layout/HorizontalOrganizationChart"/>
    <dgm:cxn modelId="{D1E77920-1B82-45F1-AA14-12D8FC35AD96}" type="presParOf" srcId="{ED074165-EBBD-4FB2-8B12-B1978A78EA82}" destId="{7477DFBA-2FEC-4883-BE3A-F5D602CDA6CE}" srcOrd="2" destOrd="0" presId="urn:microsoft.com/office/officeart/2009/3/layout/HorizontalOrganizationChart"/>
    <dgm:cxn modelId="{5DFB95F1-3250-4C7E-8547-0A663D39B2F2}" type="presParOf" srcId="{ED074165-EBBD-4FB2-8B12-B1978A78EA82}" destId="{7A25DBEC-363E-46D9-B5CC-4868AB2315EA}" srcOrd="3" destOrd="0" presId="urn:microsoft.com/office/officeart/2009/3/layout/HorizontalOrganizationChart"/>
    <dgm:cxn modelId="{8711E9FB-5B16-487B-B986-14721E4004E0}" type="presParOf" srcId="{7A25DBEC-363E-46D9-B5CC-4868AB2315EA}" destId="{35D309F7-78E4-4BC2-9AD2-A7F67808A423}" srcOrd="0" destOrd="0" presId="urn:microsoft.com/office/officeart/2009/3/layout/HorizontalOrganizationChart"/>
    <dgm:cxn modelId="{8B5C1009-EF11-4A35-9E71-1D236881AC61}" type="presParOf" srcId="{35D309F7-78E4-4BC2-9AD2-A7F67808A423}" destId="{ED795A06-83C9-4900-8B2A-8FF34D80C777}" srcOrd="0" destOrd="0" presId="urn:microsoft.com/office/officeart/2009/3/layout/HorizontalOrganizationChart"/>
    <dgm:cxn modelId="{EDF731B7-CB0C-4AF7-9327-CCE4E6A43BAD}" type="presParOf" srcId="{35D309F7-78E4-4BC2-9AD2-A7F67808A423}" destId="{E25311DB-1EDB-4A2F-9C8B-A4AB41DA84DF}" srcOrd="1" destOrd="0" presId="urn:microsoft.com/office/officeart/2009/3/layout/HorizontalOrganizationChart"/>
    <dgm:cxn modelId="{A7D14642-2310-4BCE-AC2F-4A36FDC4FF3F}" type="presParOf" srcId="{7A25DBEC-363E-46D9-B5CC-4868AB2315EA}" destId="{DFE4286F-DF65-4AD7-9950-925DC1FBFF46}" srcOrd="1" destOrd="0" presId="urn:microsoft.com/office/officeart/2009/3/layout/HorizontalOrganizationChart"/>
    <dgm:cxn modelId="{CF2DCE18-6BE7-4A95-A1E4-AEA919F782E4}" type="presParOf" srcId="{DFE4286F-DF65-4AD7-9950-925DC1FBFF46}" destId="{636DB620-846A-43D1-B485-0BEC7DD025F2}" srcOrd="0" destOrd="0" presId="urn:microsoft.com/office/officeart/2009/3/layout/HorizontalOrganizationChart"/>
    <dgm:cxn modelId="{CCFFD0C2-60B4-451B-BBA8-DC200FA86E29}" type="presParOf" srcId="{DFE4286F-DF65-4AD7-9950-925DC1FBFF46}" destId="{53D1230D-2012-4C81-B82A-250F227C5366}" srcOrd="1" destOrd="0" presId="urn:microsoft.com/office/officeart/2009/3/layout/HorizontalOrganizationChart"/>
    <dgm:cxn modelId="{A0D31201-E0B0-4F2B-93E6-DC148B8915B9}" type="presParOf" srcId="{53D1230D-2012-4C81-B82A-250F227C5366}" destId="{D5D4C4D7-0A2A-493A-B932-15A3129B5889}" srcOrd="0" destOrd="0" presId="urn:microsoft.com/office/officeart/2009/3/layout/HorizontalOrganizationChart"/>
    <dgm:cxn modelId="{78B37574-D212-40B1-A2DB-7E33A6B1413F}" type="presParOf" srcId="{D5D4C4D7-0A2A-493A-B932-15A3129B5889}" destId="{AA7ACD4A-B851-460A-BC27-680FB7445BC2}" srcOrd="0" destOrd="0" presId="urn:microsoft.com/office/officeart/2009/3/layout/HorizontalOrganizationChart"/>
    <dgm:cxn modelId="{68228A5B-3175-462E-BCC7-31584D6A05B2}" type="presParOf" srcId="{D5D4C4D7-0A2A-493A-B932-15A3129B5889}" destId="{7859D3B4-B8A8-4793-B3C9-1C1A9A186A97}" srcOrd="1" destOrd="0" presId="urn:microsoft.com/office/officeart/2009/3/layout/HorizontalOrganizationChart"/>
    <dgm:cxn modelId="{7F47E4F2-D20A-41BF-8341-410B37A963EA}" type="presParOf" srcId="{53D1230D-2012-4C81-B82A-250F227C5366}" destId="{40DC2A50-1EC5-42E2-BC50-E468468D9F33}" srcOrd="1" destOrd="0" presId="urn:microsoft.com/office/officeart/2009/3/layout/HorizontalOrganizationChart"/>
    <dgm:cxn modelId="{6CAAA545-07C5-4AE8-94F9-76465E190611}" type="presParOf" srcId="{53D1230D-2012-4C81-B82A-250F227C5366}" destId="{523F6AF4-3730-4FC1-8605-B91DCF884B69}" srcOrd="2" destOrd="0" presId="urn:microsoft.com/office/officeart/2009/3/layout/HorizontalOrganizationChart"/>
    <dgm:cxn modelId="{4D3C84B7-2ABC-43E2-9E00-38FEEA07FFE8}" type="presParOf" srcId="{DFE4286F-DF65-4AD7-9950-925DC1FBFF46}" destId="{90E55C49-CCBF-4734-B397-A967C8357619}" srcOrd="2" destOrd="0" presId="urn:microsoft.com/office/officeart/2009/3/layout/HorizontalOrganizationChart"/>
    <dgm:cxn modelId="{935E2200-A833-4403-8A4F-525747DBB5BB}" type="presParOf" srcId="{DFE4286F-DF65-4AD7-9950-925DC1FBFF46}" destId="{AA32FB2E-58E9-4750-B9A2-A3DD4732EA6A}" srcOrd="3" destOrd="0" presId="urn:microsoft.com/office/officeart/2009/3/layout/HorizontalOrganizationChart"/>
    <dgm:cxn modelId="{E2C25CFB-FCEB-477E-9D81-FED8392A4766}" type="presParOf" srcId="{AA32FB2E-58E9-4750-B9A2-A3DD4732EA6A}" destId="{8C02AAC0-FC9C-4689-A251-ED4B20236034}" srcOrd="0" destOrd="0" presId="urn:microsoft.com/office/officeart/2009/3/layout/HorizontalOrganizationChart"/>
    <dgm:cxn modelId="{DDC6FD9F-B871-41E6-A7B3-98ADB0BED2FE}" type="presParOf" srcId="{8C02AAC0-FC9C-4689-A251-ED4B20236034}" destId="{CFBB7E77-EC38-4B87-BDF9-EB7695551720}" srcOrd="0" destOrd="0" presId="urn:microsoft.com/office/officeart/2009/3/layout/HorizontalOrganizationChart"/>
    <dgm:cxn modelId="{4645E787-F672-4311-80B0-52C860D66391}" type="presParOf" srcId="{8C02AAC0-FC9C-4689-A251-ED4B20236034}" destId="{F8A2E4CC-575C-4AE0-A79B-7CC662037864}" srcOrd="1" destOrd="0" presId="urn:microsoft.com/office/officeart/2009/3/layout/HorizontalOrganizationChart"/>
    <dgm:cxn modelId="{77AB6AC7-8F77-472C-AA79-3DFEB9CB4BD9}" type="presParOf" srcId="{AA32FB2E-58E9-4750-B9A2-A3DD4732EA6A}" destId="{E78F01DD-C05A-45A0-A04A-0E3FB1F37E46}" srcOrd="1" destOrd="0" presId="urn:microsoft.com/office/officeart/2009/3/layout/HorizontalOrganizationChart"/>
    <dgm:cxn modelId="{40967D9A-9663-4B4D-B887-3B4DDE835811}" type="presParOf" srcId="{AA32FB2E-58E9-4750-B9A2-A3DD4732EA6A}" destId="{8532628E-8CBF-46ED-80EA-9E50A6D80D5D}" srcOrd="2" destOrd="0" presId="urn:microsoft.com/office/officeart/2009/3/layout/HorizontalOrganizationChart"/>
    <dgm:cxn modelId="{0F69CA76-4033-4A54-AC64-5F2D3D793DDC}" type="presParOf" srcId="{DFE4286F-DF65-4AD7-9950-925DC1FBFF46}" destId="{14FA4735-3C27-4C01-94C7-FEE9355D805E}" srcOrd="4" destOrd="0" presId="urn:microsoft.com/office/officeart/2009/3/layout/HorizontalOrganizationChart"/>
    <dgm:cxn modelId="{F1EA1F69-B869-461F-ABB2-1A92F3EFFBEB}" type="presParOf" srcId="{DFE4286F-DF65-4AD7-9950-925DC1FBFF46}" destId="{B8611B4F-E665-4DCB-909D-760C79CBE343}" srcOrd="5" destOrd="0" presId="urn:microsoft.com/office/officeart/2009/3/layout/HorizontalOrganizationChart"/>
    <dgm:cxn modelId="{8D9F9E04-5123-46CF-819E-700B9BB33CA3}" type="presParOf" srcId="{B8611B4F-E665-4DCB-909D-760C79CBE343}" destId="{A7E45250-70F3-44BF-99C3-B0FE6069476B}" srcOrd="0" destOrd="0" presId="urn:microsoft.com/office/officeart/2009/3/layout/HorizontalOrganizationChart"/>
    <dgm:cxn modelId="{44585ED9-A2D6-46F4-86E4-4B8EC92F94FA}" type="presParOf" srcId="{A7E45250-70F3-44BF-99C3-B0FE6069476B}" destId="{3055EBDB-5534-4DBD-A79D-AD2DAFC5453D}" srcOrd="0" destOrd="0" presId="urn:microsoft.com/office/officeart/2009/3/layout/HorizontalOrganizationChart"/>
    <dgm:cxn modelId="{C2B9762B-0E65-42CB-861C-9D0FD718FEE2}" type="presParOf" srcId="{A7E45250-70F3-44BF-99C3-B0FE6069476B}" destId="{43B87724-D7F2-4001-9B15-E8B03B6D1371}" srcOrd="1" destOrd="0" presId="urn:microsoft.com/office/officeart/2009/3/layout/HorizontalOrganizationChart"/>
    <dgm:cxn modelId="{3CF2808F-9B88-4CFC-A1A6-3CD443599E9A}" type="presParOf" srcId="{B8611B4F-E665-4DCB-909D-760C79CBE343}" destId="{F22A8A01-9DAF-4A4E-A347-BD83168F1458}" srcOrd="1" destOrd="0" presId="urn:microsoft.com/office/officeart/2009/3/layout/HorizontalOrganizationChart"/>
    <dgm:cxn modelId="{C646A721-F2E2-4819-A7A1-59ED4BB6696F}" type="presParOf" srcId="{B8611B4F-E665-4DCB-909D-760C79CBE343}" destId="{8AB78F50-CB95-40D1-BF9C-428CE230A7DA}" srcOrd="2" destOrd="0" presId="urn:microsoft.com/office/officeart/2009/3/layout/HorizontalOrganizationChart"/>
    <dgm:cxn modelId="{3C1A9FB0-AC6E-45E8-80F7-A48B2146683E}" type="presParOf" srcId="{7A25DBEC-363E-46D9-B5CC-4868AB2315EA}" destId="{DD19C1EE-4EF0-4A39-BE8B-1C4998A4E57E}" srcOrd="2" destOrd="0" presId="urn:microsoft.com/office/officeart/2009/3/layout/HorizontalOrganizationChart"/>
    <dgm:cxn modelId="{79A097ED-A59F-40FF-81D7-E7C7C764B5D8}" type="presParOf" srcId="{ED074165-EBBD-4FB2-8B12-B1978A78EA82}" destId="{C6EDB7A7-BECC-458B-AAB1-42E191B12328}" srcOrd="4" destOrd="0" presId="urn:microsoft.com/office/officeart/2009/3/layout/HorizontalOrganizationChart"/>
    <dgm:cxn modelId="{49648664-3C45-4726-94E2-085C4858A539}" type="presParOf" srcId="{ED074165-EBBD-4FB2-8B12-B1978A78EA82}" destId="{C95D5BE7-5049-4594-88F4-B3B6CDC0167C}" srcOrd="5" destOrd="0" presId="urn:microsoft.com/office/officeart/2009/3/layout/HorizontalOrganizationChart"/>
    <dgm:cxn modelId="{24983BD2-CEE3-4EC6-86F8-A42ABF571C61}" type="presParOf" srcId="{C95D5BE7-5049-4594-88F4-B3B6CDC0167C}" destId="{0AEDE72C-2A31-4FD2-89B2-8503887730E2}" srcOrd="0" destOrd="0" presId="urn:microsoft.com/office/officeart/2009/3/layout/HorizontalOrganizationChart"/>
    <dgm:cxn modelId="{A31A6FCA-2807-4AD0-B7E1-9F2B6C1E9151}" type="presParOf" srcId="{0AEDE72C-2A31-4FD2-89B2-8503887730E2}" destId="{EDA44014-F5DE-4CCB-98BC-39AA9C9C8B59}" srcOrd="0" destOrd="0" presId="urn:microsoft.com/office/officeart/2009/3/layout/HorizontalOrganizationChart"/>
    <dgm:cxn modelId="{518C9F8E-FE23-4632-9DBF-13A64907ACA6}" type="presParOf" srcId="{0AEDE72C-2A31-4FD2-89B2-8503887730E2}" destId="{FBE57A52-BC64-4851-8689-ADA8EC570CC4}" srcOrd="1" destOrd="0" presId="urn:microsoft.com/office/officeart/2009/3/layout/HorizontalOrganizationChart"/>
    <dgm:cxn modelId="{E44DF364-1AAF-40AE-8894-B30A816E1CBC}" type="presParOf" srcId="{C95D5BE7-5049-4594-88F4-B3B6CDC0167C}" destId="{0B40AC7E-743A-4189-AC5B-E4CAAD20F92A}" srcOrd="1" destOrd="0" presId="urn:microsoft.com/office/officeart/2009/3/layout/HorizontalOrganizationChart"/>
    <dgm:cxn modelId="{C518A82C-EAEB-40F5-9E09-8C9580BCBEED}" type="presParOf" srcId="{C95D5BE7-5049-4594-88F4-B3B6CDC0167C}" destId="{EFFCCB45-24B8-432D-B1F3-B0DB70EC3BEB}" srcOrd="2" destOrd="0" presId="urn:microsoft.com/office/officeart/2009/3/layout/HorizontalOrganizationChart"/>
    <dgm:cxn modelId="{81DB5A4D-5164-4835-9AD5-470AAEE69EFE}" type="presParOf" srcId="{ED074165-EBBD-4FB2-8B12-B1978A78EA82}" destId="{7B7AC510-0C94-4094-AC26-A1831956CD8A}" srcOrd="6" destOrd="0" presId="urn:microsoft.com/office/officeart/2009/3/layout/HorizontalOrganizationChart"/>
    <dgm:cxn modelId="{041B7A56-3E86-4258-A077-670AC1C02FE9}" type="presParOf" srcId="{ED074165-EBBD-4FB2-8B12-B1978A78EA82}" destId="{B40A7AC2-63B7-4DF1-8657-4EECA6B9F9B5}" srcOrd="7" destOrd="0" presId="urn:microsoft.com/office/officeart/2009/3/layout/HorizontalOrganizationChart"/>
    <dgm:cxn modelId="{CEECA0DC-7AA3-43DB-A054-2F1F37045E66}" type="presParOf" srcId="{B40A7AC2-63B7-4DF1-8657-4EECA6B9F9B5}" destId="{08B2E7B8-4084-4C9F-9E0E-47FFFF8669FF}" srcOrd="0" destOrd="0" presId="urn:microsoft.com/office/officeart/2009/3/layout/HorizontalOrganizationChart"/>
    <dgm:cxn modelId="{9DB09AD6-912B-4580-8295-9C06FAAA366E}" type="presParOf" srcId="{08B2E7B8-4084-4C9F-9E0E-47FFFF8669FF}" destId="{EE5B9C8B-73AF-46AC-8A2A-69CEC4CC327C}" srcOrd="0" destOrd="0" presId="urn:microsoft.com/office/officeart/2009/3/layout/HorizontalOrganizationChart"/>
    <dgm:cxn modelId="{22F426E1-E018-4654-9E91-ABF89D24EB7B}" type="presParOf" srcId="{08B2E7B8-4084-4C9F-9E0E-47FFFF8669FF}" destId="{76C6FD33-4740-4888-A8BA-FD7B71B0D558}" srcOrd="1" destOrd="0" presId="urn:microsoft.com/office/officeart/2009/3/layout/HorizontalOrganizationChart"/>
    <dgm:cxn modelId="{A17CE9E6-6555-41D6-8451-1FED16059970}" type="presParOf" srcId="{B40A7AC2-63B7-4DF1-8657-4EECA6B9F9B5}" destId="{0B4BAC40-D547-445F-BC53-13FF86C3691A}" srcOrd="1" destOrd="0" presId="urn:microsoft.com/office/officeart/2009/3/layout/HorizontalOrganizationChart"/>
    <dgm:cxn modelId="{C151F015-59E0-4FDC-B244-378E653E87D9}" type="presParOf" srcId="{B40A7AC2-63B7-4DF1-8657-4EECA6B9F9B5}" destId="{3833F607-2F42-4D29-9128-D8A216AEDEC9}" srcOrd="2" destOrd="0" presId="urn:microsoft.com/office/officeart/2009/3/layout/HorizontalOrganizationChart"/>
    <dgm:cxn modelId="{1A287A9F-BF7A-4195-A414-3FAC7D0E623A}" type="presParOf" srcId="{ED074165-EBBD-4FB2-8B12-B1978A78EA82}" destId="{3DE53D33-2E74-4C7F-A434-F0CE98B872C7}" srcOrd="8" destOrd="0" presId="urn:microsoft.com/office/officeart/2009/3/layout/HorizontalOrganizationChart"/>
    <dgm:cxn modelId="{E022596B-A415-41F9-BD9A-B12D3C1C4CD4}" type="presParOf" srcId="{ED074165-EBBD-4FB2-8B12-B1978A78EA82}" destId="{6CA4F15D-66B8-48CE-9399-39E7DC2E9146}" srcOrd="9" destOrd="0" presId="urn:microsoft.com/office/officeart/2009/3/layout/HorizontalOrganizationChart"/>
    <dgm:cxn modelId="{77905EF5-191B-4DDB-8F1C-F42513C2BE3F}" type="presParOf" srcId="{6CA4F15D-66B8-48CE-9399-39E7DC2E9146}" destId="{229A4EDD-A1EF-4A5F-A942-3E56D20CA483}" srcOrd="0" destOrd="0" presId="urn:microsoft.com/office/officeart/2009/3/layout/HorizontalOrganizationChart"/>
    <dgm:cxn modelId="{3C1F9B86-A831-4FEF-AFBB-E4955CB51348}" type="presParOf" srcId="{229A4EDD-A1EF-4A5F-A942-3E56D20CA483}" destId="{A56605DD-E46B-4EFE-A57A-0E1957B5C6E7}" srcOrd="0" destOrd="0" presId="urn:microsoft.com/office/officeart/2009/3/layout/HorizontalOrganizationChart"/>
    <dgm:cxn modelId="{64EABD37-7F8F-4001-BEC8-D2897A02CF44}" type="presParOf" srcId="{229A4EDD-A1EF-4A5F-A942-3E56D20CA483}" destId="{9D6AC511-93E0-42FC-AABB-D24B31758959}" srcOrd="1" destOrd="0" presId="urn:microsoft.com/office/officeart/2009/3/layout/HorizontalOrganizationChart"/>
    <dgm:cxn modelId="{2390D003-FA10-4803-9304-A1F577DACB65}" type="presParOf" srcId="{6CA4F15D-66B8-48CE-9399-39E7DC2E9146}" destId="{1FDEB48D-6819-45E6-BE00-3490CAF6F056}" srcOrd="1" destOrd="0" presId="urn:microsoft.com/office/officeart/2009/3/layout/HorizontalOrganizationChart"/>
    <dgm:cxn modelId="{79B3315E-AC94-41DE-8EBE-1FD12891C75C}" type="presParOf" srcId="{6CA4F15D-66B8-48CE-9399-39E7DC2E9146}" destId="{05F38E57-552F-4D0B-9C16-007CBA5E36FB}" srcOrd="2" destOrd="0" presId="urn:microsoft.com/office/officeart/2009/3/layout/HorizontalOrganizationChart"/>
    <dgm:cxn modelId="{F63453E5-A52E-44D1-BC2C-7CF8CF6F2CC1}" type="presParOf" srcId="{ED074165-EBBD-4FB2-8B12-B1978A78EA82}" destId="{6B32D3FB-86B3-48E2-A3E1-E11470983903}" srcOrd="10" destOrd="0" presId="urn:microsoft.com/office/officeart/2009/3/layout/HorizontalOrganizationChart"/>
    <dgm:cxn modelId="{DE446D59-E09B-4A0A-A2F1-4032B91C1405}" type="presParOf" srcId="{ED074165-EBBD-4FB2-8B12-B1978A78EA82}" destId="{A2ACA50D-4C70-4282-9866-8B30F59036C0}" srcOrd="11" destOrd="0" presId="urn:microsoft.com/office/officeart/2009/3/layout/HorizontalOrganizationChart"/>
    <dgm:cxn modelId="{7C69C55D-7E84-4D1C-BA7C-ECB0248166F6}" type="presParOf" srcId="{A2ACA50D-4C70-4282-9866-8B30F59036C0}" destId="{0D19ED41-15D2-4E1B-AC8F-72F77D308570}" srcOrd="0" destOrd="0" presId="urn:microsoft.com/office/officeart/2009/3/layout/HorizontalOrganizationChart"/>
    <dgm:cxn modelId="{F82F0CB7-A55C-4D90-A887-64237D2464E0}" type="presParOf" srcId="{0D19ED41-15D2-4E1B-AC8F-72F77D308570}" destId="{FAB4A5B3-6627-4E20-A6E8-07675FAAC475}" srcOrd="0" destOrd="0" presId="urn:microsoft.com/office/officeart/2009/3/layout/HorizontalOrganizationChart"/>
    <dgm:cxn modelId="{256FFDED-6DCC-4B05-9981-5AC6D08B7DE6}" type="presParOf" srcId="{0D19ED41-15D2-4E1B-AC8F-72F77D308570}" destId="{9DD89C04-97DB-43A4-B885-C3F8C646367B}" srcOrd="1" destOrd="0" presId="urn:microsoft.com/office/officeart/2009/3/layout/HorizontalOrganizationChart"/>
    <dgm:cxn modelId="{08B5F46E-2ED5-4D08-AE1E-53FD2D32E1DC}" type="presParOf" srcId="{A2ACA50D-4C70-4282-9866-8B30F59036C0}" destId="{662C2E66-7719-4484-9F40-13E11177F58F}" srcOrd="1" destOrd="0" presId="urn:microsoft.com/office/officeart/2009/3/layout/HorizontalOrganizationChart"/>
    <dgm:cxn modelId="{70FF9976-B792-499A-8C7A-B9DD01CD343D}" type="presParOf" srcId="{A2ACA50D-4C70-4282-9866-8B30F59036C0}" destId="{3EB9F107-2816-440D-9B0B-404CB19D56D6}" srcOrd="2" destOrd="0" presId="urn:microsoft.com/office/officeart/2009/3/layout/HorizontalOrganizationChart"/>
    <dgm:cxn modelId="{0A7A8836-E175-4E97-8271-4B3ADFE46A9F}" type="presParOf" srcId="{ED074165-EBBD-4FB2-8B12-B1978A78EA82}" destId="{B39F3F35-017C-421E-B3A0-BB11E401375D}" srcOrd="12" destOrd="0" presId="urn:microsoft.com/office/officeart/2009/3/layout/HorizontalOrganizationChart"/>
    <dgm:cxn modelId="{CA84C9EB-9DEA-44C3-B2EA-ED95F1063102}" type="presParOf" srcId="{ED074165-EBBD-4FB2-8B12-B1978A78EA82}" destId="{FFDEFC70-D328-40E1-88D3-9AC59FD1F919}" srcOrd="13" destOrd="0" presId="urn:microsoft.com/office/officeart/2009/3/layout/HorizontalOrganizationChart"/>
    <dgm:cxn modelId="{0052A6E0-BE67-4E31-8C3D-38EB2A538B94}" type="presParOf" srcId="{FFDEFC70-D328-40E1-88D3-9AC59FD1F919}" destId="{3B126194-C90B-420E-8247-0907845E406A}" srcOrd="0" destOrd="0" presId="urn:microsoft.com/office/officeart/2009/3/layout/HorizontalOrganizationChart"/>
    <dgm:cxn modelId="{BE7E564A-ED26-4A2C-AE16-4641CA45D423}" type="presParOf" srcId="{3B126194-C90B-420E-8247-0907845E406A}" destId="{E1D9EBD3-CDDE-4DDB-AD6B-31ADCDEEAC60}" srcOrd="0" destOrd="0" presId="urn:microsoft.com/office/officeart/2009/3/layout/HorizontalOrganizationChart"/>
    <dgm:cxn modelId="{F6248E75-0CE7-4FF3-A492-66C4A251D2D0}" type="presParOf" srcId="{3B126194-C90B-420E-8247-0907845E406A}" destId="{E936BE5A-DB2E-4B91-8972-7E6F77BB7B9C}" srcOrd="1" destOrd="0" presId="urn:microsoft.com/office/officeart/2009/3/layout/HorizontalOrganizationChart"/>
    <dgm:cxn modelId="{E3C24B07-8519-4E81-B0F0-6662D77AC7F0}" type="presParOf" srcId="{FFDEFC70-D328-40E1-88D3-9AC59FD1F919}" destId="{7ADC2AE1-D8DD-4D90-BEE2-2586627A2BC2}" srcOrd="1" destOrd="0" presId="urn:microsoft.com/office/officeart/2009/3/layout/HorizontalOrganizationChart"/>
    <dgm:cxn modelId="{E8C098FE-9A1D-42A7-80C7-14E4CF8D35D8}" type="presParOf" srcId="{FFDEFC70-D328-40E1-88D3-9AC59FD1F919}" destId="{90ED6E1E-51AB-4199-9C80-8C37F71B7E39}" srcOrd="2" destOrd="0" presId="urn:microsoft.com/office/officeart/2009/3/layout/HorizontalOrganizationChart"/>
    <dgm:cxn modelId="{6504FB2A-9C25-4ECB-A96D-CB3034BC71BE}" type="presParOf" srcId="{ED074165-EBBD-4FB2-8B12-B1978A78EA82}" destId="{666FF521-C865-4E6B-B04C-9DC552680601}" srcOrd="14" destOrd="0" presId="urn:microsoft.com/office/officeart/2009/3/layout/HorizontalOrganizationChart"/>
    <dgm:cxn modelId="{B85AA781-6DE6-401B-949F-8DC012C3B52E}" type="presParOf" srcId="{ED074165-EBBD-4FB2-8B12-B1978A78EA82}" destId="{BDBF57D7-5497-4E04-9258-33C869E5C039}" srcOrd="15" destOrd="0" presId="urn:microsoft.com/office/officeart/2009/3/layout/HorizontalOrganizationChart"/>
    <dgm:cxn modelId="{83B93C0E-38EB-4D6A-B0AE-C99679FF153D}" type="presParOf" srcId="{BDBF57D7-5497-4E04-9258-33C869E5C039}" destId="{908D1F50-D297-48CF-83D2-82102F278C10}" srcOrd="0" destOrd="0" presId="urn:microsoft.com/office/officeart/2009/3/layout/HorizontalOrganizationChart"/>
    <dgm:cxn modelId="{0A967954-4847-4C87-8F8D-5C4D9378F419}" type="presParOf" srcId="{908D1F50-D297-48CF-83D2-82102F278C10}" destId="{0745F667-4836-428C-BCFF-75087B5FD584}" srcOrd="0" destOrd="0" presId="urn:microsoft.com/office/officeart/2009/3/layout/HorizontalOrganizationChart"/>
    <dgm:cxn modelId="{EE9451AB-0ED0-4F11-8DEB-DEDACE9FD84C}" type="presParOf" srcId="{908D1F50-D297-48CF-83D2-82102F278C10}" destId="{A210C312-4582-41FA-B83D-EB0CA68BB7C3}" srcOrd="1" destOrd="0" presId="urn:microsoft.com/office/officeart/2009/3/layout/HorizontalOrganizationChart"/>
    <dgm:cxn modelId="{0B32AEEC-DBDD-47D2-AB16-18EDEDBEE483}" type="presParOf" srcId="{BDBF57D7-5497-4E04-9258-33C869E5C039}" destId="{0A9D4905-2C72-44AC-A0AB-BD430CAA32C5}" srcOrd="1" destOrd="0" presId="urn:microsoft.com/office/officeart/2009/3/layout/HorizontalOrganizationChart"/>
    <dgm:cxn modelId="{AFAAFED0-74FF-4D49-B512-E84B82B95C1C}" type="presParOf" srcId="{0A9D4905-2C72-44AC-A0AB-BD430CAA32C5}" destId="{05F5ED07-6CBF-4DD5-B667-7F57A72C5501}" srcOrd="0" destOrd="0" presId="urn:microsoft.com/office/officeart/2009/3/layout/HorizontalOrganizationChart"/>
    <dgm:cxn modelId="{E11B0D84-4413-4AF7-9F45-B59F7556E0C2}" type="presParOf" srcId="{0A9D4905-2C72-44AC-A0AB-BD430CAA32C5}" destId="{92BF4005-AFB0-4BF0-90AC-1B1D52F7E3CC}" srcOrd="1" destOrd="0" presId="urn:microsoft.com/office/officeart/2009/3/layout/HorizontalOrganizationChart"/>
    <dgm:cxn modelId="{79660B26-3EAB-491B-8545-821468C008C8}" type="presParOf" srcId="{92BF4005-AFB0-4BF0-90AC-1B1D52F7E3CC}" destId="{CFE9BA1F-8709-40AC-BD3F-AAA80975ADBA}" srcOrd="0" destOrd="0" presId="urn:microsoft.com/office/officeart/2009/3/layout/HorizontalOrganizationChart"/>
    <dgm:cxn modelId="{A20B522A-AD0E-4B04-AE98-CAC5013E9650}" type="presParOf" srcId="{CFE9BA1F-8709-40AC-BD3F-AAA80975ADBA}" destId="{6D17084E-9AA1-40FD-A65A-2C86B02FDE01}" srcOrd="0" destOrd="0" presId="urn:microsoft.com/office/officeart/2009/3/layout/HorizontalOrganizationChart"/>
    <dgm:cxn modelId="{687AF523-B18A-4EA2-A757-A5A761765408}" type="presParOf" srcId="{CFE9BA1F-8709-40AC-BD3F-AAA80975ADBA}" destId="{49B8CDEA-99D7-4BEE-8F37-117D7BC515AD}" srcOrd="1" destOrd="0" presId="urn:microsoft.com/office/officeart/2009/3/layout/HorizontalOrganizationChart"/>
    <dgm:cxn modelId="{37F38FE0-A2A8-48F5-964A-A34FC1B7DBDE}" type="presParOf" srcId="{92BF4005-AFB0-4BF0-90AC-1B1D52F7E3CC}" destId="{E58D018C-4EF1-40D1-988F-6D2538452D8C}" srcOrd="1" destOrd="0" presId="urn:microsoft.com/office/officeart/2009/3/layout/HorizontalOrganizationChart"/>
    <dgm:cxn modelId="{615344CA-F1C1-45E3-ADD9-68EC5C59A568}" type="presParOf" srcId="{92BF4005-AFB0-4BF0-90AC-1B1D52F7E3CC}" destId="{A0087A1B-A3C5-42BF-A587-D03EB51E614E}" srcOrd="2" destOrd="0" presId="urn:microsoft.com/office/officeart/2009/3/layout/HorizontalOrganizationChart"/>
    <dgm:cxn modelId="{B1BB78A5-52DD-4EE2-B4D8-40DC326DF3DC}" type="presParOf" srcId="{0A9D4905-2C72-44AC-A0AB-BD430CAA32C5}" destId="{47028E73-D0A4-45D0-BEA3-A7CF12E7DEA5}" srcOrd="2" destOrd="0" presId="urn:microsoft.com/office/officeart/2009/3/layout/HorizontalOrganizationChart"/>
    <dgm:cxn modelId="{EBC6B064-1D67-4872-A3EC-2BF6DB000459}" type="presParOf" srcId="{0A9D4905-2C72-44AC-A0AB-BD430CAA32C5}" destId="{8AC5A37F-9D4E-4393-9326-FEF40EC2F99D}" srcOrd="3" destOrd="0" presId="urn:microsoft.com/office/officeart/2009/3/layout/HorizontalOrganizationChart"/>
    <dgm:cxn modelId="{A97CB742-E8D0-40D4-88E3-D372BAC69AB1}" type="presParOf" srcId="{8AC5A37F-9D4E-4393-9326-FEF40EC2F99D}" destId="{10774A57-285B-477C-A068-1E748D034496}" srcOrd="0" destOrd="0" presId="urn:microsoft.com/office/officeart/2009/3/layout/HorizontalOrganizationChart"/>
    <dgm:cxn modelId="{16B0DA45-74E0-45E9-9097-613A47E71387}" type="presParOf" srcId="{10774A57-285B-477C-A068-1E748D034496}" destId="{D553613B-CEF7-4B46-ADD8-C066DDA31C72}" srcOrd="0" destOrd="0" presId="urn:microsoft.com/office/officeart/2009/3/layout/HorizontalOrganizationChart"/>
    <dgm:cxn modelId="{2E0B139B-7806-4938-9068-04D05FCEFCE7}" type="presParOf" srcId="{10774A57-285B-477C-A068-1E748D034496}" destId="{F81622B9-6057-409B-AB6B-B9F8B218C20A}" srcOrd="1" destOrd="0" presId="urn:microsoft.com/office/officeart/2009/3/layout/HorizontalOrganizationChart"/>
    <dgm:cxn modelId="{D612E995-CB86-43D7-9287-B0CACA72EDC8}" type="presParOf" srcId="{8AC5A37F-9D4E-4393-9326-FEF40EC2F99D}" destId="{FF8AB137-70B7-4C03-AAE0-3AE243604ED3}" srcOrd="1" destOrd="0" presId="urn:microsoft.com/office/officeart/2009/3/layout/HorizontalOrganizationChart"/>
    <dgm:cxn modelId="{0F45F4DA-04BC-4460-8CBC-5349C63311C8}" type="presParOf" srcId="{8AC5A37F-9D4E-4393-9326-FEF40EC2F99D}" destId="{9B980E39-1E3F-4595-95FC-5FC7B4BDCA2C}" srcOrd="2" destOrd="0" presId="urn:microsoft.com/office/officeart/2009/3/layout/HorizontalOrganizationChart"/>
    <dgm:cxn modelId="{13E01CA8-E1D3-458A-B559-3421958DFF0F}" type="presParOf" srcId="{0A9D4905-2C72-44AC-A0AB-BD430CAA32C5}" destId="{0653F699-AA7C-4E1B-B062-02C11125AB55}" srcOrd="4" destOrd="0" presId="urn:microsoft.com/office/officeart/2009/3/layout/HorizontalOrganizationChart"/>
    <dgm:cxn modelId="{9FE69CD3-02DF-4772-887C-7B5BA38790AF}" type="presParOf" srcId="{0A9D4905-2C72-44AC-A0AB-BD430CAA32C5}" destId="{3A08A32C-90D1-435A-9A92-AFC6B8566790}" srcOrd="5" destOrd="0" presId="urn:microsoft.com/office/officeart/2009/3/layout/HorizontalOrganizationChart"/>
    <dgm:cxn modelId="{53F4D6E2-91D6-4B4C-BDFD-D552A63659C6}" type="presParOf" srcId="{3A08A32C-90D1-435A-9A92-AFC6B8566790}" destId="{1082214D-EFA2-46CA-99B5-A592EC4B8A6C}" srcOrd="0" destOrd="0" presId="urn:microsoft.com/office/officeart/2009/3/layout/HorizontalOrganizationChart"/>
    <dgm:cxn modelId="{9D0DAA9F-8D74-4986-AEE6-7973B17DA760}" type="presParOf" srcId="{1082214D-EFA2-46CA-99B5-A592EC4B8A6C}" destId="{4BBE8BC7-AEC8-4225-BEBA-6F9EAF322A29}" srcOrd="0" destOrd="0" presId="urn:microsoft.com/office/officeart/2009/3/layout/HorizontalOrganizationChart"/>
    <dgm:cxn modelId="{F6EC5F0A-D617-4C7B-AA4E-1A050059F3F2}" type="presParOf" srcId="{1082214D-EFA2-46CA-99B5-A592EC4B8A6C}" destId="{BE84EA6F-9827-4832-953F-D8AB738DD7BD}" srcOrd="1" destOrd="0" presId="urn:microsoft.com/office/officeart/2009/3/layout/HorizontalOrganizationChart"/>
    <dgm:cxn modelId="{344298A6-F87F-482A-85C2-0FACE07E8EC3}" type="presParOf" srcId="{3A08A32C-90D1-435A-9A92-AFC6B8566790}" destId="{97D1724F-8BFF-4D36-9293-75EB27782679}" srcOrd="1" destOrd="0" presId="urn:microsoft.com/office/officeart/2009/3/layout/HorizontalOrganizationChart"/>
    <dgm:cxn modelId="{02C13EE9-045E-48EB-ADAC-DED4EC67B3AA}" type="presParOf" srcId="{3A08A32C-90D1-435A-9A92-AFC6B8566790}" destId="{BE5E9E7E-B749-493B-9DF8-F5123CCFD35F}" srcOrd="2" destOrd="0" presId="urn:microsoft.com/office/officeart/2009/3/layout/HorizontalOrganizationChart"/>
    <dgm:cxn modelId="{EDE3471F-B151-4EB0-BDEC-FAD5F2E7FBA5}" type="presParOf" srcId="{0A9D4905-2C72-44AC-A0AB-BD430CAA32C5}" destId="{B17B4320-CB73-433C-86DB-FF61DF16C077}" srcOrd="6" destOrd="0" presId="urn:microsoft.com/office/officeart/2009/3/layout/HorizontalOrganizationChart"/>
    <dgm:cxn modelId="{21CAA316-BBF4-4768-9948-60FC8CC83CE6}" type="presParOf" srcId="{0A9D4905-2C72-44AC-A0AB-BD430CAA32C5}" destId="{6333B2D1-BCD2-4DFD-AB89-3A4B6012CFB4}" srcOrd="7" destOrd="0" presId="urn:microsoft.com/office/officeart/2009/3/layout/HorizontalOrganizationChart"/>
    <dgm:cxn modelId="{9E3A4435-D481-43FD-85FA-80806CE383E1}" type="presParOf" srcId="{6333B2D1-BCD2-4DFD-AB89-3A4B6012CFB4}" destId="{9F30E559-06DC-416F-A139-15A19B511661}" srcOrd="0" destOrd="0" presId="urn:microsoft.com/office/officeart/2009/3/layout/HorizontalOrganizationChart"/>
    <dgm:cxn modelId="{316AC297-4195-475D-B0DF-E4075F413A79}" type="presParOf" srcId="{9F30E559-06DC-416F-A139-15A19B511661}" destId="{D8D91C56-5B2A-4E9A-AC64-3BD937E27251}" srcOrd="0" destOrd="0" presId="urn:microsoft.com/office/officeart/2009/3/layout/HorizontalOrganizationChart"/>
    <dgm:cxn modelId="{8F78971B-9A0B-490A-8F30-55B7CF93AEA2}" type="presParOf" srcId="{9F30E559-06DC-416F-A139-15A19B511661}" destId="{7C361F17-AB94-4C64-BDC3-CE78862011C5}" srcOrd="1" destOrd="0" presId="urn:microsoft.com/office/officeart/2009/3/layout/HorizontalOrganizationChart"/>
    <dgm:cxn modelId="{63C2868C-0D55-474D-B839-D42AB7460150}" type="presParOf" srcId="{6333B2D1-BCD2-4DFD-AB89-3A4B6012CFB4}" destId="{D4822581-66F3-4F75-AD6B-E7C03B85E84E}" srcOrd="1" destOrd="0" presId="urn:microsoft.com/office/officeart/2009/3/layout/HorizontalOrganizationChart"/>
    <dgm:cxn modelId="{53378915-0568-4847-AE9F-CBCFD727D7E1}" type="presParOf" srcId="{6333B2D1-BCD2-4DFD-AB89-3A4B6012CFB4}" destId="{6F8B2540-6207-452E-A791-CBBDD73BC990}" srcOrd="2" destOrd="0" presId="urn:microsoft.com/office/officeart/2009/3/layout/HorizontalOrganizationChart"/>
    <dgm:cxn modelId="{909CA64C-F035-4326-BE6C-76F0AFA2A126}" type="presParOf" srcId="{0A9D4905-2C72-44AC-A0AB-BD430CAA32C5}" destId="{1B91B962-ED6F-4C50-B530-C6F59BFFA6C3}" srcOrd="8" destOrd="0" presId="urn:microsoft.com/office/officeart/2009/3/layout/HorizontalOrganizationChart"/>
    <dgm:cxn modelId="{94AE50EB-22C8-4610-9CE7-9C6FC8929CE0}" type="presParOf" srcId="{0A9D4905-2C72-44AC-A0AB-BD430CAA32C5}" destId="{D20CCE2B-28E3-4E78-97D4-E086C8B57399}" srcOrd="9" destOrd="0" presId="urn:microsoft.com/office/officeart/2009/3/layout/HorizontalOrganizationChart"/>
    <dgm:cxn modelId="{33049224-0AD4-4E19-A648-02BC997D2561}" type="presParOf" srcId="{D20CCE2B-28E3-4E78-97D4-E086C8B57399}" destId="{8E7B9556-82A6-4B8A-8BFD-892982AAA7D3}" srcOrd="0" destOrd="0" presId="urn:microsoft.com/office/officeart/2009/3/layout/HorizontalOrganizationChart"/>
    <dgm:cxn modelId="{BB261912-F9F6-4434-AFFC-945441A6CB94}" type="presParOf" srcId="{8E7B9556-82A6-4B8A-8BFD-892982AAA7D3}" destId="{BADB564D-1C43-4292-A085-02E90A53EA44}" srcOrd="0" destOrd="0" presId="urn:microsoft.com/office/officeart/2009/3/layout/HorizontalOrganizationChart"/>
    <dgm:cxn modelId="{B5AB06C2-648E-47B6-9AF8-BB8E3C74E10F}" type="presParOf" srcId="{8E7B9556-82A6-4B8A-8BFD-892982AAA7D3}" destId="{84BFACB3-985E-4BB0-9000-5A69B72CF4A4}" srcOrd="1" destOrd="0" presId="urn:microsoft.com/office/officeart/2009/3/layout/HorizontalOrganizationChart"/>
    <dgm:cxn modelId="{FC771560-7290-497B-B322-C8A2D0E21C6E}" type="presParOf" srcId="{D20CCE2B-28E3-4E78-97D4-E086C8B57399}" destId="{7A92B65E-9ED5-46B0-8064-7BF5D7292482}" srcOrd="1" destOrd="0" presId="urn:microsoft.com/office/officeart/2009/3/layout/HorizontalOrganizationChart"/>
    <dgm:cxn modelId="{17C3BF14-3D2B-48EB-9887-11AB3A3E1583}" type="presParOf" srcId="{D20CCE2B-28E3-4E78-97D4-E086C8B57399}" destId="{E8F64D35-5B87-412B-AEC7-504E979D2F61}" srcOrd="2" destOrd="0" presId="urn:microsoft.com/office/officeart/2009/3/layout/HorizontalOrganizationChart"/>
    <dgm:cxn modelId="{9404E4B8-C21F-4C21-8758-59A4A2DFFD9C}" type="presParOf" srcId="{0A9D4905-2C72-44AC-A0AB-BD430CAA32C5}" destId="{EEC9E718-890A-4E0D-A245-17E432F9107C}" srcOrd="10" destOrd="0" presId="urn:microsoft.com/office/officeart/2009/3/layout/HorizontalOrganizationChart"/>
    <dgm:cxn modelId="{D62A73F7-EBD0-4A42-9E67-8CD732CB7722}" type="presParOf" srcId="{0A9D4905-2C72-44AC-A0AB-BD430CAA32C5}" destId="{C5125874-6742-4F64-80D2-2C5C134ACD5E}" srcOrd="11" destOrd="0" presId="urn:microsoft.com/office/officeart/2009/3/layout/HorizontalOrganizationChart"/>
    <dgm:cxn modelId="{A5333573-927F-4789-99C6-5BAFA28B16B8}" type="presParOf" srcId="{C5125874-6742-4F64-80D2-2C5C134ACD5E}" destId="{9C6A9870-F01D-4B3F-A323-4B43EA7D340A}" srcOrd="0" destOrd="0" presId="urn:microsoft.com/office/officeart/2009/3/layout/HorizontalOrganizationChart"/>
    <dgm:cxn modelId="{2D231858-616F-4B8F-A35A-3C40830C9E43}" type="presParOf" srcId="{9C6A9870-F01D-4B3F-A323-4B43EA7D340A}" destId="{6CFD077E-3EEF-4489-919A-70B1706FFDAC}" srcOrd="0" destOrd="0" presId="urn:microsoft.com/office/officeart/2009/3/layout/HorizontalOrganizationChart"/>
    <dgm:cxn modelId="{C6CD6243-3AF0-4CE5-BFDB-9424E8CB7052}" type="presParOf" srcId="{9C6A9870-F01D-4B3F-A323-4B43EA7D340A}" destId="{A8599B69-5D66-4E1C-B6B9-DA3A8A2F5128}" srcOrd="1" destOrd="0" presId="urn:microsoft.com/office/officeart/2009/3/layout/HorizontalOrganizationChart"/>
    <dgm:cxn modelId="{E1F8C0EA-FF30-4C58-AE11-4BFA3DE7533D}" type="presParOf" srcId="{C5125874-6742-4F64-80D2-2C5C134ACD5E}" destId="{3D285E51-40C8-4579-8740-8C9F4B461D32}" srcOrd="1" destOrd="0" presId="urn:microsoft.com/office/officeart/2009/3/layout/HorizontalOrganizationChart"/>
    <dgm:cxn modelId="{A64608C2-17A8-436A-940E-24457B85D0B0}" type="presParOf" srcId="{C5125874-6742-4F64-80D2-2C5C134ACD5E}" destId="{1C911777-5478-45EB-B372-1929F16233F7}" srcOrd="2" destOrd="0" presId="urn:microsoft.com/office/officeart/2009/3/layout/HorizontalOrganizationChart"/>
    <dgm:cxn modelId="{F098942F-759E-421F-B771-9204A35F4C61}" type="presParOf" srcId="{0A9D4905-2C72-44AC-A0AB-BD430CAA32C5}" destId="{F83998B4-703C-4CBD-93DE-C32DF85E8AE8}" srcOrd="12" destOrd="0" presId="urn:microsoft.com/office/officeart/2009/3/layout/HorizontalOrganizationChart"/>
    <dgm:cxn modelId="{4644F2E7-0FB7-4382-8114-571D2792950C}" type="presParOf" srcId="{0A9D4905-2C72-44AC-A0AB-BD430CAA32C5}" destId="{E8E34883-8F74-4821-8881-B5B8DE1227CA}" srcOrd="13" destOrd="0" presId="urn:microsoft.com/office/officeart/2009/3/layout/HorizontalOrganizationChart"/>
    <dgm:cxn modelId="{3A3BB49F-2AAC-4FD3-B41A-B95EFCB37DB5}" type="presParOf" srcId="{E8E34883-8F74-4821-8881-B5B8DE1227CA}" destId="{EE54B031-9CB5-44C2-9139-7AED9E5DAC0E}" srcOrd="0" destOrd="0" presId="urn:microsoft.com/office/officeart/2009/3/layout/HorizontalOrganizationChart"/>
    <dgm:cxn modelId="{1E30E3A3-86D1-4553-AFF9-86371725F1A4}" type="presParOf" srcId="{EE54B031-9CB5-44C2-9139-7AED9E5DAC0E}" destId="{1AB9648D-2BD4-43CC-9BA2-C54EDFB727A9}" srcOrd="0" destOrd="0" presId="urn:microsoft.com/office/officeart/2009/3/layout/HorizontalOrganizationChart"/>
    <dgm:cxn modelId="{61462E61-4153-47AE-BAC9-91C2C6353D33}" type="presParOf" srcId="{EE54B031-9CB5-44C2-9139-7AED9E5DAC0E}" destId="{B5A3DE05-4F2B-4B1A-AF5B-F58467A40F78}" srcOrd="1" destOrd="0" presId="urn:microsoft.com/office/officeart/2009/3/layout/HorizontalOrganizationChart"/>
    <dgm:cxn modelId="{C25154A2-3253-49C3-B512-39A1DEF75F7B}" type="presParOf" srcId="{E8E34883-8F74-4821-8881-B5B8DE1227CA}" destId="{0F3861FF-6CDF-4CF1-8739-8BB86C76027C}" srcOrd="1" destOrd="0" presId="urn:microsoft.com/office/officeart/2009/3/layout/HorizontalOrganizationChart"/>
    <dgm:cxn modelId="{EE1A7636-9F74-4C91-9A50-4964871E8922}" type="presParOf" srcId="{E8E34883-8F74-4821-8881-B5B8DE1227CA}" destId="{1EA30769-E66B-49BF-96B8-C3BB1AAE68C1}" srcOrd="2" destOrd="0" presId="urn:microsoft.com/office/officeart/2009/3/layout/HorizontalOrganizationChart"/>
    <dgm:cxn modelId="{2C7B9112-FF22-48E6-9976-2805E89A30DD}" type="presParOf" srcId="{0A9D4905-2C72-44AC-A0AB-BD430CAA32C5}" destId="{8C9C110B-EA85-4127-89FC-E1FCCB43F5A8}" srcOrd="14" destOrd="0" presId="urn:microsoft.com/office/officeart/2009/3/layout/HorizontalOrganizationChart"/>
    <dgm:cxn modelId="{52369F5D-3B6B-45C7-97A3-9E9070658DFE}" type="presParOf" srcId="{0A9D4905-2C72-44AC-A0AB-BD430CAA32C5}" destId="{9E08A63F-3E83-4A1E-81A6-FAC15AC3D24B}" srcOrd="15" destOrd="0" presId="urn:microsoft.com/office/officeart/2009/3/layout/HorizontalOrganizationChart"/>
    <dgm:cxn modelId="{D20D4932-5EF2-4BE1-8BCE-F18655487929}" type="presParOf" srcId="{9E08A63F-3E83-4A1E-81A6-FAC15AC3D24B}" destId="{B6BE9CAB-1830-4896-84A9-C58D6FE544D2}" srcOrd="0" destOrd="0" presId="urn:microsoft.com/office/officeart/2009/3/layout/HorizontalOrganizationChart"/>
    <dgm:cxn modelId="{D330356E-8123-4358-98CD-A2D143224644}" type="presParOf" srcId="{B6BE9CAB-1830-4896-84A9-C58D6FE544D2}" destId="{737635E7-496F-45DA-AE12-D82589EBC9AB}" srcOrd="0" destOrd="0" presId="urn:microsoft.com/office/officeart/2009/3/layout/HorizontalOrganizationChart"/>
    <dgm:cxn modelId="{6687840A-3491-44A3-9298-B210A3E87113}" type="presParOf" srcId="{B6BE9CAB-1830-4896-84A9-C58D6FE544D2}" destId="{140D42C5-4436-4133-9305-D37002C6DE4F}" srcOrd="1" destOrd="0" presId="urn:microsoft.com/office/officeart/2009/3/layout/HorizontalOrganizationChart"/>
    <dgm:cxn modelId="{F74A54E2-AF20-43A3-8A58-E67CF0320098}" type="presParOf" srcId="{9E08A63F-3E83-4A1E-81A6-FAC15AC3D24B}" destId="{46A0989A-C475-41E5-95E5-5466A9483902}" srcOrd="1" destOrd="0" presId="urn:microsoft.com/office/officeart/2009/3/layout/HorizontalOrganizationChart"/>
    <dgm:cxn modelId="{4F96D4C5-3300-4124-8A61-F0F9B3F9BA4A}" type="presParOf" srcId="{9E08A63F-3E83-4A1E-81A6-FAC15AC3D24B}" destId="{94E2E08C-668A-402B-BA3B-F825B49062FF}" srcOrd="2" destOrd="0" presId="urn:microsoft.com/office/officeart/2009/3/layout/HorizontalOrganizationChart"/>
    <dgm:cxn modelId="{7D6D66BA-E8C1-4CA9-BA3D-96C9263F2593}" type="presParOf" srcId="{0A9D4905-2C72-44AC-A0AB-BD430CAA32C5}" destId="{67ADB2C9-6211-4A1C-8E96-5037CDA3FF10}" srcOrd="16" destOrd="0" presId="urn:microsoft.com/office/officeart/2009/3/layout/HorizontalOrganizationChart"/>
    <dgm:cxn modelId="{5C221189-87BA-4FFE-B446-203C3678375F}" type="presParOf" srcId="{0A9D4905-2C72-44AC-A0AB-BD430CAA32C5}" destId="{FCAB7971-D56B-48A7-8179-DA385B325438}" srcOrd="17" destOrd="0" presId="urn:microsoft.com/office/officeart/2009/3/layout/HorizontalOrganizationChart"/>
    <dgm:cxn modelId="{34B8862D-5EAE-478A-A27A-191813430A5E}" type="presParOf" srcId="{FCAB7971-D56B-48A7-8179-DA385B325438}" destId="{AC1B4661-1099-4D65-B317-7D04FE481811}" srcOrd="0" destOrd="0" presId="urn:microsoft.com/office/officeart/2009/3/layout/HorizontalOrganizationChart"/>
    <dgm:cxn modelId="{E99A48A6-E3BE-4BC6-93DA-11116FF8B217}" type="presParOf" srcId="{AC1B4661-1099-4D65-B317-7D04FE481811}" destId="{BA7B2BBF-2524-4F40-909B-69FE87ECF3C9}" srcOrd="0" destOrd="0" presId="urn:microsoft.com/office/officeart/2009/3/layout/HorizontalOrganizationChart"/>
    <dgm:cxn modelId="{4B4F8D9A-F6D4-4986-A735-A0711AFD3FA3}" type="presParOf" srcId="{AC1B4661-1099-4D65-B317-7D04FE481811}" destId="{EBB1BF33-E6EF-4596-94BE-FDD61E8B8A70}" srcOrd="1" destOrd="0" presId="urn:microsoft.com/office/officeart/2009/3/layout/HorizontalOrganizationChart"/>
    <dgm:cxn modelId="{1277A81B-B513-4315-B9E5-7D746426500B}" type="presParOf" srcId="{FCAB7971-D56B-48A7-8179-DA385B325438}" destId="{BDFB7FBA-7F60-4679-9DE5-69F8E0F21904}" srcOrd="1" destOrd="0" presId="urn:microsoft.com/office/officeart/2009/3/layout/HorizontalOrganizationChart"/>
    <dgm:cxn modelId="{EA795DE3-5D0A-441A-8206-37565B6EA7A9}" type="presParOf" srcId="{FCAB7971-D56B-48A7-8179-DA385B325438}" destId="{D749376D-5731-47C3-B67F-880F9E28A98B}" srcOrd="2" destOrd="0" presId="urn:microsoft.com/office/officeart/2009/3/layout/HorizontalOrganizationChart"/>
    <dgm:cxn modelId="{33945D7B-42A9-499A-8343-C918C8AA8AEA}" type="presParOf" srcId="{BDBF57D7-5497-4E04-9258-33C869E5C039}" destId="{E80DDA4A-971D-42E7-8963-51DF03B6268A}" srcOrd="2" destOrd="0" presId="urn:microsoft.com/office/officeart/2009/3/layout/HorizontalOrganizationChart"/>
    <dgm:cxn modelId="{D9C5F4A0-DD53-4221-9DEF-54F105194216}" type="presParOf" srcId="{ED074165-EBBD-4FB2-8B12-B1978A78EA82}" destId="{113C5748-38FC-4EFB-BAE1-96A97C23F765}" srcOrd="16" destOrd="0" presId="urn:microsoft.com/office/officeart/2009/3/layout/HorizontalOrganizationChart"/>
    <dgm:cxn modelId="{51C712E2-DEB0-4C63-9C85-25CF4E1061D1}" type="presParOf" srcId="{ED074165-EBBD-4FB2-8B12-B1978A78EA82}" destId="{FD09DF08-6155-4672-A742-95BD0EF3A1CF}" srcOrd="17" destOrd="0" presId="urn:microsoft.com/office/officeart/2009/3/layout/HorizontalOrganizationChart"/>
    <dgm:cxn modelId="{268F1F58-00A2-4268-BD66-AC33B2C57072}" type="presParOf" srcId="{FD09DF08-6155-4672-A742-95BD0EF3A1CF}" destId="{97A29FD4-8ED4-477E-923A-161594F31FFD}" srcOrd="0" destOrd="0" presId="urn:microsoft.com/office/officeart/2009/3/layout/HorizontalOrganizationChart"/>
    <dgm:cxn modelId="{4107825E-D6D4-460E-98BD-342716A1EC09}" type="presParOf" srcId="{97A29FD4-8ED4-477E-923A-161594F31FFD}" destId="{AE02685C-838B-4B00-83EB-32BB97CEB824}" srcOrd="0" destOrd="0" presId="urn:microsoft.com/office/officeart/2009/3/layout/HorizontalOrganizationChart"/>
    <dgm:cxn modelId="{313C7863-8710-4969-996E-0441248B3344}" type="presParOf" srcId="{97A29FD4-8ED4-477E-923A-161594F31FFD}" destId="{FEC32502-6CFD-49E3-9430-67F582AC7854}" srcOrd="1" destOrd="0" presId="urn:microsoft.com/office/officeart/2009/3/layout/HorizontalOrganizationChart"/>
    <dgm:cxn modelId="{2FF1DAD4-CD72-4085-8227-E90B0475CEA9}" type="presParOf" srcId="{FD09DF08-6155-4672-A742-95BD0EF3A1CF}" destId="{FF8EC590-2DD5-4A92-90CB-798B44F45DC0}" srcOrd="1" destOrd="0" presId="urn:microsoft.com/office/officeart/2009/3/layout/HorizontalOrganizationChart"/>
    <dgm:cxn modelId="{F21F97FA-C747-4316-9AC9-90283221600A}" type="presParOf" srcId="{FD09DF08-6155-4672-A742-95BD0EF3A1CF}" destId="{4EE39DE8-BFFF-48E9-A861-7E1D99AD8F27}" srcOrd="2" destOrd="0" presId="urn:microsoft.com/office/officeart/2009/3/layout/HorizontalOrganizationChart"/>
    <dgm:cxn modelId="{AE9A08C5-8558-4916-8BEF-A965E5A66A1B}" type="presParOf" srcId="{ED074165-EBBD-4FB2-8B12-B1978A78EA82}" destId="{41C6E244-41B7-47A4-A840-24661E109E02}" srcOrd="18" destOrd="0" presId="urn:microsoft.com/office/officeart/2009/3/layout/HorizontalOrganizationChart"/>
    <dgm:cxn modelId="{064DF20F-0A91-412D-8E22-56AD1C07DA57}" type="presParOf" srcId="{ED074165-EBBD-4FB2-8B12-B1978A78EA82}" destId="{E6223112-32AC-43AF-AFC0-BB5B9BEFD0D7}" srcOrd="19" destOrd="0" presId="urn:microsoft.com/office/officeart/2009/3/layout/HorizontalOrganizationChart"/>
    <dgm:cxn modelId="{B75DB800-0BEB-415E-9CDE-97FE911E1402}" type="presParOf" srcId="{E6223112-32AC-43AF-AFC0-BB5B9BEFD0D7}" destId="{CA1A96DD-9B40-4A1B-9597-9CFF5CA67722}" srcOrd="0" destOrd="0" presId="urn:microsoft.com/office/officeart/2009/3/layout/HorizontalOrganizationChart"/>
    <dgm:cxn modelId="{43116C69-6D3F-4C61-947F-9963404A80B7}" type="presParOf" srcId="{CA1A96DD-9B40-4A1B-9597-9CFF5CA67722}" destId="{6C7CE5DC-DB09-42C5-8E2F-38682E64E1BF}" srcOrd="0" destOrd="0" presId="urn:microsoft.com/office/officeart/2009/3/layout/HorizontalOrganizationChart"/>
    <dgm:cxn modelId="{A1F5797A-A5EB-4AFE-8C7C-FF543C7A8F35}" type="presParOf" srcId="{CA1A96DD-9B40-4A1B-9597-9CFF5CA67722}" destId="{3DCF8495-E6E3-4533-809B-96F7523BB13B}" srcOrd="1" destOrd="0" presId="urn:microsoft.com/office/officeart/2009/3/layout/HorizontalOrganizationChart"/>
    <dgm:cxn modelId="{DF94D0C2-E816-436F-ADF1-FC9773A5F653}" type="presParOf" srcId="{E6223112-32AC-43AF-AFC0-BB5B9BEFD0D7}" destId="{8EA330D3-3AC3-44F2-B1DD-F7BA195BA481}" srcOrd="1" destOrd="0" presId="urn:microsoft.com/office/officeart/2009/3/layout/HorizontalOrganizationChart"/>
    <dgm:cxn modelId="{8A8F80BA-0058-4F90-B130-44C47B9666E6}" type="presParOf" srcId="{E6223112-32AC-43AF-AFC0-BB5B9BEFD0D7}" destId="{DBC18219-F4F9-451B-A996-15B1637C5CD0}" srcOrd="2" destOrd="0" presId="urn:microsoft.com/office/officeart/2009/3/layout/HorizontalOrganizationChart"/>
    <dgm:cxn modelId="{2814E57F-A332-475C-BE59-5CE9A4ED21DD}" type="presParOf" srcId="{ED074165-EBBD-4FB2-8B12-B1978A78EA82}" destId="{DA52FC13-EF19-4DBA-92E4-D57A6A8E6C38}" srcOrd="20" destOrd="0" presId="urn:microsoft.com/office/officeart/2009/3/layout/HorizontalOrganizationChart"/>
    <dgm:cxn modelId="{5CD78B02-7FCD-4ABB-9689-E6EC9473BC6C}" type="presParOf" srcId="{ED074165-EBBD-4FB2-8B12-B1978A78EA82}" destId="{FFEBFE3D-4C55-4BEC-AB48-8079A4B035C5}" srcOrd="21" destOrd="0" presId="urn:microsoft.com/office/officeart/2009/3/layout/HorizontalOrganizationChart"/>
    <dgm:cxn modelId="{8F2CAACA-A047-4900-8521-3FE8B720F0B5}" type="presParOf" srcId="{FFEBFE3D-4C55-4BEC-AB48-8079A4B035C5}" destId="{1AC9109F-B7A3-4D91-9197-92A491F06272}" srcOrd="0" destOrd="0" presId="urn:microsoft.com/office/officeart/2009/3/layout/HorizontalOrganizationChart"/>
    <dgm:cxn modelId="{FDF4ADBE-40BC-4B9D-A758-5EE48C12C4FE}" type="presParOf" srcId="{1AC9109F-B7A3-4D91-9197-92A491F06272}" destId="{F7137988-0730-45F2-8A25-6B1F3C4697F0}" srcOrd="0" destOrd="0" presId="urn:microsoft.com/office/officeart/2009/3/layout/HorizontalOrganizationChart"/>
    <dgm:cxn modelId="{A1C3DF3E-1DA5-4223-84A9-CB3C70A746B4}" type="presParOf" srcId="{1AC9109F-B7A3-4D91-9197-92A491F06272}" destId="{A9E985FB-FBDA-4BC5-9F0D-A81FE340CFDB}" srcOrd="1" destOrd="0" presId="urn:microsoft.com/office/officeart/2009/3/layout/HorizontalOrganizationChart"/>
    <dgm:cxn modelId="{9C6336FF-6259-42DF-801C-DE4709C66E93}" type="presParOf" srcId="{FFEBFE3D-4C55-4BEC-AB48-8079A4B035C5}" destId="{F7128E17-AFAF-40FD-9B0C-E1F2AB7BA3BD}" srcOrd="1" destOrd="0" presId="urn:microsoft.com/office/officeart/2009/3/layout/HorizontalOrganizationChart"/>
    <dgm:cxn modelId="{581CDF62-13A4-47C5-9D39-B27E690D8F6B}" type="presParOf" srcId="{FFEBFE3D-4C55-4BEC-AB48-8079A4B035C5}" destId="{4F267969-25DE-4379-B86F-97E716F33E96}" srcOrd="2" destOrd="0" presId="urn:microsoft.com/office/officeart/2009/3/layout/HorizontalOrganizationChart"/>
    <dgm:cxn modelId="{AE51823D-BAF7-41FF-B4D4-18A69BBE7F45}" type="presParOf" srcId="{ED074165-EBBD-4FB2-8B12-B1978A78EA82}" destId="{C06A54F5-321C-4122-8CB6-5DD8ADEC8626}" srcOrd="22" destOrd="0" presId="urn:microsoft.com/office/officeart/2009/3/layout/HorizontalOrganizationChart"/>
    <dgm:cxn modelId="{9EFC5B7D-7668-4EDB-8A2B-EF064F511DD5}" type="presParOf" srcId="{ED074165-EBBD-4FB2-8B12-B1978A78EA82}" destId="{37C83CE3-332D-4798-A56A-9814326681A3}" srcOrd="23" destOrd="0" presId="urn:microsoft.com/office/officeart/2009/3/layout/HorizontalOrganizationChart"/>
    <dgm:cxn modelId="{0555C82C-5299-41CE-A05C-BCEC2281EA89}" type="presParOf" srcId="{37C83CE3-332D-4798-A56A-9814326681A3}" destId="{3EBEF56A-2FF8-494B-83B3-CCFF80500781}" srcOrd="0" destOrd="0" presId="urn:microsoft.com/office/officeart/2009/3/layout/HorizontalOrganizationChart"/>
    <dgm:cxn modelId="{FB480151-4EF5-4E16-90F0-D10140A812AD}" type="presParOf" srcId="{3EBEF56A-2FF8-494B-83B3-CCFF80500781}" destId="{DD02B18C-FB42-4F54-AB9F-05CCFBE2449A}" srcOrd="0" destOrd="0" presId="urn:microsoft.com/office/officeart/2009/3/layout/HorizontalOrganizationChart"/>
    <dgm:cxn modelId="{008756DB-238D-4794-BA5A-15E92BD4C510}" type="presParOf" srcId="{3EBEF56A-2FF8-494B-83B3-CCFF80500781}" destId="{436F4EEB-03FF-42BD-8606-8F71CA880430}" srcOrd="1" destOrd="0" presId="urn:microsoft.com/office/officeart/2009/3/layout/HorizontalOrganizationChart"/>
    <dgm:cxn modelId="{561A16AC-25AC-4C6B-9289-4522EF9502A7}" type="presParOf" srcId="{37C83CE3-332D-4798-A56A-9814326681A3}" destId="{279C84DB-F92D-42D0-971F-D8893072D0DD}" srcOrd="1" destOrd="0" presId="urn:microsoft.com/office/officeart/2009/3/layout/HorizontalOrganizationChart"/>
    <dgm:cxn modelId="{556C1D4E-620D-4D09-B18D-75E7524DD910}" type="presParOf" srcId="{37C83CE3-332D-4798-A56A-9814326681A3}" destId="{2443AEDE-4ED3-4800-9208-06F419CF41E2}" srcOrd="2" destOrd="0" presId="urn:microsoft.com/office/officeart/2009/3/layout/HorizontalOrganizationChart"/>
    <dgm:cxn modelId="{2748F12C-5B0B-4DD1-A672-0871CDDC8769}" type="presParOf" srcId="{ED074165-EBBD-4FB2-8B12-B1978A78EA82}" destId="{7D896132-0FFD-4B45-BC55-CE83703BEA7F}" srcOrd="24" destOrd="0" presId="urn:microsoft.com/office/officeart/2009/3/layout/HorizontalOrganizationChart"/>
    <dgm:cxn modelId="{84361EDA-6A11-4B02-B3C3-6EEBFB7A0600}" type="presParOf" srcId="{ED074165-EBBD-4FB2-8B12-B1978A78EA82}" destId="{6CE5F7D0-F2E0-482F-8790-88870A5EC8D8}" srcOrd="25" destOrd="0" presId="urn:microsoft.com/office/officeart/2009/3/layout/HorizontalOrganizationChart"/>
    <dgm:cxn modelId="{1301274F-7F4B-45B1-968B-988B85A07FAF}" type="presParOf" srcId="{6CE5F7D0-F2E0-482F-8790-88870A5EC8D8}" destId="{013229B2-F6A0-46BC-8CC6-3794EC90C360}" srcOrd="0" destOrd="0" presId="urn:microsoft.com/office/officeart/2009/3/layout/HorizontalOrganizationChart"/>
    <dgm:cxn modelId="{12F2968A-8179-45F5-91BD-9D589524406A}" type="presParOf" srcId="{013229B2-F6A0-46BC-8CC6-3794EC90C360}" destId="{7E97F8D8-C2E5-421C-9A2E-5AF1FE26B258}" srcOrd="0" destOrd="0" presId="urn:microsoft.com/office/officeart/2009/3/layout/HorizontalOrganizationChart"/>
    <dgm:cxn modelId="{23D440D9-9BAC-448B-A4AD-E486679EC202}" type="presParOf" srcId="{013229B2-F6A0-46BC-8CC6-3794EC90C360}" destId="{30C87731-3202-4EA6-B88D-14C328372016}" srcOrd="1" destOrd="0" presId="urn:microsoft.com/office/officeart/2009/3/layout/HorizontalOrganizationChart"/>
    <dgm:cxn modelId="{8145CF43-6BC3-4EC2-A266-B6CD434135DF}" type="presParOf" srcId="{6CE5F7D0-F2E0-482F-8790-88870A5EC8D8}" destId="{0F427158-8B00-4384-80CC-F9075D9EA643}" srcOrd="1" destOrd="0" presId="urn:microsoft.com/office/officeart/2009/3/layout/HorizontalOrganizationChart"/>
    <dgm:cxn modelId="{1207A07D-2F85-4D4C-B5A0-A9C893D583B6}" type="presParOf" srcId="{6CE5F7D0-F2E0-482F-8790-88870A5EC8D8}" destId="{06EAD6C3-5E36-460B-AF53-A631F98F7699}" srcOrd="2" destOrd="0" presId="urn:microsoft.com/office/officeart/2009/3/layout/HorizontalOrganizationChart"/>
    <dgm:cxn modelId="{AE25279D-E2EA-4A71-9761-8C3AC64F7C30}" type="presParOf" srcId="{ED074165-EBBD-4FB2-8B12-B1978A78EA82}" destId="{589ED230-B089-477A-9290-FBBB0DD3CAD6}" srcOrd="26" destOrd="0" presId="urn:microsoft.com/office/officeart/2009/3/layout/HorizontalOrganizationChart"/>
    <dgm:cxn modelId="{A47356ED-7DD9-4FF8-ACFF-DC3B521B918B}" type="presParOf" srcId="{ED074165-EBBD-4FB2-8B12-B1978A78EA82}" destId="{21587782-9228-4CFC-81B8-42512B1EB419}" srcOrd="27" destOrd="0" presId="urn:microsoft.com/office/officeart/2009/3/layout/HorizontalOrganizationChart"/>
    <dgm:cxn modelId="{C889191B-726B-430F-AA54-BED16F2D4779}" type="presParOf" srcId="{21587782-9228-4CFC-81B8-42512B1EB419}" destId="{015D3728-4059-4E1C-AFF9-9A64E4A21615}" srcOrd="0" destOrd="0" presId="urn:microsoft.com/office/officeart/2009/3/layout/HorizontalOrganizationChart"/>
    <dgm:cxn modelId="{771F1675-048D-4E98-9517-DC602706C821}" type="presParOf" srcId="{015D3728-4059-4E1C-AFF9-9A64E4A21615}" destId="{A9BE6D22-A04F-403D-BF7A-099EF926F6AA}" srcOrd="0" destOrd="0" presId="urn:microsoft.com/office/officeart/2009/3/layout/HorizontalOrganizationChart"/>
    <dgm:cxn modelId="{0883C92C-ECB4-4781-88BF-54FA5D97D2D0}" type="presParOf" srcId="{015D3728-4059-4E1C-AFF9-9A64E4A21615}" destId="{8C1876FB-E444-4D2A-87A3-F8A665629087}" srcOrd="1" destOrd="0" presId="urn:microsoft.com/office/officeart/2009/3/layout/HorizontalOrganizationChart"/>
    <dgm:cxn modelId="{8F1863F6-127E-44DA-9A7B-9E821FDCDB61}" type="presParOf" srcId="{21587782-9228-4CFC-81B8-42512B1EB419}" destId="{9BA19972-173D-40C9-B5C7-6B5ACC1DB235}" srcOrd="1" destOrd="0" presId="urn:microsoft.com/office/officeart/2009/3/layout/HorizontalOrganizationChart"/>
    <dgm:cxn modelId="{2074B5FF-A274-4FE1-8E77-BFAEB0D18A34}" type="presParOf" srcId="{9BA19972-173D-40C9-B5C7-6B5ACC1DB235}" destId="{9307332D-307B-46E1-8C27-A6A841651455}" srcOrd="0" destOrd="0" presId="urn:microsoft.com/office/officeart/2009/3/layout/HorizontalOrganizationChart"/>
    <dgm:cxn modelId="{7F9EE666-C64A-4EAB-8CF5-D914AF275FDB}" type="presParOf" srcId="{9BA19972-173D-40C9-B5C7-6B5ACC1DB235}" destId="{750494F7-2BD9-441F-999C-A1E37C689BF1}" srcOrd="1" destOrd="0" presId="urn:microsoft.com/office/officeart/2009/3/layout/HorizontalOrganizationChart"/>
    <dgm:cxn modelId="{CD55D386-84FB-485B-8DB7-52643C960B86}" type="presParOf" srcId="{750494F7-2BD9-441F-999C-A1E37C689BF1}" destId="{6AF0B6B6-02FE-4FA0-A503-60E6114BDEE3}" srcOrd="0" destOrd="0" presId="urn:microsoft.com/office/officeart/2009/3/layout/HorizontalOrganizationChart"/>
    <dgm:cxn modelId="{A683EA28-D0F6-4BC5-9060-2A974A272081}" type="presParOf" srcId="{6AF0B6B6-02FE-4FA0-A503-60E6114BDEE3}" destId="{8B874FAE-E02F-421E-BEC2-71956ECC97F7}" srcOrd="0" destOrd="0" presId="urn:microsoft.com/office/officeart/2009/3/layout/HorizontalOrganizationChart"/>
    <dgm:cxn modelId="{E1C27527-9936-4431-8C57-389C32FA41F3}" type="presParOf" srcId="{6AF0B6B6-02FE-4FA0-A503-60E6114BDEE3}" destId="{ADAA3F10-E264-486C-A266-D759C2639AD4}" srcOrd="1" destOrd="0" presId="urn:microsoft.com/office/officeart/2009/3/layout/HorizontalOrganizationChart"/>
    <dgm:cxn modelId="{BCDA2039-EBC5-432A-BFF6-56C9358532FC}" type="presParOf" srcId="{750494F7-2BD9-441F-999C-A1E37C689BF1}" destId="{685405F4-BC57-47CD-9784-A790B371BAFE}" srcOrd="1" destOrd="0" presId="urn:microsoft.com/office/officeart/2009/3/layout/HorizontalOrganizationChart"/>
    <dgm:cxn modelId="{F2929AA2-DA3B-4961-BC2A-871BCB091A18}" type="presParOf" srcId="{750494F7-2BD9-441F-999C-A1E37C689BF1}" destId="{17C55EF0-FCF7-46CD-B6E0-AA497322E11C}" srcOrd="2" destOrd="0" presId="urn:microsoft.com/office/officeart/2009/3/layout/HorizontalOrganizationChart"/>
    <dgm:cxn modelId="{F73486B1-25A7-4E57-818A-91AE74A1FB95}" type="presParOf" srcId="{9BA19972-173D-40C9-B5C7-6B5ACC1DB235}" destId="{663AEA56-1984-44FF-B2D4-189D0BA44CDC}" srcOrd="2" destOrd="0" presId="urn:microsoft.com/office/officeart/2009/3/layout/HorizontalOrganizationChart"/>
    <dgm:cxn modelId="{9D6D8C08-3134-4BA0-BFA6-3322FDE3CA92}" type="presParOf" srcId="{9BA19972-173D-40C9-B5C7-6B5ACC1DB235}" destId="{96701D4C-70CB-42B0-8BE7-C479AA0EE610}" srcOrd="3" destOrd="0" presId="urn:microsoft.com/office/officeart/2009/3/layout/HorizontalOrganizationChart"/>
    <dgm:cxn modelId="{025816E9-FB12-45FE-A2A9-A429E3C979A8}" type="presParOf" srcId="{96701D4C-70CB-42B0-8BE7-C479AA0EE610}" destId="{BAE07501-C334-4B01-BA59-3322B738E4E6}" srcOrd="0" destOrd="0" presId="urn:microsoft.com/office/officeart/2009/3/layout/HorizontalOrganizationChart"/>
    <dgm:cxn modelId="{D0B6BD6C-921C-4420-8B07-F35C2D3E2331}" type="presParOf" srcId="{BAE07501-C334-4B01-BA59-3322B738E4E6}" destId="{55DB3BE5-0520-4E59-82F3-CCDBE2028819}" srcOrd="0" destOrd="0" presId="urn:microsoft.com/office/officeart/2009/3/layout/HorizontalOrganizationChart"/>
    <dgm:cxn modelId="{4C00F614-E0BD-49D5-96FC-92F3AFD61C62}" type="presParOf" srcId="{BAE07501-C334-4B01-BA59-3322B738E4E6}" destId="{B0F666A2-8715-4F26-9CDC-BC3BEDB7CAA9}" srcOrd="1" destOrd="0" presId="urn:microsoft.com/office/officeart/2009/3/layout/HorizontalOrganizationChart"/>
    <dgm:cxn modelId="{059CE698-1AB0-4F3D-9050-A5BC36B67948}" type="presParOf" srcId="{96701D4C-70CB-42B0-8BE7-C479AA0EE610}" destId="{DA674B6C-F711-406C-949D-128D98F419D1}" srcOrd="1" destOrd="0" presId="urn:microsoft.com/office/officeart/2009/3/layout/HorizontalOrganizationChart"/>
    <dgm:cxn modelId="{7C7E7613-75E9-460F-86EC-D6EC66BB1B54}" type="presParOf" srcId="{96701D4C-70CB-42B0-8BE7-C479AA0EE610}" destId="{2CCA42D1-B763-4C4E-AF40-B38668751426}" srcOrd="2" destOrd="0" presId="urn:microsoft.com/office/officeart/2009/3/layout/HorizontalOrganizationChart"/>
    <dgm:cxn modelId="{3B528950-FA88-40B2-836B-1AFE2D71EEED}" type="presParOf" srcId="{9BA19972-173D-40C9-B5C7-6B5ACC1DB235}" destId="{F520FD84-C3CF-4C42-AB21-36EA35FF306B}" srcOrd="4" destOrd="0" presId="urn:microsoft.com/office/officeart/2009/3/layout/HorizontalOrganizationChart"/>
    <dgm:cxn modelId="{159E81EB-8A22-46FA-8CB9-A3A789AD0FEE}" type="presParOf" srcId="{9BA19972-173D-40C9-B5C7-6B5ACC1DB235}" destId="{50E54751-F49A-440E-996E-60F8CC514931}" srcOrd="5" destOrd="0" presId="urn:microsoft.com/office/officeart/2009/3/layout/HorizontalOrganizationChart"/>
    <dgm:cxn modelId="{BB6940A3-1209-40E2-ADDC-20A4B855807A}" type="presParOf" srcId="{50E54751-F49A-440E-996E-60F8CC514931}" destId="{39FECC60-D5FC-4F55-B130-7E2ACD226DB9}" srcOrd="0" destOrd="0" presId="urn:microsoft.com/office/officeart/2009/3/layout/HorizontalOrganizationChart"/>
    <dgm:cxn modelId="{A8B09A19-FEB7-48A1-AE05-97F1354AA799}" type="presParOf" srcId="{39FECC60-D5FC-4F55-B130-7E2ACD226DB9}" destId="{3A121898-3442-49C9-9E66-F54AC4597F4F}" srcOrd="0" destOrd="0" presId="urn:microsoft.com/office/officeart/2009/3/layout/HorizontalOrganizationChart"/>
    <dgm:cxn modelId="{1E0AB5E7-BB3E-46F0-930F-BFC139B3869C}" type="presParOf" srcId="{39FECC60-D5FC-4F55-B130-7E2ACD226DB9}" destId="{2BAD0DE1-A23F-4E45-B272-BF249A065591}" srcOrd="1" destOrd="0" presId="urn:microsoft.com/office/officeart/2009/3/layout/HorizontalOrganizationChart"/>
    <dgm:cxn modelId="{5CC5144D-AB4D-458A-BB7D-D88F911240DB}" type="presParOf" srcId="{50E54751-F49A-440E-996E-60F8CC514931}" destId="{728B0721-DAF4-447D-8A2F-4C39E26EB2A0}" srcOrd="1" destOrd="0" presId="urn:microsoft.com/office/officeart/2009/3/layout/HorizontalOrganizationChart"/>
    <dgm:cxn modelId="{D77F1BC8-1FDC-401C-9125-DABEBC2E5802}" type="presParOf" srcId="{50E54751-F49A-440E-996E-60F8CC514931}" destId="{8EA8D3EE-1706-4DD1-9B7D-D8C6631E6E20}" srcOrd="2" destOrd="0" presId="urn:microsoft.com/office/officeart/2009/3/layout/HorizontalOrganizationChart"/>
    <dgm:cxn modelId="{53A9C750-408A-4770-A1C5-B147EDA1B8F3}" type="presParOf" srcId="{21587782-9228-4CFC-81B8-42512B1EB419}" destId="{AAF86440-7C1D-4D96-A504-78F9A4A59DF0}" srcOrd="2" destOrd="0" presId="urn:microsoft.com/office/officeart/2009/3/layout/HorizontalOrganizationChart"/>
    <dgm:cxn modelId="{05880907-F2E7-45FE-84D9-3C5D90E642B5}" type="presParOf" srcId="{ED074165-EBBD-4FB2-8B12-B1978A78EA82}" destId="{6126D47F-0FC0-4E1C-B832-BB85097A59A0}" srcOrd="28" destOrd="0" presId="urn:microsoft.com/office/officeart/2009/3/layout/HorizontalOrganizationChart"/>
    <dgm:cxn modelId="{77B0EF4A-68EF-4BA0-A922-111870CA377F}" type="presParOf" srcId="{ED074165-EBBD-4FB2-8B12-B1978A78EA82}" destId="{3E7C6F12-2806-4F75-9680-EB5DAD96EEBC}" srcOrd="29" destOrd="0" presId="urn:microsoft.com/office/officeart/2009/3/layout/HorizontalOrganizationChart"/>
    <dgm:cxn modelId="{1A68FCD9-EAFF-4A75-AFB6-9818AFF535AC}" type="presParOf" srcId="{3E7C6F12-2806-4F75-9680-EB5DAD96EEBC}" destId="{49223715-D626-4B3D-95F1-3242B53A4EF7}" srcOrd="0" destOrd="0" presId="urn:microsoft.com/office/officeart/2009/3/layout/HorizontalOrganizationChart"/>
    <dgm:cxn modelId="{51845414-7CC9-4A5F-BB3E-BDBF4A710D62}" type="presParOf" srcId="{49223715-D626-4B3D-95F1-3242B53A4EF7}" destId="{A44978E6-A682-41D0-B568-7E47FB1F22B3}" srcOrd="0" destOrd="0" presId="urn:microsoft.com/office/officeart/2009/3/layout/HorizontalOrganizationChart"/>
    <dgm:cxn modelId="{DDBEF211-1D03-4FE3-A8CC-723826F33C62}" type="presParOf" srcId="{49223715-D626-4B3D-95F1-3242B53A4EF7}" destId="{7E2A74EC-91D2-47EB-A5BE-1259B84BE01E}" srcOrd="1" destOrd="0" presId="urn:microsoft.com/office/officeart/2009/3/layout/HorizontalOrganizationChart"/>
    <dgm:cxn modelId="{A594820D-016C-45F1-BEFD-8F53A1775408}" type="presParOf" srcId="{3E7C6F12-2806-4F75-9680-EB5DAD96EEBC}" destId="{A2D1227E-7E16-4948-8336-6E6175F2DD14}" srcOrd="1" destOrd="0" presId="urn:microsoft.com/office/officeart/2009/3/layout/HorizontalOrganizationChart"/>
    <dgm:cxn modelId="{781863FD-AAF8-4C85-8D5C-CFCE987352DE}" type="presParOf" srcId="{3E7C6F12-2806-4F75-9680-EB5DAD96EEBC}" destId="{1E439ADA-F0F5-4982-B7CC-C1147C6CAC15}" srcOrd="2" destOrd="0" presId="urn:microsoft.com/office/officeart/2009/3/layout/HorizontalOrganizationChart"/>
    <dgm:cxn modelId="{9469914D-6090-42E1-A247-4F45C94E2142}" type="presParOf" srcId="{ED074165-EBBD-4FB2-8B12-B1978A78EA82}" destId="{3125F8E6-4CAE-4DE0-9335-43B4E391B73B}" srcOrd="30" destOrd="0" presId="urn:microsoft.com/office/officeart/2009/3/layout/HorizontalOrganizationChart"/>
    <dgm:cxn modelId="{AC43CE74-D942-4504-88DE-51A60DAA3108}" type="presParOf" srcId="{ED074165-EBBD-4FB2-8B12-B1978A78EA82}" destId="{2D9AE3A7-C745-4B16-8327-AD2A7EF2A5D3}" srcOrd="31" destOrd="0" presId="urn:microsoft.com/office/officeart/2009/3/layout/HorizontalOrganizationChart"/>
    <dgm:cxn modelId="{AD0CCAA2-6DE5-4EE7-AFF7-797663D9E9CF}" type="presParOf" srcId="{2D9AE3A7-C745-4B16-8327-AD2A7EF2A5D3}" destId="{F11AA74D-074C-4688-B9DC-6FDCDE6B4BB5}" srcOrd="0" destOrd="0" presId="urn:microsoft.com/office/officeart/2009/3/layout/HorizontalOrganizationChart"/>
    <dgm:cxn modelId="{8CBA9073-BBD1-4B0F-BEB5-50FDA4C134D2}" type="presParOf" srcId="{F11AA74D-074C-4688-B9DC-6FDCDE6B4BB5}" destId="{A0919143-5FAA-4E10-8518-25B08F0F5A1C}" srcOrd="0" destOrd="0" presId="urn:microsoft.com/office/officeart/2009/3/layout/HorizontalOrganizationChart"/>
    <dgm:cxn modelId="{A0B18285-B8D0-4AC3-8189-B2740876906D}" type="presParOf" srcId="{F11AA74D-074C-4688-B9DC-6FDCDE6B4BB5}" destId="{82D14F99-6D9C-4D1D-9551-E9784F78AB3B}" srcOrd="1" destOrd="0" presId="urn:microsoft.com/office/officeart/2009/3/layout/HorizontalOrganizationChart"/>
    <dgm:cxn modelId="{8D066987-153B-4EC8-917C-2550ACBF4ABB}" type="presParOf" srcId="{2D9AE3A7-C745-4B16-8327-AD2A7EF2A5D3}" destId="{C9E640D2-3360-4D6D-9983-21C2FD72BD15}" srcOrd="1" destOrd="0" presId="urn:microsoft.com/office/officeart/2009/3/layout/HorizontalOrganizationChart"/>
    <dgm:cxn modelId="{08890110-2C10-479D-B7F4-C1B667BCFE9D}" type="presParOf" srcId="{C9E640D2-3360-4D6D-9983-21C2FD72BD15}" destId="{9F6FEFCF-9178-4614-90F3-81A82F7C5B1F}" srcOrd="0" destOrd="0" presId="urn:microsoft.com/office/officeart/2009/3/layout/HorizontalOrganizationChart"/>
    <dgm:cxn modelId="{A5485A15-2C2D-459C-BFEE-3D5C58AC8369}" type="presParOf" srcId="{C9E640D2-3360-4D6D-9983-21C2FD72BD15}" destId="{D72854DD-F851-4046-ACB3-C3D67B442670}" srcOrd="1" destOrd="0" presId="urn:microsoft.com/office/officeart/2009/3/layout/HorizontalOrganizationChart"/>
    <dgm:cxn modelId="{48F5086A-23F6-48A8-87C3-B72BD54C7163}" type="presParOf" srcId="{D72854DD-F851-4046-ACB3-C3D67B442670}" destId="{37CF67B5-83ED-4C05-85CA-3D7EF80333B7}" srcOrd="0" destOrd="0" presId="urn:microsoft.com/office/officeart/2009/3/layout/HorizontalOrganizationChart"/>
    <dgm:cxn modelId="{A20FAEFB-847B-403A-83AE-A3EA4B8983DC}" type="presParOf" srcId="{37CF67B5-83ED-4C05-85CA-3D7EF80333B7}" destId="{4B8F65F8-ACBA-4BED-9C71-7F99186B5F83}" srcOrd="0" destOrd="0" presId="urn:microsoft.com/office/officeart/2009/3/layout/HorizontalOrganizationChart"/>
    <dgm:cxn modelId="{D5C33BCF-3D93-4A57-AD3F-F422FF4AD545}" type="presParOf" srcId="{37CF67B5-83ED-4C05-85CA-3D7EF80333B7}" destId="{B379928A-CBF6-47AA-BDBF-F4A3AC477843}" srcOrd="1" destOrd="0" presId="urn:microsoft.com/office/officeart/2009/3/layout/HorizontalOrganizationChart"/>
    <dgm:cxn modelId="{A29B5F52-F2F3-4BF4-ABC9-DBB436D3D602}" type="presParOf" srcId="{D72854DD-F851-4046-ACB3-C3D67B442670}" destId="{B87F1CF1-658F-4152-9348-68B8DFF7DB73}" srcOrd="1" destOrd="0" presId="urn:microsoft.com/office/officeart/2009/3/layout/HorizontalOrganizationChart"/>
    <dgm:cxn modelId="{4D612675-E923-4C77-B3E0-C0D51975E595}" type="presParOf" srcId="{D72854DD-F851-4046-ACB3-C3D67B442670}" destId="{B7A869AB-501F-44E6-A4C1-1C7B210D9DB1}" srcOrd="2" destOrd="0" presId="urn:microsoft.com/office/officeart/2009/3/layout/HorizontalOrganizationChart"/>
    <dgm:cxn modelId="{D6C58791-3B5C-4DC4-8C0B-37BED43A6F94}" type="presParOf" srcId="{C9E640D2-3360-4D6D-9983-21C2FD72BD15}" destId="{AFC52701-0BB3-458D-A3DF-E5117A63FB7F}" srcOrd="2" destOrd="0" presId="urn:microsoft.com/office/officeart/2009/3/layout/HorizontalOrganizationChart"/>
    <dgm:cxn modelId="{C6B3B023-B88C-41CD-B488-478E9E7B600B}" type="presParOf" srcId="{C9E640D2-3360-4D6D-9983-21C2FD72BD15}" destId="{DF5A84AC-2546-4E48-8883-14EAD96BA405}" srcOrd="3" destOrd="0" presId="urn:microsoft.com/office/officeart/2009/3/layout/HorizontalOrganizationChart"/>
    <dgm:cxn modelId="{FB111575-EC46-4D5D-BF43-557708A2748E}" type="presParOf" srcId="{DF5A84AC-2546-4E48-8883-14EAD96BA405}" destId="{891D0626-85E3-4C8E-8617-1D82E638F647}" srcOrd="0" destOrd="0" presId="urn:microsoft.com/office/officeart/2009/3/layout/HorizontalOrganizationChart"/>
    <dgm:cxn modelId="{EB58A0FC-EB0D-46CD-984A-5A227E7DEDDC}" type="presParOf" srcId="{891D0626-85E3-4C8E-8617-1D82E638F647}" destId="{82C46937-1945-4345-A8D3-6FEBA50056E2}" srcOrd="0" destOrd="0" presId="urn:microsoft.com/office/officeart/2009/3/layout/HorizontalOrganizationChart"/>
    <dgm:cxn modelId="{FFDC0EA2-4557-4114-A4AC-B17AD471C92F}" type="presParOf" srcId="{891D0626-85E3-4C8E-8617-1D82E638F647}" destId="{BA32FEF2-639F-4E17-B274-B2ABA705579C}" srcOrd="1" destOrd="0" presId="urn:microsoft.com/office/officeart/2009/3/layout/HorizontalOrganizationChart"/>
    <dgm:cxn modelId="{B9BB57C0-13A4-483A-AECA-0364BD047EAA}" type="presParOf" srcId="{DF5A84AC-2546-4E48-8883-14EAD96BA405}" destId="{32FA41DE-F9F7-44A3-B3B1-F4AF6552DDD5}" srcOrd="1" destOrd="0" presId="urn:microsoft.com/office/officeart/2009/3/layout/HorizontalOrganizationChart"/>
    <dgm:cxn modelId="{189EF74E-F719-4D89-A19B-16C17F3E0D3E}" type="presParOf" srcId="{DF5A84AC-2546-4E48-8883-14EAD96BA405}" destId="{A6F8A2A6-31C7-4C13-BB9C-42EEE854CE90}" srcOrd="2" destOrd="0" presId="urn:microsoft.com/office/officeart/2009/3/layout/HorizontalOrganizationChart"/>
    <dgm:cxn modelId="{A22906D9-480A-4192-9C92-48F2A5BEBB9D}" type="presParOf" srcId="{2D9AE3A7-C745-4B16-8327-AD2A7EF2A5D3}" destId="{44B6538D-F567-4CA2-9533-4F7A266F73D5}" srcOrd="2" destOrd="0" presId="urn:microsoft.com/office/officeart/2009/3/layout/HorizontalOrganizationChart"/>
    <dgm:cxn modelId="{6A9BC8F9-D39D-4E3A-B54C-CB8F21D861B2}" type="presParOf" srcId="{A2FC88B0-4E89-4971-AA42-94521D391524}" destId="{45BBF7B0-394F-40C2-9F14-96B57F0C30A0}" srcOrd="2" destOrd="0" presId="urn:microsoft.com/office/officeart/2009/3/layout/HorizontalOrganizationChart"/>
    <dgm:cxn modelId="{1BE82BBC-7CA9-4055-9283-E12529766976}" type="presParOf" srcId="{D988DD3C-08F3-446E-8D21-935DE0EA9352}" destId="{CF4281E3-9666-484C-906A-7F4FBB09FB24}" srcOrd="4" destOrd="0" presId="urn:microsoft.com/office/officeart/2009/3/layout/HorizontalOrganizationChart"/>
    <dgm:cxn modelId="{223C0E0D-F057-4D9B-AFBD-F01C8EDB5DAF}" type="presParOf" srcId="{D988DD3C-08F3-446E-8D21-935DE0EA9352}" destId="{40CE8AFA-DD7A-4F49-9E0D-052403725DC8}" srcOrd="5" destOrd="0" presId="urn:microsoft.com/office/officeart/2009/3/layout/HorizontalOrganizationChart"/>
    <dgm:cxn modelId="{BE27ED4C-397A-46C6-B4D2-67817EFD872F}" type="presParOf" srcId="{40CE8AFA-DD7A-4F49-9E0D-052403725DC8}" destId="{0454D1BC-742D-4251-9B4E-A328F8BCCF35}" srcOrd="0" destOrd="0" presId="urn:microsoft.com/office/officeart/2009/3/layout/HorizontalOrganizationChart"/>
    <dgm:cxn modelId="{0FB30C3C-3D34-4A42-96A7-1A5CEBF5D42F}" type="presParOf" srcId="{0454D1BC-742D-4251-9B4E-A328F8BCCF35}" destId="{96767888-5343-49E9-926F-7196375C6C52}" srcOrd="0" destOrd="0" presId="urn:microsoft.com/office/officeart/2009/3/layout/HorizontalOrganizationChart"/>
    <dgm:cxn modelId="{081EA69D-F404-4A83-A34A-C54223467CAC}" type="presParOf" srcId="{0454D1BC-742D-4251-9B4E-A328F8BCCF35}" destId="{4FBAC3C3-0CEF-418C-80E9-15F207BD9639}" srcOrd="1" destOrd="0" presId="urn:microsoft.com/office/officeart/2009/3/layout/HorizontalOrganizationChart"/>
    <dgm:cxn modelId="{89D3C7AE-D64B-4AB6-9D3A-C58D7AAD17F4}" type="presParOf" srcId="{40CE8AFA-DD7A-4F49-9E0D-052403725DC8}" destId="{BB64B002-9C2E-4A55-9315-2A78CB3F3AB0}" srcOrd="1" destOrd="0" presId="urn:microsoft.com/office/officeart/2009/3/layout/HorizontalOrganizationChart"/>
    <dgm:cxn modelId="{54FF6746-29A5-4B8C-BC22-5CCCB6449D3A}" type="presParOf" srcId="{BB64B002-9C2E-4A55-9315-2A78CB3F3AB0}" destId="{961494E1-01C2-47BD-ABAF-2A3668CA3530}" srcOrd="0" destOrd="0" presId="urn:microsoft.com/office/officeart/2009/3/layout/HorizontalOrganizationChart"/>
    <dgm:cxn modelId="{321BF3C1-DD4B-4F24-A63F-2DE9216583BA}" type="presParOf" srcId="{BB64B002-9C2E-4A55-9315-2A78CB3F3AB0}" destId="{3D32766F-1D93-469C-9851-A94FF8271100}" srcOrd="1" destOrd="0" presId="urn:microsoft.com/office/officeart/2009/3/layout/HorizontalOrganizationChart"/>
    <dgm:cxn modelId="{404515C1-F5FE-4695-992A-4806E0B8B26E}" type="presParOf" srcId="{3D32766F-1D93-469C-9851-A94FF8271100}" destId="{F43B4FDE-F59A-4B21-8680-B6D981DC0677}" srcOrd="0" destOrd="0" presId="urn:microsoft.com/office/officeart/2009/3/layout/HorizontalOrganizationChart"/>
    <dgm:cxn modelId="{40EDAE65-D330-4945-8984-7FE9A3CAE32F}" type="presParOf" srcId="{F43B4FDE-F59A-4B21-8680-B6D981DC0677}" destId="{778534A1-46DB-48F7-9010-272CFB9998F5}" srcOrd="0" destOrd="0" presId="urn:microsoft.com/office/officeart/2009/3/layout/HorizontalOrganizationChart"/>
    <dgm:cxn modelId="{C1804311-9A47-4346-829A-36CCE2FB5EDB}" type="presParOf" srcId="{F43B4FDE-F59A-4B21-8680-B6D981DC0677}" destId="{AA6D8DEC-BB4C-4269-AE4D-95FBD3E2A5A1}" srcOrd="1" destOrd="0" presId="urn:microsoft.com/office/officeart/2009/3/layout/HorizontalOrganizationChart"/>
    <dgm:cxn modelId="{2172C57E-1E08-41C9-8294-8577523CCEE7}" type="presParOf" srcId="{3D32766F-1D93-469C-9851-A94FF8271100}" destId="{22969738-394F-4380-9485-DFDD59778F7D}" srcOrd="1" destOrd="0" presId="urn:microsoft.com/office/officeart/2009/3/layout/HorizontalOrganizationChart"/>
    <dgm:cxn modelId="{7E7BD692-9CCA-4D33-83D8-6901BDC112C7}" type="presParOf" srcId="{3D32766F-1D93-469C-9851-A94FF8271100}" destId="{8512C005-CD55-400D-B9ED-1536C406418D}" srcOrd="2" destOrd="0" presId="urn:microsoft.com/office/officeart/2009/3/layout/HorizontalOrganizationChart"/>
    <dgm:cxn modelId="{3948034A-15C9-4EC9-AABA-80060C44F357}" type="presParOf" srcId="{BB64B002-9C2E-4A55-9315-2A78CB3F3AB0}" destId="{75B29F43-B341-4863-8BE3-8C6B6980A2D4}" srcOrd="2" destOrd="0" presId="urn:microsoft.com/office/officeart/2009/3/layout/HorizontalOrganizationChart"/>
    <dgm:cxn modelId="{E05E90FB-E0C9-4FA8-BD8A-7FAEB29CE95C}" type="presParOf" srcId="{BB64B002-9C2E-4A55-9315-2A78CB3F3AB0}" destId="{7DF3497A-057C-48F2-9201-32C0C64D1C3C}" srcOrd="3" destOrd="0" presId="urn:microsoft.com/office/officeart/2009/3/layout/HorizontalOrganizationChart"/>
    <dgm:cxn modelId="{5713133C-E6E4-4B2A-A207-7072B4522F11}" type="presParOf" srcId="{7DF3497A-057C-48F2-9201-32C0C64D1C3C}" destId="{6444CD9E-EED7-4A32-9009-96E71407C446}" srcOrd="0" destOrd="0" presId="urn:microsoft.com/office/officeart/2009/3/layout/HorizontalOrganizationChart"/>
    <dgm:cxn modelId="{0FF84BF8-5EAD-435A-9723-65455244B5B7}" type="presParOf" srcId="{6444CD9E-EED7-4A32-9009-96E71407C446}" destId="{93FB9765-5291-496C-84E9-4B858E06B49E}" srcOrd="0" destOrd="0" presId="urn:microsoft.com/office/officeart/2009/3/layout/HorizontalOrganizationChart"/>
    <dgm:cxn modelId="{1CF44F06-EDEC-4DD3-A211-5D1EA92C8856}" type="presParOf" srcId="{6444CD9E-EED7-4A32-9009-96E71407C446}" destId="{35980DC0-3B83-4D09-A1E8-446BCFAB30F0}" srcOrd="1" destOrd="0" presId="urn:microsoft.com/office/officeart/2009/3/layout/HorizontalOrganizationChart"/>
    <dgm:cxn modelId="{AD80B390-2610-4048-A424-D2FE8B5A044C}" type="presParOf" srcId="{7DF3497A-057C-48F2-9201-32C0C64D1C3C}" destId="{325FAD4E-9CBE-4469-9B2B-8DF268E69ABB}" srcOrd="1" destOrd="0" presId="urn:microsoft.com/office/officeart/2009/3/layout/HorizontalOrganizationChart"/>
    <dgm:cxn modelId="{BB29073A-FC15-4FF5-B895-8D03829AD691}" type="presParOf" srcId="{7DF3497A-057C-48F2-9201-32C0C64D1C3C}" destId="{9B467C98-8869-4D30-9972-658E8295748B}" srcOrd="2" destOrd="0" presId="urn:microsoft.com/office/officeart/2009/3/layout/HorizontalOrganizationChart"/>
    <dgm:cxn modelId="{5A266845-6DF1-480E-BB6E-8271328EA631}" type="presParOf" srcId="{BB64B002-9C2E-4A55-9315-2A78CB3F3AB0}" destId="{9D0A6BCC-51BA-4044-89E0-01B5314394F5}" srcOrd="4" destOrd="0" presId="urn:microsoft.com/office/officeart/2009/3/layout/HorizontalOrganizationChart"/>
    <dgm:cxn modelId="{BDAA96AA-FBA7-4F63-A020-2924FAA77B7B}" type="presParOf" srcId="{BB64B002-9C2E-4A55-9315-2A78CB3F3AB0}" destId="{2AA11C10-628F-4C48-9A4D-469221F4F0F0}" srcOrd="5" destOrd="0" presId="urn:microsoft.com/office/officeart/2009/3/layout/HorizontalOrganizationChart"/>
    <dgm:cxn modelId="{648E2DDC-DF5E-4E43-A06A-EF0144D2A2EA}" type="presParOf" srcId="{2AA11C10-628F-4C48-9A4D-469221F4F0F0}" destId="{54EB7093-06CF-4760-8942-9FB486FAF982}" srcOrd="0" destOrd="0" presId="urn:microsoft.com/office/officeart/2009/3/layout/HorizontalOrganizationChart"/>
    <dgm:cxn modelId="{A0148482-5D42-4AE8-851C-08165A428CEC}" type="presParOf" srcId="{54EB7093-06CF-4760-8942-9FB486FAF982}" destId="{04546700-49BD-40BC-8FC8-868CCD31D137}" srcOrd="0" destOrd="0" presId="urn:microsoft.com/office/officeart/2009/3/layout/HorizontalOrganizationChart"/>
    <dgm:cxn modelId="{BF4B12D7-B73D-4D10-851F-F64927DDE053}" type="presParOf" srcId="{54EB7093-06CF-4760-8942-9FB486FAF982}" destId="{D9B49162-3B5F-4707-AC25-3E7617C8A36F}" srcOrd="1" destOrd="0" presId="urn:microsoft.com/office/officeart/2009/3/layout/HorizontalOrganizationChart"/>
    <dgm:cxn modelId="{C18C7BC3-40B2-49A4-AB4E-2DA2DD55EB9F}" type="presParOf" srcId="{2AA11C10-628F-4C48-9A4D-469221F4F0F0}" destId="{2C361BC6-9D10-4FCD-A6F0-DCE2383BF027}" srcOrd="1" destOrd="0" presId="urn:microsoft.com/office/officeart/2009/3/layout/HorizontalOrganizationChart"/>
    <dgm:cxn modelId="{00D10A13-9F24-4D20-B971-50A9CE22C814}" type="presParOf" srcId="{2AA11C10-628F-4C48-9A4D-469221F4F0F0}" destId="{F91FDB02-084B-4A4D-A663-8A4841CEA84C}" srcOrd="2" destOrd="0" presId="urn:microsoft.com/office/officeart/2009/3/layout/HorizontalOrganizationChart"/>
    <dgm:cxn modelId="{96C4B258-0469-48B5-A513-255A3C715A78}" type="presParOf" srcId="{40CE8AFA-DD7A-4F49-9E0D-052403725DC8}" destId="{6F365F01-DCF6-4873-BAAD-E364D24F8993}" srcOrd="2" destOrd="0" presId="urn:microsoft.com/office/officeart/2009/3/layout/HorizontalOrganizationChart"/>
    <dgm:cxn modelId="{4807ABC0-97E9-476B-A216-D746A1C2E217}" type="presParOf" srcId="{52287665-63E4-4D87-AB6F-A2B17B593794}" destId="{963D1A48-CF17-47A0-AF5C-5FFAB76167E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E5E22A-393A-4A9B-A91E-F7A7DF8822B6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B063A3-F5EC-400A-B2EE-132E67675C0F}">
      <dgm:prSet phldrT="[Text]" custT="1"/>
      <dgm:spPr>
        <a:solidFill>
          <a:schemeClr val="accent2">
            <a:lumMod val="75000"/>
          </a:schemeClr>
        </a:solidFill>
        <a:ln>
          <a:noFill/>
        </a:ln>
      </dgm:spPr>
      <dgm:t>
        <a:bodyPr/>
        <a:lstStyle/>
        <a:p>
          <a:r>
            <a:rPr lang="en-US" sz="2800" b="1" dirty="0"/>
            <a:t>Education</a:t>
          </a:r>
        </a:p>
      </dgm:t>
    </dgm:pt>
    <dgm:pt modelId="{1E72C6B4-F1AA-473B-8718-8C7AD84FA861}" type="parTrans" cxnId="{7E7C5159-7D2D-4982-8660-BF48830FD73E}">
      <dgm:prSet/>
      <dgm:spPr/>
      <dgm:t>
        <a:bodyPr/>
        <a:lstStyle/>
        <a:p>
          <a:endParaRPr lang="en-US"/>
        </a:p>
      </dgm:t>
    </dgm:pt>
    <dgm:pt modelId="{CA15A4A6-A671-4A95-A28A-93E54E199492}" type="sibTrans" cxnId="{7E7C5159-7D2D-4982-8660-BF48830FD73E}">
      <dgm:prSet/>
      <dgm:spPr/>
      <dgm:t>
        <a:bodyPr/>
        <a:lstStyle/>
        <a:p>
          <a:endParaRPr lang="en-US"/>
        </a:p>
      </dgm:t>
    </dgm:pt>
    <dgm:pt modelId="{60E8691F-0966-4833-B6C9-71E371CD4999}">
      <dgm:prSet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 sz="2400" dirty="0"/>
            <a:t>Academic Education</a:t>
          </a:r>
        </a:p>
      </dgm:t>
    </dgm:pt>
    <dgm:pt modelId="{240F4448-E3FF-4CC9-9EC3-9AAB9DA7E0C1}" type="parTrans" cxnId="{D83ED2EC-835E-4CED-8560-A74E1D153DCF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0F1FEAB-2D38-4F9A-90EB-922C56D2C170}" type="sibTrans" cxnId="{D83ED2EC-835E-4CED-8560-A74E1D153DCF}">
      <dgm:prSet/>
      <dgm:spPr/>
      <dgm:t>
        <a:bodyPr/>
        <a:lstStyle/>
        <a:p>
          <a:endParaRPr lang="en-US"/>
        </a:p>
      </dgm:t>
    </dgm:pt>
    <dgm:pt modelId="{A85B02AB-8D6F-4F13-81B2-AC3D44672C48}">
      <dgm:prSet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 sz="1400" dirty="0"/>
            <a:t>Math &amp; Science</a:t>
          </a:r>
        </a:p>
      </dgm:t>
    </dgm:pt>
    <dgm:pt modelId="{B31BF03B-E51B-4DFC-BA07-C48B793CBACA}" type="parTrans" cxnId="{37E1A0A2-DDED-45FC-A25D-110BE27AD479}">
      <dgm:prSet/>
      <dgm:spPr>
        <a:ln>
          <a:solidFill>
            <a:srgbClr val="EEB211"/>
          </a:solidFill>
        </a:ln>
      </dgm:spPr>
      <dgm:t>
        <a:bodyPr/>
        <a:lstStyle/>
        <a:p>
          <a:endParaRPr lang="en-US"/>
        </a:p>
      </dgm:t>
    </dgm:pt>
    <dgm:pt modelId="{B09A6046-2159-46E9-9113-796BC97FB321}" type="sibTrans" cxnId="{37E1A0A2-DDED-45FC-A25D-110BE27AD479}">
      <dgm:prSet/>
      <dgm:spPr/>
      <dgm:t>
        <a:bodyPr/>
        <a:lstStyle/>
        <a:p>
          <a:endParaRPr lang="en-US"/>
        </a:p>
      </dgm:t>
    </dgm:pt>
    <dgm:pt modelId="{689A9049-06FB-4961-AC23-4DFDAE5FDFF4}">
      <dgm:prSet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 sz="1400" dirty="0"/>
            <a:t>Reading &amp; Writing</a:t>
          </a:r>
        </a:p>
      </dgm:t>
    </dgm:pt>
    <dgm:pt modelId="{5A4DB714-542B-42FC-9E18-4A227CA838D2}" type="parTrans" cxnId="{B67D276B-328B-42D3-9D9F-B8BAB6A62929}">
      <dgm:prSet/>
      <dgm:spPr>
        <a:ln>
          <a:solidFill>
            <a:srgbClr val="EEB211"/>
          </a:solidFill>
        </a:ln>
      </dgm:spPr>
      <dgm:t>
        <a:bodyPr/>
        <a:lstStyle/>
        <a:p>
          <a:endParaRPr lang="en-US"/>
        </a:p>
      </dgm:t>
    </dgm:pt>
    <dgm:pt modelId="{8E5DF266-4290-4001-8971-287C80589CC6}" type="sibTrans" cxnId="{B67D276B-328B-42D3-9D9F-B8BAB6A62929}">
      <dgm:prSet/>
      <dgm:spPr/>
      <dgm:t>
        <a:bodyPr/>
        <a:lstStyle/>
        <a:p>
          <a:endParaRPr lang="en-US"/>
        </a:p>
      </dgm:t>
    </dgm:pt>
    <dgm:pt modelId="{EF77E835-E739-4C6A-A447-687966FBAEFA}">
      <dgm:prSet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 sz="1400" dirty="0"/>
            <a:t>Humanities</a:t>
          </a:r>
        </a:p>
      </dgm:t>
    </dgm:pt>
    <dgm:pt modelId="{6EA1D656-950A-4632-8811-E10963D19285}" type="parTrans" cxnId="{79D54F65-6541-4B72-82B3-9371A675BFD2}">
      <dgm:prSet/>
      <dgm:spPr>
        <a:ln>
          <a:solidFill>
            <a:srgbClr val="EEB211"/>
          </a:solidFill>
        </a:ln>
      </dgm:spPr>
      <dgm:t>
        <a:bodyPr/>
        <a:lstStyle/>
        <a:p>
          <a:endParaRPr lang="en-US"/>
        </a:p>
      </dgm:t>
    </dgm:pt>
    <dgm:pt modelId="{C119C123-7806-4066-BE20-C57A634EB030}" type="sibTrans" cxnId="{79D54F65-6541-4B72-82B3-9371A675BFD2}">
      <dgm:prSet/>
      <dgm:spPr/>
      <dgm:t>
        <a:bodyPr/>
        <a:lstStyle/>
        <a:p>
          <a:endParaRPr lang="en-US"/>
        </a:p>
      </dgm:t>
    </dgm:pt>
    <dgm:pt modelId="{BA32A34E-CA36-427B-84CC-73FD6F614186}">
      <dgm:prSet custT="1"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Career &amp; Technical Education</a:t>
          </a:r>
        </a:p>
      </dgm:t>
    </dgm:pt>
    <dgm:pt modelId="{389A3878-A136-42AC-9FFC-15FDBA16E5A2}" type="sibTrans" cxnId="{878DF7FD-E67C-4558-936B-479BC097F2A2}">
      <dgm:prSet/>
      <dgm:spPr/>
      <dgm:t>
        <a:bodyPr/>
        <a:lstStyle/>
        <a:p>
          <a:endParaRPr lang="en-US"/>
        </a:p>
      </dgm:t>
    </dgm:pt>
    <dgm:pt modelId="{4925DF0D-C91C-4210-9836-CA80758D2ECA}" type="parTrans" cxnId="{878DF7FD-E67C-4558-936B-479BC097F2A2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58C02E7-C6CE-4E6A-B281-A0ED2CD92F06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Architecture and Construction</a:t>
          </a:r>
        </a:p>
      </dgm:t>
    </dgm:pt>
    <dgm:pt modelId="{EB19D5D2-FA9C-4991-814B-898957B8A014}" type="sibTrans" cxnId="{EF99C3AE-1E52-4049-A56B-C186179DC6CE}">
      <dgm:prSet/>
      <dgm:spPr/>
      <dgm:t>
        <a:bodyPr/>
        <a:lstStyle/>
        <a:p>
          <a:endParaRPr lang="en-US"/>
        </a:p>
      </dgm:t>
    </dgm:pt>
    <dgm:pt modelId="{4DBB7823-0982-4186-9695-63685C97EF0F}" type="parTrans" cxnId="{EF99C3AE-1E52-4049-A56B-C186179DC6CE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A29D6F8-154D-40ED-8DD7-064316736E06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Science, Technology, Engineering, Mathematics</a:t>
          </a:r>
        </a:p>
      </dgm:t>
    </dgm:pt>
    <dgm:pt modelId="{15427F7D-E6B4-424B-BC9C-E857B59E616D}" type="sibTrans" cxnId="{217898B3-EDD6-4ABA-8696-9453783F57E4}">
      <dgm:prSet/>
      <dgm:spPr/>
      <dgm:t>
        <a:bodyPr/>
        <a:lstStyle/>
        <a:p>
          <a:endParaRPr lang="en-US"/>
        </a:p>
      </dgm:t>
    </dgm:pt>
    <dgm:pt modelId="{A938EA45-3359-4F5E-9D5D-808683C74900}" type="parTrans" cxnId="{217898B3-EDD6-4ABA-8696-9453783F57E4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17767F6-80BD-435D-BA49-2DC70E9B1082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Engineering &amp; Technology</a:t>
          </a:r>
        </a:p>
      </dgm:t>
    </dgm:pt>
    <dgm:pt modelId="{4203B6D7-DE3D-460A-9F8D-0AA97E50F862}" type="sibTrans" cxnId="{B8E89111-DD6B-4872-8EEC-34584E20A80F}">
      <dgm:prSet/>
      <dgm:spPr/>
      <dgm:t>
        <a:bodyPr/>
        <a:lstStyle/>
        <a:p>
          <a:endParaRPr lang="en-US"/>
        </a:p>
      </dgm:t>
    </dgm:pt>
    <dgm:pt modelId="{9E9F3F8D-7403-43C8-A658-1BB83E25A946}" type="parTrans" cxnId="{B8E89111-DD6B-4872-8EEC-34584E20A80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CB66E1A-CADF-43DF-8419-3BBC9D340EA0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bg1"/>
              </a:solidFill>
            </a:rPr>
            <a:t>Engineering Design</a:t>
          </a:r>
        </a:p>
      </dgm:t>
    </dgm:pt>
    <dgm:pt modelId="{4F46A9E4-3EFD-4525-AC29-49473B08BD6F}" type="sibTrans" cxnId="{6090ED89-2804-4D73-97BD-0E39A61BB02F}">
      <dgm:prSet/>
      <dgm:spPr/>
      <dgm:t>
        <a:bodyPr/>
        <a:lstStyle/>
        <a:p>
          <a:endParaRPr lang="en-US"/>
        </a:p>
      </dgm:t>
    </dgm:pt>
    <dgm:pt modelId="{75D8113C-D1A8-4E4A-8149-99C42F6EBC41}" type="parTrans" cxnId="{6090ED89-2804-4D73-97BD-0E39A61BB02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43F6DF7-BDE9-496A-94F8-BE96983091A7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Electronics</a:t>
          </a:r>
        </a:p>
      </dgm:t>
    </dgm:pt>
    <dgm:pt modelId="{999CB7EE-D741-4C75-89C9-FBFD074A7611}" type="sibTrans" cxnId="{DC4C963B-4745-4A17-AECE-336AB502AC8F}">
      <dgm:prSet/>
      <dgm:spPr/>
      <dgm:t>
        <a:bodyPr/>
        <a:lstStyle/>
        <a:p>
          <a:endParaRPr lang="en-US"/>
        </a:p>
      </dgm:t>
    </dgm:pt>
    <dgm:pt modelId="{49DCF72B-C5C1-4CA3-AE87-6169EB98A215}" type="parTrans" cxnId="{DC4C963B-4745-4A17-AECE-336AB502AC8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EE6FA82-A0E6-400A-B9DD-AA542B6C7141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Arts, AV/Technology, and Communications</a:t>
          </a:r>
        </a:p>
      </dgm:t>
    </dgm:pt>
    <dgm:pt modelId="{832D6AB3-0FB8-42F9-99A4-97D33851B41D}" type="sibTrans" cxnId="{B7DCF4AD-3282-4F71-A5A7-A502386F7037}">
      <dgm:prSet/>
      <dgm:spPr/>
      <dgm:t>
        <a:bodyPr/>
        <a:lstStyle/>
        <a:p>
          <a:endParaRPr lang="en-US"/>
        </a:p>
      </dgm:t>
    </dgm:pt>
    <dgm:pt modelId="{15F7CB68-E4BE-45B9-BEB5-1D43EEB72C7B}" type="parTrans" cxnId="{B7DCF4AD-3282-4F71-A5A7-A502386F7037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C90B5D5-4FC9-4964-BB51-07FC2806BB31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Business, Management, and Administration</a:t>
          </a:r>
        </a:p>
      </dgm:t>
    </dgm:pt>
    <dgm:pt modelId="{9D56E64A-B9AD-45FA-9742-1A4A2C2922E2}" type="sibTrans" cxnId="{C0376923-8C66-4476-B088-F2337A4E2DC7}">
      <dgm:prSet/>
      <dgm:spPr/>
      <dgm:t>
        <a:bodyPr/>
        <a:lstStyle/>
        <a:p>
          <a:endParaRPr lang="en-US"/>
        </a:p>
      </dgm:t>
    </dgm:pt>
    <dgm:pt modelId="{7EE5EAB3-8CC1-4846-989A-AC3A19D51A0C}" type="parTrans" cxnId="{C0376923-8C66-4476-B088-F2337A4E2DC7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59EF420-8787-43D1-8527-FBFE0E23EE58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Finance</a:t>
          </a:r>
        </a:p>
      </dgm:t>
    </dgm:pt>
    <dgm:pt modelId="{9DFFA6C6-3E74-4EBE-89C2-9A98584F48F7}" type="sibTrans" cxnId="{92CB3BC5-863D-4919-80A6-CD770244663C}">
      <dgm:prSet/>
      <dgm:spPr/>
      <dgm:t>
        <a:bodyPr/>
        <a:lstStyle/>
        <a:p>
          <a:endParaRPr lang="en-US"/>
        </a:p>
      </dgm:t>
    </dgm:pt>
    <dgm:pt modelId="{7209E83A-C119-40B2-BEB8-A890C0B7D904}" type="parTrans" cxnId="{92CB3BC5-863D-4919-80A6-CD770244663C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BE2BC75-8EAE-47CD-8BF7-4EC2DEE57A5E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Government and Public Administration</a:t>
          </a:r>
        </a:p>
      </dgm:t>
    </dgm:pt>
    <dgm:pt modelId="{F7309AF6-DBFC-473E-B227-E575F61F1098}" type="sibTrans" cxnId="{1806AB6B-9CAB-4572-9507-B3CCD1631A09}">
      <dgm:prSet/>
      <dgm:spPr/>
      <dgm:t>
        <a:bodyPr/>
        <a:lstStyle/>
        <a:p>
          <a:endParaRPr lang="en-US"/>
        </a:p>
      </dgm:t>
    </dgm:pt>
    <dgm:pt modelId="{D3CA3C4A-CCCC-4FC2-8CB4-A7F57F74D8AD}" type="parTrans" cxnId="{1806AB6B-9CAB-4572-9507-B3CCD1631A09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8BE8190-FDAA-48C8-B6C5-51CAD7EE7E08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Health Science</a:t>
          </a:r>
        </a:p>
      </dgm:t>
    </dgm:pt>
    <dgm:pt modelId="{336313D2-B39D-412D-9D80-39CADB01FEC5}" type="sibTrans" cxnId="{A90C3FCE-2959-4E3F-BEE3-74253A2C28A8}">
      <dgm:prSet/>
      <dgm:spPr/>
      <dgm:t>
        <a:bodyPr/>
        <a:lstStyle/>
        <a:p>
          <a:endParaRPr lang="en-US"/>
        </a:p>
      </dgm:t>
    </dgm:pt>
    <dgm:pt modelId="{A3724DC7-2875-4A15-9549-5BC71870567D}" type="parTrans" cxnId="{A90C3FCE-2959-4E3F-BEE3-74253A2C28A8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CC42CCE-B809-4572-AD8D-95B008541A12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Information Technology</a:t>
          </a:r>
        </a:p>
      </dgm:t>
    </dgm:pt>
    <dgm:pt modelId="{613012BB-F81F-4F1B-841B-FF6C87524DD8}" type="sibTrans" cxnId="{C4EA5515-C473-481C-AEC3-32EA7E13AD4C}">
      <dgm:prSet/>
      <dgm:spPr/>
      <dgm:t>
        <a:bodyPr/>
        <a:lstStyle/>
        <a:p>
          <a:endParaRPr lang="en-US"/>
        </a:p>
      </dgm:t>
    </dgm:pt>
    <dgm:pt modelId="{23BF6BC8-120C-47F0-91BE-860412484F4D}" type="parTrans" cxnId="{C4EA5515-C473-481C-AEC3-32EA7E13AD4C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975F8F8-9256-41AD-9EEA-A85996FD6FB2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Cybersecurity</a:t>
          </a:r>
        </a:p>
      </dgm:t>
    </dgm:pt>
    <dgm:pt modelId="{EF27BA99-8350-4A55-891F-9BA821F94399}" type="sibTrans" cxnId="{D0165A01-9A26-44A2-A8D3-756CD57EEC72}">
      <dgm:prSet/>
      <dgm:spPr/>
      <dgm:t>
        <a:bodyPr/>
        <a:lstStyle/>
        <a:p>
          <a:endParaRPr lang="en-US"/>
        </a:p>
      </dgm:t>
    </dgm:pt>
    <dgm:pt modelId="{E94D6EE2-752E-433D-8F7C-3171FB9900E0}" type="parTrans" cxnId="{D0165A01-9A26-44A2-A8D3-756CD57EEC72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292141C-3796-442F-9A2B-31132FD9D1A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bg1"/>
              </a:solidFill>
            </a:rPr>
            <a:t>Game Design</a:t>
          </a:r>
        </a:p>
      </dgm:t>
    </dgm:pt>
    <dgm:pt modelId="{547AEECA-27C9-498D-9003-CC56A235DB11}" type="sibTrans" cxnId="{F3F149B3-364D-4CF7-975E-9ADDBC2C0288}">
      <dgm:prSet/>
      <dgm:spPr/>
      <dgm:t>
        <a:bodyPr/>
        <a:lstStyle/>
        <a:p>
          <a:endParaRPr lang="en-US"/>
        </a:p>
      </dgm:t>
    </dgm:pt>
    <dgm:pt modelId="{24CD6E2A-43C6-4CBB-B4D9-4A9B82FCA861}" type="parTrans" cxnId="{F3F149B3-364D-4CF7-975E-9ADDBC2C0288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C0125A4-17B6-434C-9337-933606C82A7A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Internet of Things</a:t>
          </a:r>
        </a:p>
      </dgm:t>
    </dgm:pt>
    <dgm:pt modelId="{3A9BE976-7CBA-4F98-AB5A-86DC7FC9C7A3}" type="sibTrans" cxnId="{5BE81ED8-3939-49FC-9398-8F24D9717440}">
      <dgm:prSet/>
      <dgm:spPr/>
      <dgm:t>
        <a:bodyPr/>
        <a:lstStyle/>
        <a:p>
          <a:endParaRPr lang="en-US"/>
        </a:p>
      </dgm:t>
    </dgm:pt>
    <dgm:pt modelId="{6B35AAAD-6F63-44EE-89EA-EA6EC9AA51CE}" type="parTrans" cxnId="{5BE81ED8-3939-49FC-9398-8F24D9717440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CE5102C-CE30-4270-BCCA-1487D9DD793A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bg1"/>
              </a:solidFill>
            </a:rPr>
            <a:t>Programming</a:t>
          </a:r>
        </a:p>
      </dgm:t>
    </dgm:pt>
    <dgm:pt modelId="{F4449407-D10A-430D-BE59-1D6C0A69F2D1}" type="sibTrans" cxnId="{F8051197-7B07-452F-91C2-9DE62EB3DE49}">
      <dgm:prSet/>
      <dgm:spPr/>
      <dgm:t>
        <a:bodyPr/>
        <a:lstStyle/>
        <a:p>
          <a:endParaRPr lang="en-US"/>
        </a:p>
      </dgm:t>
    </dgm:pt>
    <dgm:pt modelId="{4C78DBFD-F89D-4E8F-A990-E2AE95783A58}" type="parTrans" cxnId="{F8051197-7B07-452F-91C2-9DE62EB3DE49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0021799-A9AA-4A2A-824B-46A5AF95A8B3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Web Development</a:t>
          </a:r>
        </a:p>
      </dgm:t>
    </dgm:pt>
    <dgm:pt modelId="{696A03FB-55E1-4AE3-B28E-C300C70EBE26}" type="sibTrans" cxnId="{B88ED85C-767C-4A60-9621-AE7704810ADA}">
      <dgm:prSet/>
      <dgm:spPr/>
      <dgm:t>
        <a:bodyPr/>
        <a:lstStyle/>
        <a:p>
          <a:endParaRPr lang="en-US"/>
        </a:p>
      </dgm:t>
    </dgm:pt>
    <dgm:pt modelId="{2F2D33E7-2E57-4044-8F48-37F96434C405}" type="parTrans" cxnId="{B88ED85C-767C-4A60-9621-AE7704810ADA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4A83B51-D61F-48A7-8152-EDDBE7FB02B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Computer Science</a:t>
          </a:r>
        </a:p>
      </dgm:t>
    </dgm:pt>
    <dgm:pt modelId="{F8363D36-2A9E-4883-9984-A0E1F112A744}" type="sibTrans" cxnId="{A0D2C7D2-4F02-477F-97C1-F841F7E8F3ED}">
      <dgm:prSet/>
      <dgm:spPr/>
      <dgm:t>
        <a:bodyPr/>
        <a:lstStyle/>
        <a:p>
          <a:endParaRPr lang="en-US"/>
        </a:p>
      </dgm:t>
    </dgm:pt>
    <dgm:pt modelId="{B9F026E2-C318-4B15-B58F-C53406A5F97C}" type="parTrans" cxnId="{A0D2C7D2-4F02-477F-97C1-F841F7E8F3ED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7B34980-68C0-4F2E-BC13-009E3062EDC0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IT Support &amp; Services</a:t>
          </a:r>
        </a:p>
      </dgm:t>
    </dgm:pt>
    <dgm:pt modelId="{1E1C9EA4-9791-4C64-A676-4B769F3A0C87}" type="sibTrans" cxnId="{9D69D399-8844-48F9-BDA2-832E1C8CC9D5}">
      <dgm:prSet/>
      <dgm:spPr/>
      <dgm:t>
        <a:bodyPr/>
        <a:lstStyle/>
        <a:p>
          <a:endParaRPr lang="en-US"/>
        </a:p>
      </dgm:t>
    </dgm:pt>
    <dgm:pt modelId="{9DFEABED-55E9-4758-BD2E-91EC470C3997}" type="parTrans" cxnId="{9D69D399-8844-48F9-BDA2-832E1C8CC9D5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B2A5034-4D38-48DE-A9E6-525F2A6DEC49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bg1"/>
              </a:solidFill>
            </a:rPr>
            <a:t>Networking</a:t>
          </a:r>
        </a:p>
      </dgm:t>
    </dgm:pt>
    <dgm:pt modelId="{5AED9B82-6A9E-4382-A0F7-3E6440FE6B21}" type="sibTrans" cxnId="{3E20CF5A-481B-48C2-BB26-CA78F2B3518F}">
      <dgm:prSet/>
      <dgm:spPr/>
      <dgm:t>
        <a:bodyPr/>
        <a:lstStyle/>
        <a:p>
          <a:endParaRPr lang="en-US"/>
        </a:p>
      </dgm:t>
    </dgm:pt>
    <dgm:pt modelId="{CF4847E6-E40C-45B7-9A2C-8270A65D8B29}" type="parTrans" cxnId="{3E20CF5A-481B-48C2-BB26-CA78F2B3518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2AEB35C-5A83-4E49-AB32-2B56F1C78BF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Web &amp; Digital Design</a:t>
          </a:r>
        </a:p>
      </dgm:t>
    </dgm:pt>
    <dgm:pt modelId="{7AEB16C0-708A-4C80-9AE0-89AA50BD6184}" type="sibTrans" cxnId="{0BE6E83B-80E9-449E-95AF-CD43F9B271E2}">
      <dgm:prSet/>
      <dgm:spPr/>
      <dgm:t>
        <a:bodyPr/>
        <a:lstStyle/>
        <a:p>
          <a:endParaRPr lang="en-US"/>
        </a:p>
      </dgm:t>
    </dgm:pt>
    <dgm:pt modelId="{589990B5-8297-4198-AD7B-99C458EBA99D}" type="parTrans" cxnId="{0BE6E83B-80E9-449E-95AF-CD43F9B271E2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EE0CF0A-B246-458C-AC59-351F7A94097A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​Agriculture, Food, and Natural Resources</a:t>
          </a:r>
        </a:p>
      </dgm:t>
    </dgm:pt>
    <dgm:pt modelId="{891D8573-A86E-4DB3-9F5E-EFC21E2ABA76}" type="sibTrans" cxnId="{1CBA7C6E-CADE-4D94-944D-502FB935D714}">
      <dgm:prSet/>
      <dgm:spPr/>
      <dgm:t>
        <a:bodyPr/>
        <a:lstStyle/>
        <a:p>
          <a:endParaRPr lang="en-US"/>
        </a:p>
      </dgm:t>
    </dgm:pt>
    <dgm:pt modelId="{28E320A9-7724-4AAC-81A5-D08733098DA2}" type="parTrans" cxnId="{1CBA7C6E-CADE-4D94-944D-502FB935D714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1084485-2230-447C-9212-90F59F3AE8CE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Law, Public Safety, Corrections, and Security</a:t>
          </a:r>
        </a:p>
      </dgm:t>
    </dgm:pt>
    <dgm:pt modelId="{94EAA729-7BA8-46A8-84A7-5FD3EEC576F2}" type="sibTrans" cxnId="{2A8752AE-A240-4D65-87F5-7EA7112D9008}">
      <dgm:prSet/>
      <dgm:spPr/>
      <dgm:t>
        <a:bodyPr/>
        <a:lstStyle/>
        <a:p>
          <a:endParaRPr lang="en-US"/>
        </a:p>
      </dgm:t>
    </dgm:pt>
    <dgm:pt modelId="{AB2F4A34-8779-4843-9008-4CE1F90CA74B}" type="parTrans" cxnId="{2A8752AE-A240-4D65-87F5-7EA7112D9008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98E1057-867D-4855-8052-ECA62EECCECC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Marketing</a:t>
          </a:r>
        </a:p>
      </dgm:t>
    </dgm:pt>
    <dgm:pt modelId="{F21291BD-4436-4E2C-9CE6-89CE61B1C9A3}" type="sibTrans" cxnId="{26F04DA1-43D6-4CC9-92FE-8DE7F73FF94D}">
      <dgm:prSet/>
      <dgm:spPr/>
      <dgm:t>
        <a:bodyPr/>
        <a:lstStyle/>
        <a:p>
          <a:endParaRPr lang="en-US"/>
        </a:p>
      </dgm:t>
    </dgm:pt>
    <dgm:pt modelId="{E8CAE43F-05E9-4E4D-8475-54B392E379F1}" type="parTrans" cxnId="{26F04DA1-43D6-4CC9-92FE-8DE7F73FF94D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8078DB0-EE5C-401B-BF2F-C990CFD3FF36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Transportation, Distribution, and Logistics</a:t>
          </a:r>
        </a:p>
      </dgm:t>
    </dgm:pt>
    <dgm:pt modelId="{B4CE96C4-96B6-4DE1-9F33-997C248B7644}" type="sibTrans" cxnId="{331189F5-5FE7-49C3-92E2-EAE0942547E6}">
      <dgm:prSet/>
      <dgm:spPr/>
      <dgm:t>
        <a:bodyPr/>
        <a:lstStyle/>
        <a:p>
          <a:endParaRPr lang="en-US"/>
        </a:p>
      </dgm:t>
    </dgm:pt>
    <dgm:pt modelId="{E534A0EE-24A6-42FF-95E5-B50A725CA08A}" type="parTrans" cxnId="{331189F5-5FE7-49C3-92E2-EAE0942547E6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10974D7-1755-4DCB-8C11-74E3D5BB9C9B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Education and Training</a:t>
          </a:r>
        </a:p>
      </dgm:t>
    </dgm:pt>
    <dgm:pt modelId="{3FC4A422-F926-4630-91E3-27F193202402}" type="sibTrans" cxnId="{560697F2-A90E-401C-A4D5-66C1BBAFE0AC}">
      <dgm:prSet/>
      <dgm:spPr/>
      <dgm:t>
        <a:bodyPr/>
        <a:lstStyle/>
        <a:p>
          <a:endParaRPr lang="en-US"/>
        </a:p>
      </dgm:t>
    </dgm:pt>
    <dgm:pt modelId="{CDD674EA-D771-4ACD-8B59-2123A64193F1}" type="parTrans" cxnId="{560697F2-A90E-401C-A4D5-66C1BBAFE0AC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35AF8E4-FEC9-4C7A-88FA-8D99228B42A2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Advanced Manufacturing</a:t>
          </a:r>
        </a:p>
      </dgm:t>
    </dgm:pt>
    <dgm:pt modelId="{E33C8F7F-9635-442F-82D7-181B2B57BECC}" type="sibTrans" cxnId="{8273F2E4-EE13-4F8D-9105-23F79B36331A}">
      <dgm:prSet/>
      <dgm:spPr/>
      <dgm:t>
        <a:bodyPr/>
        <a:lstStyle/>
        <a:p>
          <a:endParaRPr lang="en-US"/>
        </a:p>
      </dgm:t>
    </dgm:pt>
    <dgm:pt modelId="{D50540E3-6A73-47F0-850F-814E5E1B0682}" type="parTrans" cxnId="{8273F2E4-EE13-4F8D-9105-23F79B36331A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F0CC9D7-8DBE-4EEC-A1A0-3EC5BB8CF564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Manufacturing</a:t>
          </a:r>
        </a:p>
      </dgm:t>
    </dgm:pt>
    <dgm:pt modelId="{D45779C1-91E2-45F4-8BF2-D720C283937E}" type="sibTrans" cxnId="{4467931A-EF3E-4C5F-B11E-261F25D7F062}">
      <dgm:prSet/>
      <dgm:spPr/>
      <dgm:t>
        <a:bodyPr/>
        <a:lstStyle/>
        <a:p>
          <a:endParaRPr lang="en-US"/>
        </a:p>
      </dgm:t>
    </dgm:pt>
    <dgm:pt modelId="{80384B8C-5C31-4DE9-9CA6-77A84AE578D0}" type="parTrans" cxnId="{4467931A-EF3E-4C5F-B11E-261F25D7F062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4FC0C34-21F4-43DC-A5AC-3068428DE788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bg1"/>
              </a:solidFill>
            </a:rPr>
            <a:t>Mechatronics</a:t>
          </a:r>
        </a:p>
      </dgm:t>
    </dgm:pt>
    <dgm:pt modelId="{5944AACE-56AA-4E70-AB39-E674A440ED5C}" type="sibTrans" cxnId="{E69B4162-7A77-4A1C-B191-45221A9AA985}">
      <dgm:prSet/>
      <dgm:spPr/>
      <dgm:t>
        <a:bodyPr/>
        <a:lstStyle/>
        <a:p>
          <a:endParaRPr lang="en-US"/>
        </a:p>
      </dgm:t>
    </dgm:pt>
    <dgm:pt modelId="{61B0439D-D388-4008-9476-4418CCC9EA09}" type="parTrans" cxnId="{E69B4162-7A77-4A1C-B191-45221A9AA985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5E194B8-995E-499B-8FB3-B0FE38BA15F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bg1"/>
              </a:solidFill>
            </a:rPr>
            <a:t>​Industrial Maintenance</a:t>
          </a:r>
        </a:p>
      </dgm:t>
    </dgm:pt>
    <dgm:pt modelId="{9C25BB3B-8860-4589-954D-F2B851B3698A}" type="sibTrans" cxnId="{D64726D7-173D-4999-98A7-899D5905FFCE}">
      <dgm:prSet/>
      <dgm:spPr/>
      <dgm:t>
        <a:bodyPr/>
        <a:lstStyle/>
        <a:p>
          <a:endParaRPr lang="en-US"/>
        </a:p>
      </dgm:t>
    </dgm:pt>
    <dgm:pt modelId="{059EA102-0227-4825-B36E-1ECA8375C945}" type="parTrans" cxnId="{D64726D7-173D-4999-98A7-899D5905FFCE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5CBDEAE-5063-4927-B92C-D1F43D263E82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Hospitality and Tourism</a:t>
          </a:r>
        </a:p>
      </dgm:t>
    </dgm:pt>
    <dgm:pt modelId="{9ADF1747-2708-4C7E-9358-444A5919E13B}" type="sibTrans" cxnId="{C514674C-EA13-48BD-A09B-90A129EF0048}">
      <dgm:prSet/>
      <dgm:spPr/>
      <dgm:t>
        <a:bodyPr/>
        <a:lstStyle/>
        <a:p>
          <a:endParaRPr lang="en-US"/>
        </a:p>
      </dgm:t>
    </dgm:pt>
    <dgm:pt modelId="{54CD4751-4E8B-4194-966F-567E995F9B76}" type="parTrans" cxnId="{C514674C-EA13-48BD-A09B-90A129EF0048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3055981-1FC2-4B01-B17E-3EF28A2BF01D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Energy</a:t>
          </a:r>
        </a:p>
      </dgm:t>
    </dgm:pt>
    <dgm:pt modelId="{CA9F3EED-EE11-4080-84F1-1A071761F9F8}" type="sibTrans" cxnId="{24128BDD-A45A-413D-BE22-843D329EBE1E}">
      <dgm:prSet/>
      <dgm:spPr/>
      <dgm:t>
        <a:bodyPr/>
        <a:lstStyle/>
        <a:p>
          <a:endParaRPr lang="en-US"/>
        </a:p>
      </dgm:t>
    </dgm:pt>
    <dgm:pt modelId="{1111C56F-23D4-4762-B027-C6921576DF88}" type="parTrans" cxnId="{24128BDD-A45A-413D-BE22-843D329EBE1E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02CFCA2-0DD0-4650-B037-79A0E9E21DD2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bg1"/>
              </a:solidFill>
            </a:rPr>
            <a:t>Energy Systems </a:t>
          </a:r>
        </a:p>
      </dgm:t>
    </dgm:pt>
    <dgm:pt modelId="{BFC2A79D-593A-42E7-BBC6-FC3C5F2D4311}" type="sibTrans" cxnId="{525A88A0-1B7E-4CE2-9D1A-34900A00848F}">
      <dgm:prSet/>
      <dgm:spPr/>
      <dgm:t>
        <a:bodyPr/>
        <a:lstStyle/>
        <a:p>
          <a:endParaRPr lang="en-US"/>
        </a:p>
      </dgm:t>
    </dgm:pt>
    <dgm:pt modelId="{FE98083C-8D50-42BA-A4A5-6635495A7DD2}" type="parTrans" cxnId="{525A88A0-1B7E-4CE2-9D1A-34900A00848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638E961-AA3D-4267-9020-5A12160A74F4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Energy &amp; Power</a:t>
          </a:r>
        </a:p>
      </dgm:t>
    </dgm:pt>
    <dgm:pt modelId="{D9233EF8-4562-4AC1-A215-64B5ED007268}" type="sibTrans" cxnId="{7CAED101-C0DC-4E12-8F04-8AE881E6F64F}">
      <dgm:prSet/>
      <dgm:spPr/>
      <dgm:t>
        <a:bodyPr/>
        <a:lstStyle/>
        <a:p>
          <a:endParaRPr lang="en-US"/>
        </a:p>
      </dgm:t>
    </dgm:pt>
    <dgm:pt modelId="{5AAAEEA5-48FF-4993-B9AE-097C3C23EC19}" type="parTrans" cxnId="{7CAED101-C0DC-4E12-8F04-8AE881E6F64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42C59B2-38AC-452F-BDDB-DD7D3723E06B}">
      <dgm:prSet custT="1"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Informal Learning</a:t>
          </a:r>
        </a:p>
      </dgm:t>
    </dgm:pt>
    <dgm:pt modelId="{E15ED8A1-8670-41FB-9FC0-FAE1A11F4B3E}" type="sibTrans" cxnId="{F72B04C4-4084-4B31-A2F3-ADAC66495233}">
      <dgm:prSet/>
      <dgm:spPr/>
      <dgm:t>
        <a:bodyPr/>
        <a:lstStyle/>
        <a:p>
          <a:endParaRPr lang="en-US"/>
        </a:p>
      </dgm:t>
    </dgm:pt>
    <dgm:pt modelId="{3D321E62-E7E4-4D1C-99AF-F76BA58BA5E5}" type="parTrans" cxnId="{F72B04C4-4084-4B31-A2F3-ADAC66495233}">
      <dgm:prSet/>
      <dgm:spPr>
        <a:solidFill>
          <a:schemeClr val="accent6">
            <a:lumMod val="50000"/>
          </a:schemeClr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D1F6D7C-80B0-4175-9152-AF1B0740502F}">
      <dgm:prSet custT="1"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Museums</a:t>
          </a:r>
        </a:p>
      </dgm:t>
    </dgm:pt>
    <dgm:pt modelId="{856AFB19-2E0B-42BF-9DAF-78D191A76E9C}" type="parTrans" cxnId="{23BF5956-7CEB-4CC0-A461-4725044BB577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829F8B6-73BA-43E6-96B1-0C0F2CB46E13}" type="sibTrans" cxnId="{23BF5956-7CEB-4CC0-A461-4725044BB577}">
      <dgm:prSet/>
      <dgm:spPr/>
      <dgm:t>
        <a:bodyPr/>
        <a:lstStyle/>
        <a:p>
          <a:endParaRPr lang="en-US"/>
        </a:p>
      </dgm:t>
    </dgm:pt>
    <dgm:pt modelId="{6B692C0F-F1CC-4B48-8019-B76CFCB9B086}">
      <dgm:prSet custT="1"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Science Fairs</a:t>
          </a:r>
        </a:p>
      </dgm:t>
    </dgm:pt>
    <dgm:pt modelId="{4573402A-5967-437A-B5F7-BE8B09EF39A3}" type="parTrans" cxnId="{517D5414-E12E-49BF-A808-F9788099A775}">
      <dgm:prSet/>
      <dgm:spPr>
        <a:solidFill>
          <a:schemeClr val="accent6">
            <a:lumMod val="50000"/>
          </a:schemeClr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EFA5F4E-CF5F-42AE-A192-A71A3822BDA1}" type="sibTrans" cxnId="{517D5414-E12E-49BF-A808-F9788099A775}">
      <dgm:prSet/>
      <dgm:spPr/>
      <dgm:t>
        <a:bodyPr/>
        <a:lstStyle/>
        <a:p>
          <a:endParaRPr lang="en-US"/>
        </a:p>
      </dgm:t>
    </dgm:pt>
    <dgm:pt modelId="{DB0CB0AB-3A58-4868-9CA8-56BB428A3F54}">
      <dgm:prSet custT="1"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Robotics</a:t>
          </a:r>
        </a:p>
      </dgm:t>
    </dgm:pt>
    <dgm:pt modelId="{08118FCC-62ED-486B-8B8B-87735C3A0C5A}" type="sibTrans" cxnId="{F3434792-FD99-4423-8CEC-1EF1D6F8E013}">
      <dgm:prSet/>
      <dgm:spPr/>
      <dgm:t>
        <a:bodyPr/>
        <a:lstStyle/>
        <a:p>
          <a:endParaRPr lang="en-US"/>
        </a:p>
      </dgm:t>
    </dgm:pt>
    <dgm:pt modelId="{E52A7FBA-FB64-4A9E-9004-D214E2A4D1D3}" type="parTrans" cxnId="{F3434792-FD99-4423-8CEC-1EF1D6F8E013}">
      <dgm:prSet/>
      <dgm:spPr>
        <a:solidFill>
          <a:schemeClr val="accent6">
            <a:lumMod val="50000"/>
          </a:schemeClr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E720E86-2BEA-445B-BD66-9DA28FF718B7}" type="pres">
      <dgm:prSet presAssocID="{1EE5E22A-393A-4A9B-A91E-F7A7DF8822B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2287665-63E4-4D87-AB6F-A2B17B593794}" type="pres">
      <dgm:prSet presAssocID="{1CB063A3-F5EC-400A-B2EE-132E67675C0F}" presName="hierRoot1" presStyleCnt="0">
        <dgm:presLayoutVars>
          <dgm:hierBranch val="init"/>
        </dgm:presLayoutVars>
      </dgm:prSet>
      <dgm:spPr/>
    </dgm:pt>
    <dgm:pt modelId="{013DF78D-07B3-485E-A89C-D0EE3EEA31F6}" type="pres">
      <dgm:prSet presAssocID="{1CB063A3-F5EC-400A-B2EE-132E67675C0F}" presName="rootComposite1" presStyleCnt="0"/>
      <dgm:spPr/>
    </dgm:pt>
    <dgm:pt modelId="{56A9BD27-1B2B-4C26-80CF-4E324BB252A0}" type="pres">
      <dgm:prSet presAssocID="{1CB063A3-F5EC-400A-B2EE-132E67675C0F}" presName="rootText1" presStyleLbl="node0" presStyleIdx="0" presStyleCnt="1" custScaleX="238736" custScaleY="360667" custLinFactX="-253200" custLinFactNeighborX="-300000" custLinFactNeighborY="-4152">
        <dgm:presLayoutVars>
          <dgm:chPref val="3"/>
        </dgm:presLayoutVars>
      </dgm:prSet>
      <dgm:spPr/>
    </dgm:pt>
    <dgm:pt modelId="{5B9E2977-F763-4806-B3DC-2F3F0279BC59}" type="pres">
      <dgm:prSet presAssocID="{1CB063A3-F5EC-400A-B2EE-132E67675C0F}" presName="rootConnector1" presStyleLbl="node1" presStyleIdx="0" presStyleCnt="0"/>
      <dgm:spPr/>
    </dgm:pt>
    <dgm:pt modelId="{D988DD3C-08F3-446E-8D21-935DE0EA9352}" type="pres">
      <dgm:prSet presAssocID="{1CB063A3-F5EC-400A-B2EE-132E67675C0F}" presName="hierChild2" presStyleCnt="0"/>
      <dgm:spPr/>
    </dgm:pt>
    <dgm:pt modelId="{04B7BC23-6173-4835-989C-2AB8710A4C33}" type="pres">
      <dgm:prSet presAssocID="{240F4448-E3FF-4CC9-9EC3-9AAB9DA7E0C1}" presName="Name64" presStyleLbl="parChTrans1D2" presStyleIdx="0" presStyleCnt="3"/>
      <dgm:spPr/>
    </dgm:pt>
    <dgm:pt modelId="{74B7411F-C5FD-4B8A-A20E-92A9CB6A4CA9}" type="pres">
      <dgm:prSet presAssocID="{60E8691F-0966-4833-B6C9-71E371CD4999}" presName="hierRoot2" presStyleCnt="0">
        <dgm:presLayoutVars>
          <dgm:hierBranch val="init"/>
        </dgm:presLayoutVars>
      </dgm:prSet>
      <dgm:spPr/>
    </dgm:pt>
    <dgm:pt modelId="{186CB073-F6EB-453A-804B-50B59B9159BE}" type="pres">
      <dgm:prSet presAssocID="{60E8691F-0966-4833-B6C9-71E371CD4999}" presName="rootComposite" presStyleCnt="0"/>
      <dgm:spPr/>
    </dgm:pt>
    <dgm:pt modelId="{CEA88EC7-AD0A-4914-925C-C11BFB0B3EFB}" type="pres">
      <dgm:prSet presAssocID="{60E8691F-0966-4833-B6C9-71E371CD4999}" presName="rootText" presStyleLbl="node2" presStyleIdx="0" presStyleCnt="3" custScaleX="200394" custScaleY="328515" custLinFactX="-200000" custLinFactY="491086" custLinFactNeighborX="-288676" custLinFactNeighborY="500000">
        <dgm:presLayoutVars>
          <dgm:chPref val="3"/>
        </dgm:presLayoutVars>
      </dgm:prSet>
      <dgm:spPr/>
    </dgm:pt>
    <dgm:pt modelId="{0C64F1C2-BEB5-4C19-B315-DC0FBD28974D}" type="pres">
      <dgm:prSet presAssocID="{60E8691F-0966-4833-B6C9-71E371CD4999}" presName="rootConnector" presStyleLbl="node2" presStyleIdx="0" presStyleCnt="3"/>
      <dgm:spPr/>
    </dgm:pt>
    <dgm:pt modelId="{2385AF6E-A9CB-4DE8-86E5-2C4E1B7B16E5}" type="pres">
      <dgm:prSet presAssocID="{60E8691F-0966-4833-B6C9-71E371CD4999}" presName="hierChild4" presStyleCnt="0"/>
      <dgm:spPr/>
    </dgm:pt>
    <dgm:pt modelId="{E36C404E-DDAE-42AA-A389-922D4853432D}" type="pres">
      <dgm:prSet presAssocID="{B31BF03B-E51B-4DFC-BA07-C48B793CBACA}" presName="Name64" presStyleLbl="parChTrans1D3" presStyleIdx="0" presStyleCnt="22"/>
      <dgm:spPr/>
    </dgm:pt>
    <dgm:pt modelId="{03F0D891-DECD-450D-844E-C23530E644CB}" type="pres">
      <dgm:prSet presAssocID="{A85B02AB-8D6F-4F13-81B2-AC3D44672C48}" presName="hierRoot2" presStyleCnt="0">
        <dgm:presLayoutVars>
          <dgm:hierBranch val="init"/>
        </dgm:presLayoutVars>
      </dgm:prSet>
      <dgm:spPr/>
    </dgm:pt>
    <dgm:pt modelId="{5D3DBC25-05BF-425B-B51B-EB3CF6AB9F36}" type="pres">
      <dgm:prSet presAssocID="{A85B02AB-8D6F-4F13-81B2-AC3D44672C48}" presName="rootComposite" presStyleCnt="0"/>
      <dgm:spPr/>
    </dgm:pt>
    <dgm:pt modelId="{D27CDB03-C3CE-441B-B422-D24AEAE91FB0}" type="pres">
      <dgm:prSet presAssocID="{A85B02AB-8D6F-4F13-81B2-AC3D44672C48}" presName="rootText" presStyleLbl="node3" presStyleIdx="0" presStyleCnt="22" custScaleX="190872" custLinFactX="-172342" custLinFactY="487733" custLinFactNeighborX="-200000" custLinFactNeighborY="500000">
        <dgm:presLayoutVars>
          <dgm:chPref val="3"/>
        </dgm:presLayoutVars>
      </dgm:prSet>
      <dgm:spPr/>
    </dgm:pt>
    <dgm:pt modelId="{7E5E509A-BED6-427C-BE3C-930855BD8B1F}" type="pres">
      <dgm:prSet presAssocID="{A85B02AB-8D6F-4F13-81B2-AC3D44672C48}" presName="rootConnector" presStyleLbl="node3" presStyleIdx="0" presStyleCnt="22"/>
      <dgm:spPr/>
    </dgm:pt>
    <dgm:pt modelId="{93996493-2E43-4001-B647-7C8A3210EEB4}" type="pres">
      <dgm:prSet presAssocID="{A85B02AB-8D6F-4F13-81B2-AC3D44672C48}" presName="hierChild4" presStyleCnt="0"/>
      <dgm:spPr/>
    </dgm:pt>
    <dgm:pt modelId="{D204A709-1005-462F-BBF6-BDA6DD1CD9AF}" type="pres">
      <dgm:prSet presAssocID="{A85B02AB-8D6F-4F13-81B2-AC3D44672C48}" presName="hierChild5" presStyleCnt="0"/>
      <dgm:spPr/>
    </dgm:pt>
    <dgm:pt modelId="{CEA67AB8-F8C3-4925-A5A8-CCD2CE3C742B}" type="pres">
      <dgm:prSet presAssocID="{5A4DB714-542B-42FC-9E18-4A227CA838D2}" presName="Name64" presStyleLbl="parChTrans1D3" presStyleIdx="1" presStyleCnt="22"/>
      <dgm:spPr/>
    </dgm:pt>
    <dgm:pt modelId="{49193350-3930-4191-B4FE-BAB92AF39EB9}" type="pres">
      <dgm:prSet presAssocID="{689A9049-06FB-4961-AC23-4DFDAE5FDFF4}" presName="hierRoot2" presStyleCnt="0">
        <dgm:presLayoutVars>
          <dgm:hierBranch val="init"/>
        </dgm:presLayoutVars>
      </dgm:prSet>
      <dgm:spPr/>
    </dgm:pt>
    <dgm:pt modelId="{C3BE5387-CC15-4A7F-A2F2-CB824F9DE72E}" type="pres">
      <dgm:prSet presAssocID="{689A9049-06FB-4961-AC23-4DFDAE5FDFF4}" presName="rootComposite" presStyleCnt="0"/>
      <dgm:spPr/>
    </dgm:pt>
    <dgm:pt modelId="{6B1D2440-1367-4FCE-8B89-46D40A02DF26}" type="pres">
      <dgm:prSet presAssocID="{689A9049-06FB-4961-AC23-4DFDAE5FDFF4}" presName="rootText" presStyleLbl="node3" presStyleIdx="1" presStyleCnt="22" custScaleX="190872" custLinFactX="-172342" custLinFactY="487733" custLinFactNeighborX="-200000" custLinFactNeighborY="500000">
        <dgm:presLayoutVars>
          <dgm:chPref val="3"/>
        </dgm:presLayoutVars>
      </dgm:prSet>
      <dgm:spPr/>
    </dgm:pt>
    <dgm:pt modelId="{24074D95-B478-453A-A97B-738B0B3C08B3}" type="pres">
      <dgm:prSet presAssocID="{689A9049-06FB-4961-AC23-4DFDAE5FDFF4}" presName="rootConnector" presStyleLbl="node3" presStyleIdx="1" presStyleCnt="22"/>
      <dgm:spPr/>
    </dgm:pt>
    <dgm:pt modelId="{D32D699A-9C55-4A00-8717-85E4FE7C2D73}" type="pres">
      <dgm:prSet presAssocID="{689A9049-06FB-4961-AC23-4DFDAE5FDFF4}" presName="hierChild4" presStyleCnt="0"/>
      <dgm:spPr/>
    </dgm:pt>
    <dgm:pt modelId="{FD630EFB-D363-4935-9592-AB9EDC2FAE11}" type="pres">
      <dgm:prSet presAssocID="{689A9049-06FB-4961-AC23-4DFDAE5FDFF4}" presName="hierChild5" presStyleCnt="0"/>
      <dgm:spPr/>
    </dgm:pt>
    <dgm:pt modelId="{E7321AF9-2482-47BB-83FD-FAC46939A4CB}" type="pres">
      <dgm:prSet presAssocID="{6EA1D656-950A-4632-8811-E10963D19285}" presName="Name64" presStyleLbl="parChTrans1D3" presStyleIdx="2" presStyleCnt="22"/>
      <dgm:spPr/>
    </dgm:pt>
    <dgm:pt modelId="{7122F7F3-1D0D-4F8F-9334-FC9606BFCD65}" type="pres">
      <dgm:prSet presAssocID="{EF77E835-E739-4C6A-A447-687966FBAEFA}" presName="hierRoot2" presStyleCnt="0">
        <dgm:presLayoutVars>
          <dgm:hierBranch val="init"/>
        </dgm:presLayoutVars>
      </dgm:prSet>
      <dgm:spPr/>
    </dgm:pt>
    <dgm:pt modelId="{B7018CBA-A32C-4BB0-8BE3-DAF60095C9EE}" type="pres">
      <dgm:prSet presAssocID="{EF77E835-E739-4C6A-A447-687966FBAEFA}" presName="rootComposite" presStyleCnt="0"/>
      <dgm:spPr/>
    </dgm:pt>
    <dgm:pt modelId="{717980D4-E8D4-4EBE-A4FF-277637AF995F}" type="pres">
      <dgm:prSet presAssocID="{EF77E835-E739-4C6A-A447-687966FBAEFA}" presName="rootText" presStyleLbl="node3" presStyleIdx="2" presStyleCnt="22" custScaleX="190872" custLinFactX="-172342" custLinFactY="487733" custLinFactNeighborX="-200000" custLinFactNeighborY="500000">
        <dgm:presLayoutVars>
          <dgm:chPref val="3"/>
        </dgm:presLayoutVars>
      </dgm:prSet>
      <dgm:spPr/>
    </dgm:pt>
    <dgm:pt modelId="{B35D50CE-746A-447C-864C-0FD1CFF2F0FA}" type="pres">
      <dgm:prSet presAssocID="{EF77E835-E739-4C6A-A447-687966FBAEFA}" presName="rootConnector" presStyleLbl="node3" presStyleIdx="2" presStyleCnt="22"/>
      <dgm:spPr/>
    </dgm:pt>
    <dgm:pt modelId="{697E73F6-7996-4F6F-BA1C-5382F29DAF0C}" type="pres">
      <dgm:prSet presAssocID="{EF77E835-E739-4C6A-A447-687966FBAEFA}" presName="hierChild4" presStyleCnt="0"/>
      <dgm:spPr/>
    </dgm:pt>
    <dgm:pt modelId="{E31BB76F-0D79-43FB-A13B-3874C1D9CD2D}" type="pres">
      <dgm:prSet presAssocID="{EF77E835-E739-4C6A-A447-687966FBAEFA}" presName="hierChild5" presStyleCnt="0"/>
      <dgm:spPr/>
    </dgm:pt>
    <dgm:pt modelId="{6FAABD1A-1B11-493B-8814-406A08AD5872}" type="pres">
      <dgm:prSet presAssocID="{60E8691F-0966-4833-B6C9-71E371CD4999}" presName="hierChild5" presStyleCnt="0"/>
      <dgm:spPr/>
    </dgm:pt>
    <dgm:pt modelId="{947831A9-0E96-4623-BF16-E65A738491B0}" type="pres">
      <dgm:prSet presAssocID="{4925DF0D-C91C-4210-9836-CA80758D2ECA}" presName="Name64" presStyleLbl="parChTrans1D2" presStyleIdx="1" presStyleCnt="3"/>
      <dgm:spPr/>
    </dgm:pt>
    <dgm:pt modelId="{A2FC88B0-4E89-4971-AA42-94521D391524}" type="pres">
      <dgm:prSet presAssocID="{BA32A34E-CA36-427B-84CC-73FD6F614186}" presName="hierRoot2" presStyleCnt="0">
        <dgm:presLayoutVars>
          <dgm:hierBranch val="init"/>
        </dgm:presLayoutVars>
      </dgm:prSet>
      <dgm:spPr/>
    </dgm:pt>
    <dgm:pt modelId="{0B6AAAC9-31E0-43DA-A046-B28CE3B2E763}" type="pres">
      <dgm:prSet presAssocID="{BA32A34E-CA36-427B-84CC-73FD6F614186}" presName="rootComposite" presStyleCnt="0"/>
      <dgm:spPr/>
    </dgm:pt>
    <dgm:pt modelId="{77DB11B3-6302-432A-AEFA-6060451B816D}" type="pres">
      <dgm:prSet presAssocID="{BA32A34E-CA36-427B-84CC-73FD6F614186}" presName="rootText" presStyleLbl="node2" presStyleIdx="1" presStyleCnt="3" custScaleX="200394" custScaleY="328515" custLinFactX="-200000" custLinFactY="100000" custLinFactNeighborX="-288676" custLinFactNeighborY="139989">
        <dgm:presLayoutVars>
          <dgm:chPref val="3"/>
        </dgm:presLayoutVars>
      </dgm:prSet>
      <dgm:spPr/>
    </dgm:pt>
    <dgm:pt modelId="{8FBDE94A-3027-48A2-A007-73BCD0AD5CA3}" type="pres">
      <dgm:prSet presAssocID="{BA32A34E-CA36-427B-84CC-73FD6F614186}" presName="rootConnector" presStyleLbl="node2" presStyleIdx="1" presStyleCnt="3"/>
      <dgm:spPr/>
    </dgm:pt>
    <dgm:pt modelId="{ED074165-EBBD-4FB2-8B12-B1978A78EA82}" type="pres">
      <dgm:prSet presAssocID="{BA32A34E-CA36-427B-84CC-73FD6F614186}" presName="hierChild4" presStyleCnt="0"/>
      <dgm:spPr/>
    </dgm:pt>
    <dgm:pt modelId="{82AF57D7-CB73-4638-8247-254004965C15}" type="pres">
      <dgm:prSet presAssocID="{4DBB7823-0982-4186-9695-63685C97EF0F}" presName="Name64" presStyleLbl="parChTrans1D3" presStyleIdx="3" presStyleCnt="22"/>
      <dgm:spPr/>
    </dgm:pt>
    <dgm:pt modelId="{2C2FE771-2CF4-4452-AC54-900DE01C91D2}" type="pres">
      <dgm:prSet presAssocID="{758C02E7-C6CE-4E6A-B281-A0ED2CD92F06}" presName="hierRoot2" presStyleCnt="0">
        <dgm:presLayoutVars>
          <dgm:hierBranch val="init"/>
        </dgm:presLayoutVars>
      </dgm:prSet>
      <dgm:spPr/>
    </dgm:pt>
    <dgm:pt modelId="{5C8D8083-B67D-4F6C-B57D-28A58309C87B}" type="pres">
      <dgm:prSet presAssocID="{758C02E7-C6CE-4E6A-B281-A0ED2CD92F06}" presName="rootComposite" presStyleCnt="0"/>
      <dgm:spPr/>
    </dgm:pt>
    <dgm:pt modelId="{66D8B889-D507-405F-B56C-B2801CCA509A}" type="pres">
      <dgm:prSet presAssocID="{758C02E7-C6CE-4E6A-B281-A0ED2CD92F06}" presName="rootText" presStyleLbl="node3" presStyleIdx="3" presStyleCnt="22" custScaleX="148456" custLinFactNeighborX="-74630" custLinFactNeighborY="-19251">
        <dgm:presLayoutVars>
          <dgm:chPref val="3"/>
        </dgm:presLayoutVars>
      </dgm:prSet>
      <dgm:spPr/>
    </dgm:pt>
    <dgm:pt modelId="{2716C952-AEBB-4D61-B370-95B085DCDD5D}" type="pres">
      <dgm:prSet presAssocID="{758C02E7-C6CE-4E6A-B281-A0ED2CD92F06}" presName="rootConnector" presStyleLbl="node3" presStyleIdx="3" presStyleCnt="22"/>
      <dgm:spPr/>
    </dgm:pt>
    <dgm:pt modelId="{C28804F9-79DA-42D3-A4C9-A5125932F632}" type="pres">
      <dgm:prSet presAssocID="{758C02E7-C6CE-4E6A-B281-A0ED2CD92F06}" presName="hierChild4" presStyleCnt="0"/>
      <dgm:spPr/>
    </dgm:pt>
    <dgm:pt modelId="{7DB1D19B-33A1-4890-A4A2-42AF7CE868A3}" type="pres">
      <dgm:prSet presAssocID="{758C02E7-C6CE-4E6A-B281-A0ED2CD92F06}" presName="hierChild5" presStyleCnt="0"/>
      <dgm:spPr/>
    </dgm:pt>
    <dgm:pt modelId="{7477DFBA-2FEC-4883-BE3A-F5D602CDA6CE}" type="pres">
      <dgm:prSet presAssocID="{A938EA45-3359-4F5E-9D5D-808683C74900}" presName="Name64" presStyleLbl="parChTrans1D3" presStyleIdx="4" presStyleCnt="22"/>
      <dgm:spPr/>
    </dgm:pt>
    <dgm:pt modelId="{7A25DBEC-363E-46D9-B5CC-4868AB2315EA}" type="pres">
      <dgm:prSet presAssocID="{4A29D6F8-154D-40ED-8DD7-064316736E06}" presName="hierRoot2" presStyleCnt="0">
        <dgm:presLayoutVars>
          <dgm:hierBranch val="init"/>
        </dgm:presLayoutVars>
      </dgm:prSet>
      <dgm:spPr/>
    </dgm:pt>
    <dgm:pt modelId="{35D309F7-78E4-4BC2-9AD2-A7F67808A423}" type="pres">
      <dgm:prSet presAssocID="{4A29D6F8-154D-40ED-8DD7-064316736E06}" presName="rootComposite" presStyleCnt="0"/>
      <dgm:spPr/>
    </dgm:pt>
    <dgm:pt modelId="{ED795A06-83C9-4900-8B2A-8FF34D80C777}" type="pres">
      <dgm:prSet presAssocID="{4A29D6F8-154D-40ED-8DD7-064316736E06}" presName="rootText" presStyleLbl="node3" presStyleIdx="4" presStyleCnt="22" custScaleX="148456" custLinFactNeighborX="-74630" custLinFactNeighborY="-19251">
        <dgm:presLayoutVars>
          <dgm:chPref val="3"/>
        </dgm:presLayoutVars>
      </dgm:prSet>
      <dgm:spPr/>
    </dgm:pt>
    <dgm:pt modelId="{E25311DB-1EDB-4A2F-9C8B-A4AB41DA84DF}" type="pres">
      <dgm:prSet presAssocID="{4A29D6F8-154D-40ED-8DD7-064316736E06}" presName="rootConnector" presStyleLbl="node3" presStyleIdx="4" presStyleCnt="22"/>
      <dgm:spPr/>
    </dgm:pt>
    <dgm:pt modelId="{DFE4286F-DF65-4AD7-9950-925DC1FBFF46}" type="pres">
      <dgm:prSet presAssocID="{4A29D6F8-154D-40ED-8DD7-064316736E06}" presName="hierChild4" presStyleCnt="0"/>
      <dgm:spPr/>
    </dgm:pt>
    <dgm:pt modelId="{636DB620-846A-43D1-B485-0BEC7DD025F2}" type="pres">
      <dgm:prSet presAssocID="{9E9F3F8D-7403-43C8-A658-1BB83E25A946}" presName="Name64" presStyleLbl="parChTrans1D4" presStyleIdx="0" presStyleCnt="17"/>
      <dgm:spPr/>
    </dgm:pt>
    <dgm:pt modelId="{53D1230D-2012-4C81-B82A-250F227C5366}" type="pres">
      <dgm:prSet presAssocID="{A17767F6-80BD-435D-BA49-2DC70E9B1082}" presName="hierRoot2" presStyleCnt="0">
        <dgm:presLayoutVars>
          <dgm:hierBranch val="init"/>
        </dgm:presLayoutVars>
      </dgm:prSet>
      <dgm:spPr/>
    </dgm:pt>
    <dgm:pt modelId="{D5D4C4D7-0A2A-493A-B932-15A3129B5889}" type="pres">
      <dgm:prSet presAssocID="{A17767F6-80BD-435D-BA49-2DC70E9B1082}" presName="rootComposite" presStyleCnt="0"/>
      <dgm:spPr/>
    </dgm:pt>
    <dgm:pt modelId="{AA7ACD4A-B851-460A-BC27-680FB7445BC2}" type="pres">
      <dgm:prSet presAssocID="{A17767F6-80BD-435D-BA49-2DC70E9B1082}" presName="rootText" presStyleLbl="node4" presStyleIdx="0" presStyleCnt="17" custScaleX="148456" custLinFactNeighborY="-20513">
        <dgm:presLayoutVars>
          <dgm:chPref val="3"/>
        </dgm:presLayoutVars>
      </dgm:prSet>
      <dgm:spPr/>
    </dgm:pt>
    <dgm:pt modelId="{7859D3B4-B8A8-4793-B3C9-1C1A9A186A97}" type="pres">
      <dgm:prSet presAssocID="{A17767F6-80BD-435D-BA49-2DC70E9B1082}" presName="rootConnector" presStyleLbl="node4" presStyleIdx="0" presStyleCnt="17"/>
      <dgm:spPr/>
    </dgm:pt>
    <dgm:pt modelId="{40DC2A50-1EC5-42E2-BC50-E468468D9F33}" type="pres">
      <dgm:prSet presAssocID="{A17767F6-80BD-435D-BA49-2DC70E9B1082}" presName="hierChild4" presStyleCnt="0"/>
      <dgm:spPr/>
    </dgm:pt>
    <dgm:pt modelId="{523F6AF4-3730-4FC1-8605-B91DCF884B69}" type="pres">
      <dgm:prSet presAssocID="{A17767F6-80BD-435D-BA49-2DC70E9B1082}" presName="hierChild5" presStyleCnt="0"/>
      <dgm:spPr/>
    </dgm:pt>
    <dgm:pt modelId="{90E55C49-CCBF-4734-B397-A967C8357619}" type="pres">
      <dgm:prSet presAssocID="{75D8113C-D1A8-4E4A-8149-99C42F6EBC41}" presName="Name64" presStyleLbl="parChTrans1D4" presStyleIdx="1" presStyleCnt="17"/>
      <dgm:spPr/>
    </dgm:pt>
    <dgm:pt modelId="{AA32FB2E-58E9-4750-B9A2-A3DD4732EA6A}" type="pres">
      <dgm:prSet presAssocID="{BCB66E1A-CADF-43DF-8419-3BBC9D340EA0}" presName="hierRoot2" presStyleCnt="0">
        <dgm:presLayoutVars>
          <dgm:hierBranch val="init"/>
        </dgm:presLayoutVars>
      </dgm:prSet>
      <dgm:spPr/>
    </dgm:pt>
    <dgm:pt modelId="{8C02AAC0-FC9C-4689-A251-ED4B20236034}" type="pres">
      <dgm:prSet presAssocID="{BCB66E1A-CADF-43DF-8419-3BBC9D340EA0}" presName="rootComposite" presStyleCnt="0"/>
      <dgm:spPr/>
    </dgm:pt>
    <dgm:pt modelId="{CFBB7E77-EC38-4B87-BDF9-EB7695551720}" type="pres">
      <dgm:prSet presAssocID="{BCB66E1A-CADF-43DF-8419-3BBC9D340EA0}" presName="rootText" presStyleLbl="node4" presStyleIdx="1" presStyleCnt="17" custScaleX="148456" custLinFactNeighborY="-20513">
        <dgm:presLayoutVars>
          <dgm:chPref val="3"/>
        </dgm:presLayoutVars>
      </dgm:prSet>
      <dgm:spPr/>
    </dgm:pt>
    <dgm:pt modelId="{F8A2E4CC-575C-4AE0-A79B-7CC662037864}" type="pres">
      <dgm:prSet presAssocID="{BCB66E1A-CADF-43DF-8419-3BBC9D340EA0}" presName="rootConnector" presStyleLbl="node4" presStyleIdx="1" presStyleCnt="17"/>
      <dgm:spPr/>
    </dgm:pt>
    <dgm:pt modelId="{E78F01DD-C05A-45A0-A04A-0E3FB1F37E46}" type="pres">
      <dgm:prSet presAssocID="{BCB66E1A-CADF-43DF-8419-3BBC9D340EA0}" presName="hierChild4" presStyleCnt="0"/>
      <dgm:spPr/>
    </dgm:pt>
    <dgm:pt modelId="{8532628E-8CBF-46ED-80EA-9E50A6D80D5D}" type="pres">
      <dgm:prSet presAssocID="{BCB66E1A-CADF-43DF-8419-3BBC9D340EA0}" presName="hierChild5" presStyleCnt="0"/>
      <dgm:spPr/>
    </dgm:pt>
    <dgm:pt modelId="{14FA4735-3C27-4C01-94C7-FEE9355D805E}" type="pres">
      <dgm:prSet presAssocID="{49DCF72B-C5C1-4CA3-AE87-6169EB98A215}" presName="Name64" presStyleLbl="parChTrans1D4" presStyleIdx="2" presStyleCnt="17"/>
      <dgm:spPr/>
    </dgm:pt>
    <dgm:pt modelId="{B8611B4F-E665-4DCB-909D-760C79CBE343}" type="pres">
      <dgm:prSet presAssocID="{C43F6DF7-BDE9-496A-94F8-BE96983091A7}" presName="hierRoot2" presStyleCnt="0">
        <dgm:presLayoutVars>
          <dgm:hierBranch val="init"/>
        </dgm:presLayoutVars>
      </dgm:prSet>
      <dgm:spPr/>
    </dgm:pt>
    <dgm:pt modelId="{A7E45250-70F3-44BF-99C3-B0FE6069476B}" type="pres">
      <dgm:prSet presAssocID="{C43F6DF7-BDE9-496A-94F8-BE96983091A7}" presName="rootComposite" presStyleCnt="0"/>
      <dgm:spPr/>
    </dgm:pt>
    <dgm:pt modelId="{3055EBDB-5534-4DBD-A79D-AD2DAFC5453D}" type="pres">
      <dgm:prSet presAssocID="{C43F6DF7-BDE9-496A-94F8-BE96983091A7}" presName="rootText" presStyleLbl="node4" presStyleIdx="2" presStyleCnt="17" custScaleX="148456" custLinFactNeighborY="-20513">
        <dgm:presLayoutVars>
          <dgm:chPref val="3"/>
        </dgm:presLayoutVars>
      </dgm:prSet>
      <dgm:spPr/>
    </dgm:pt>
    <dgm:pt modelId="{43B87724-D7F2-4001-9B15-E8B03B6D1371}" type="pres">
      <dgm:prSet presAssocID="{C43F6DF7-BDE9-496A-94F8-BE96983091A7}" presName="rootConnector" presStyleLbl="node4" presStyleIdx="2" presStyleCnt="17"/>
      <dgm:spPr/>
    </dgm:pt>
    <dgm:pt modelId="{F22A8A01-9DAF-4A4E-A347-BD83168F1458}" type="pres">
      <dgm:prSet presAssocID="{C43F6DF7-BDE9-496A-94F8-BE96983091A7}" presName="hierChild4" presStyleCnt="0"/>
      <dgm:spPr/>
    </dgm:pt>
    <dgm:pt modelId="{8AB78F50-CB95-40D1-BF9C-428CE230A7DA}" type="pres">
      <dgm:prSet presAssocID="{C43F6DF7-BDE9-496A-94F8-BE96983091A7}" presName="hierChild5" presStyleCnt="0"/>
      <dgm:spPr/>
    </dgm:pt>
    <dgm:pt modelId="{DD19C1EE-4EF0-4A39-BE8B-1C4998A4E57E}" type="pres">
      <dgm:prSet presAssocID="{4A29D6F8-154D-40ED-8DD7-064316736E06}" presName="hierChild5" presStyleCnt="0"/>
      <dgm:spPr/>
    </dgm:pt>
    <dgm:pt modelId="{C6EDB7A7-BECC-458B-AAB1-42E191B12328}" type="pres">
      <dgm:prSet presAssocID="{15F7CB68-E4BE-45B9-BEB5-1D43EEB72C7B}" presName="Name64" presStyleLbl="parChTrans1D3" presStyleIdx="5" presStyleCnt="22"/>
      <dgm:spPr/>
    </dgm:pt>
    <dgm:pt modelId="{C95D5BE7-5049-4594-88F4-B3B6CDC0167C}" type="pres">
      <dgm:prSet presAssocID="{3EE6FA82-A0E6-400A-B9DD-AA542B6C7141}" presName="hierRoot2" presStyleCnt="0">
        <dgm:presLayoutVars>
          <dgm:hierBranch val="init"/>
        </dgm:presLayoutVars>
      </dgm:prSet>
      <dgm:spPr/>
    </dgm:pt>
    <dgm:pt modelId="{0AEDE72C-2A31-4FD2-89B2-8503887730E2}" type="pres">
      <dgm:prSet presAssocID="{3EE6FA82-A0E6-400A-B9DD-AA542B6C7141}" presName="rootComposite" presStyleCnt="0"/>
      <dgm:spPr/>
    </dgm:pt>
    <dgm:pt modelId="{EDA44014-F5DE-4CCB-98BC-39AA9C9C8B59}" type="pres">
      <dgm:prSet presAssocID="{3EE6FA82-A0E6-400A-B9DD-AA542B6C7141}" presName="rootText" presStyleLbl="node3" presStyleIdx="5" presStyleCnt="22" custScaleX="148456" custLinFactNeighborX="-74630" custLinFactNeighborY="-19251">
        <dgm:presLayoutVars>
          <dgm:chPref val="3"/>
        </dgm:presLayoutVars>
      </dgm:prSet>
      <dgm:spPr/>
    </dgm:pt>
    <dgm:pt modelId="{FBE57A52-BC64-4851-8689-ADA8EC570CC4}" type="pres">
      <dgm:prSet presAssocID="{3EE6FA82-A0E6-400A-B9DD-AA542B6C7141}" presName="rootConnector" presStyleLbl="node3" presStyleIdx="5" presStyleCnt="22"/>
      <dgm:spPr/>
    </dgm:pt>
    <dgm:pt modelId="{0B40AC7E-743A-4189-AC5B-E4CAAD20F92A}" type="pres">
      <dgm:prSet presAssocID="{3EE6FA82-A0E6-400A-B9DD-AA542B6C7141}" presName="hierChild4" presStyleCnt="0"/>
      <dgm:spPr/>
    </dgm:pt>
    <dgm:pt modelId="{EFFCCB45-24B8-432D-B1F3-B0DB70EC3BEB}" type="pres">
      <dgm:prSet presAssocID="{3EE6FA82-A0E6-400A-B9DD-AA542B6C7141}" presName="hierChild5" presStyleCnt="0"/>
      <dgm:spPr/>
    </dgm:pt>
    <dgm:pt modelId="{7B7AC510-0C94-4094-AC26-A1831956CD8A}" type="pres">
      <dgm:prSet presAssocID="{7EE5EAB3-8CC1-4846-989A-AC3A19D51A0C}" presName="Name64" presStyleLbl="parChTrans1D3" presStyleIdx="6" presStyleCnt="22"/>
      <dgm:spPr/>
    </dgm:pt>
    <dgm:pt modelId="{B40A7AC2-63B7-4DF1-8657-4EECA6B9F9B5}" type="pres">
      <dgm:prSet presAssocID="{FC90B5D5-4FC9-4964-BB51-07FC2806BB31}" presName="hierRoot2" presStyleCnt="0">
        <dgm:presLayoutVars>
          <dgm:hierBranch val="init"/>
        </dgm:presLayoutVars>
      </dgm:prSet>
      <dgm:spPr/>
    </dgm:pt>
    <dgm:pt modelId="{08B2E7B8-4084-4C9F-9E0E-47FFFF8669FF}" type="pres">
      <dgm:prSet presAssocID="{FC90B5D5-4FC9-4964-BB51-07FC2806BB31}" presName="rootComposite" presStyleCnt="0"/>
      <dgm:spPr/>
    </dgm:pt>
    <dgm:pt modelId="{EE5B9C8B-73AF-46AC-8A2A-69CEC4CC327C}" type="pres">
      <dgm:prSet presAssocID="{FC90B5D5-4FC9-4964-BB51-07FC2806BB31}" presName="rootText" presStyleLbl="node3" presStyleIdx="6" presStyleCnt="22" custScaleX="148456" custLinFactNeighborX="-74630" custLinFactNeighborY="-19251">
        <dgm:presLayoutVars>
          <dgm:chPref val="3"/>
        </dgm:presLayoutVars>
      </dgm:prSet>
      <dgm:spPr/>
    </dgm:pt>
    <dgm:pt modelId="{76C6FD33-4740-4888-A8BA-FD7B71B0D558}" type="pres">
      <dgm:prSet presAssocID="{FC90B5D5-4FC9-4964-BB51-07FC2806BB31}" presName="rootConnector" presStyleLbl="node3" presStyleIdx="6" presStyleCnt="22"/>
      <dgm:spPr/>
    </dgm:pt>
    <dgm:pt modelId="{0B4BAC40-D547-445F-BC53-13FF86C3691A}" type="pres">
      <dgm:prSet presAssocID="{FC90B5D5-4FC9-4964-BB51-07FC2806BB31}" presName="hierChild4" presStyleCnt="0"/>
      <dgm:spPr/>
    </dgm:pt>
    <dgm:pt modelId="{3833F607-2F42-4D29-9128-D8A216AEDEC9}" type="pres">
      <dgm:prSet presAssocID="{FC90B5D5-4FC9-4964-BB51-07FC2806BB31}" presName="hierChild5" presStyleCnt="0"/>
      <dgm:spPr/>
    </dgm:pt>
    <dgm:pt modelId="{3DE53D33-2E74-4C7F-A434-F0CE98B872C7}" type="pres">
      <dgm:prSet presAssocID="{7209E83A-C119-40B2-BEB8-A890C0B7D904}" presName="Name64" presStyleLbl="parChTrans1D3" presStyleIdx="7" presStyleCnt="22"/>
      <dgm:spPr/>
    </dgm:pt>
    <dgm:pt modelId="{6CA4F15D-66B8-48CE-9399-39E7DC2E9146}" type="pres">
      <dgm:prSet presAssocID="{459EF420-8787-43D1-8527-FBFE0E23EE58}" presName="hierRoot2" presStyleCnt="0">
        <dgm:presLayoutVars>
          <dgm:hierBranch val="init"/>
        </dgm:presLayoutVars>
      </dgm:prSet>
      <dgm:spPr/>
    </dgm:pt>
    <dgm:pt modelId="{229A4EDD-A1EF-4A5F-A942-3E56D20CA483}" type="pres">
      <dgm:prSet presAssocID="{459EF420-8787-43D1-8527-FBFE0E23EE58}" presName="rootComposite" presStyleCnt="0"/>
      <dgm:spPr/>
    </dgm:pt>
    <dgm:pt modelId="{A56605DD-E46B-4EFE-A57A-0E1957B5C6E7}" type="pres">
      <dgm:prSet presAssocID="{459EF420-8787-43D1-8527-FBFE0E23EE58}" presName="rootText" presStyleLbl="node3" presStyleIdx="7" presStyleCnt="22" custScaleX="148456" custLinFactNeighborX="-74630" custLinFactNeighborY="-19251">
        <dgm:presLayoutVars>
          <dgm:chPref val="3"/>
        </dgm:presLayoutVars>
      </dgm:prSet>
      <dgm:spPr/>
    </dgm:pt>
    <dgm:pt modelId="{9D6AC511-93E0-42FC-AABB-D24B31758959}" type="pres">
      <dgm:prSet presAssocID="{459EF420-8787-43D1-8527-FBFE0E23EE58}" presName="rootConnector" presStyleLbl="node3" presStyleIdx="7" presStyleCnt="22"/>
      <dgm:spPr/>
    </dgm:pt>
    <dgm:pt modelId="{1FDEB48D-6819-45E6-BE00-3490CAF6F056}" type="pres">
      <dgm:prSet presAssocID="{459EF420-8787-43D1-8527-FBFE0E23EE58}" presName="hierChild4" presStyleCnt="0"/>
      <dgm:spPr/>
    </dgm:pt>
    <dgm:pt modelId="{05F38E57-552F-4D0B-9C16-007CBA5E36FB}" type="pres">
      <dgm:prSet presAssocID="{459EF420-8787-43D1-8527-FBFE0E23EE58}" presName="hierChild5" presStyleCnt="0"/>
      <dgm:spPr/>
    </dgm:pt>
    <dgm:pt modelId="{6B32D3FB-86B3-48E2-A3E1-E11470983903}" type="pres">
      <dgm:prSet presAssocID="{D3CA3C4A-CCCC-4FC2-8CB4-A7F57F74D8AD}" presName="Name64" presStyleLbl="parChTrans1D3" presStyleIdx="8" presStyleCnt="22"/>
      <dgm:spPr/>
    </dgm:pt>
    <dgm:pt modelId="{A2ACA50D-4C70-4282-9866-8B30F59036C0}" type="pres">
      <dgm:prSet presAssocID="{DBE2BC75-8EAE-47CD-8BF7-4EC2DEE57A5E}" presName="hierRoot2" presStyleCnt="0">
        <dgm:presLayoutVars>
          <dgm:hierBranch val="init"/>
        </dgm:presLayoutVars>
      </dgm:prSet>
      <dgm:spPr/>
    </dgm:pt>
    <dgm:pt modelId="{0D19ED41-15D2-4E1B-AC8F-72F77D308570}" type="pres">
      <dgm:prSet presAssocID="{DBE2BC75-8EAE-47CD-8BF7-4EC2DEE57A5E}" presName="rootComposite" presStyleCnt="0"/>
      <dgm:spPr/>
    </dgm:pt>
    <dgm:pt modelId="{FAB4A5B3-6627-4E20-A6E8-07675FAAC475}" type="pres">
      <dgm:prSet presAssocID="{DBE2BC75-8EAE-47CD-8BF7-4EC2DEE57A5E}" presName="rootText" presStyleLbl="node3" presStyleIdx="8" presStyleCnt="22" custScaleX="148456" custLinFactNeighborX="-74630" custLinFactNeighborY="-19251">
        <dgm:presLayoutVars>
          <dgm:chPref val="3"/>
        </dgm:presLayoutVars>
      </dgm:prSet>
      <dgm:spPr/>
    </dgm:pt>
    <dgm:pt modelId="{9DD89C04-97DB-43A4-B885-C3F8C646367B}" type="pres">
      <dgm:prSet presAssocID="{DBE2BC75-8EAE-47CD-8BF7-4EC2DEE57A5E}" presName="rootConnector" presStyleLbl="node3" presStyleIdx="8" presStyleCnt="22"/>
      <dgm:spPr/>
    </dgm:pt>
    <dgm:pt modelId="{662C2E66-7719-4484-9F40-13E11177F58F}" type="pres">
      <dgm:prSet presAssocID="{DBE2BC75-8EAE-47CD-8BF7-4EC2DEE57A5E}" presName="hierChild4" presStyleCnt="0"/>
      <dgm:spPr/>
    </dgm:pt>
    <dgm:pt modelId="{3EB9F107-2816-440D-9B0B-404CB19D56D6}" type="pres">
      <dgm:prSet presAssocID="{DBE2BC75-8EAE-47CD-8BF7-4EC2DEE57A5E}" presName="hierChild5" presStyleCnt="0"/>
      <dgm:spPr/>
    </dgm:pt>
    <dgm:pt modelId="{B39F3F35-017C-421E-B3A0-BB11E401375D}" type="pres">
      <dgm:prSet presAssocID="{A3724DC7-2875-4A15-9549-5BC71870567D}" presName="Name64" presStyleLbl="parChTrans1D3" presStyleIdx="9" presStyleCnt="22"/>
      <dgm:spPr/>
    </dgm:pt>
    <dgm:pt modelId="{FFDEFC70-D328-40E1-88D3-9AC59FD1F919}" type="pres">
      <dgm:prSet presAssocID="{B8BE8190-FDAA-48C8-B6C5-51CAD7EE7E08}" presName="hierRoot2" presStyleCnt="0">
        <dgm:presLayoutVars>
          <dgm:hierBranch val="init"/>
        </dgm:presLayoutVars>
      </dgm:prSet>
      <dgm:spPr/>
    </dgm:pt>
    <dgm:pt modelId="{3B126194-C90B-420E-8247-0907845E406A}" type="pres">
      <dgm:prSet presAssocID="{B8BE8190-FDAA-48C8-B6C5-51CAD7EE7E08}" presName="rootComposite" presStyleCnt="0"/>
      <dgm:spPr/>
    </dgm:pt>
    <dgm:pt modelId="{E1D9EBD3-CDDE-4DDB-AD6B-31ADCDEEAC60}" type="pres">
      <dgm:prSet presAssocID="{B8BE8190-FDAA-48C8-B6C5-51CAD7EE7E08}" presName="rootText" presStyleLbl="node3" presStyleIdx="9" presStyleCnt="22" custScaleX="148456" custLinFactNeighborX="-74630" custLinFactNeighborY="-19251">
        <dgm:presLayoutVars>
          <dgm:chPref val="3"/>
        </dgm:presLayoutVars>
      </dgm:prSet>
      <dgm:spPr/>
    </dgm:pt>
    <dgm:pt modelId="{E936BE5A-DB2E-4B91-8972-7E6F77BB7B9C}" type="pres">
      <dgm:prSet presAssocID="{B8BE8190-FDAA-48C8-B6C5-51CAD7EE7E08}" presName="rootConnector" presStyleLbl="node3" presStyleIdx="9" presStyleCnt="22"/>
      <dgm:spPr/>
    </dgm:pt>
    <dgm:pt modelId="{7ADC2AE1-D8DD-4D90-BEE2-2586627A2BC2}" type="pres">
      <dgm:prSet presAssocID="{B8BE8190-FDAA-48C8-B6C5-51CAD7EE7E08}" presName="hierChild4" presStyleCnt="0"/>
      <dgm:spPr/>
    </dgm:pt>
    <dgm:pt modelId="{90ED6E1E-51AB-4199-9C80-8C37F71B7E39}" type="pres">
      <dgm:prSet presAssocID="{B8BE8190-FDAA-48C8-B6C5-51CAD7EE7E08}" presName="hierChild5" presStyleCnt="0"/>
      <dgm:spPr/>
    </dgm:pt>
    <dgm:pt modelId="{666FF521-C865-4E6B-B04C-9DC552680601}" type="pres">
      <dgm:prSet presAssocID="{23BF6BC8-120C-47F0-91BE-860412484F4D}" presName="Name64" presStyleLbl="parChTrans1D3" presStyleIdx="10" presStyleCnt="22"/>
      <dgm:spPr/>
    </dgm:pt>
    <dgm:pt modelId="{BDBF57D7-5497-4E04-9258-33C869E5C039}" type="pres">
      <dgm:prSet presAssocID="{BCC42CCE-B809-4572-AD8D-95B008541A12}" presName="hierRoot2" presStyleCnt="0">
        <dgm:presLayoutVars>
          <dgm:hierBranch val="init"/>
        </dgm:presLayoutVars>
      </dgm:prSet>
      <dgm:spPr/>
    </dgm:pt>
    <dgm:pt modelId="{908D1F50-D297-48CF-83D2-82102F278C10}" type="pres">
      <dgm:prSet presAssocID="{BCC42CCE-B809-4572-AD8D-95B008541A12}" presName="rootComposite" presStyleCnt="0"/>
      <dgm:spPr/>
    </dgm:pt>
    <dgm:pt modelId="{0745F667-4836-428C-BCFF-75087B5FD584}" type="pres">
      <dgm:prSet presAssocID="{BCC42CCE-B809-4572-AD8D-95B008541A12}" presName="rootText" presStyleLbl="node3" presStyleIdx="10" presStyleCnt="22" custScaleX="148456" custLinFactNeighborX="-74630" custLinFactNeighborY="-19251">
        <dgm:presLayoutVars>
          <dgm:chPref val="3"/>
        </dgm:presLayoutVars>
      </dgm:prSet>
      <dgm:spPr/>
    </dgm:pt>
    <dgm:pt modelId="{A210C312-4582-41FA-B83D-EB0CA68BB7C3}" type="pres">
      <dgm:prSet presAssocID="{BCC42CCE-B809-4572-AD8D-95B008541A12}" presName="rootConnector" presStyleLbl="node3" presStyleIdx="10" presStyleCnt="22"/>
      <dgm:spPr/>
    </dgm:pt>
    <dgm:pt modelId="{0A9D4905-2C72-44AC-A0AB-BD430CAA32C5}" type="pres">
      <dgm:prSet presAssocID="{BCC42CCE-B809-4572-AD8D-95B008541A12}" presName="hierChild4" presStyleCnt="0"/>
      <dgm:spPr/>
    </dgm:pt>
    <dgm:pt modelId="{05F5ED07-6CBF-4DD5-B667-7F57A72C5501}" type="pres">
      <dgm:prSet presAssocID="{E94D6EE2-752E-433D-8F7C-3171FB9900E0}" presName="Name64" presStyleLbl="parChTrans1D4" presStyleIdx="3" presStyleCnt="17"/>
      <dgm:spPr/>
    </dgm:pt>
    <dgm:pt modelId="{92BF4005-AFB0-4BF0-90AC-1B1D52F7E3CC}" type="pres">
      <dgm:prSet presAssocID="{7975F8F8-9256-41AD-9EEA-A85996FD6FB2}" presName="hierRoot2" presStyleCnt="0">
        <dgm:presLayoutVars>
          <dgm:hierBranch val="init"/>
        </dgm:presLayoutVars>
      </dgm:prSet>
      <dgm:spPr/>
    </dgm:pt>
    <dgm:pt modelId="{CFE9BA1F-8709-40AC-BD3F-AAA80975ADBA}" type="pres">
      <dgm:prSet presAssocID="{7975F8F8-9256-41AD-9EEA-A85996FD6FB2}" presName="rootComposite" presStyleCnt="0"/>
      <dgm:spPr/>
    </dgm:pt>
    <dgm:pt modelId="{6D17084E-9AA1-40FD-A65A-2C86B02FDE01}" type="pres">
      <dgm:prSet presAssocID="{7975F8F8-9256-41AD-9EEA-A85996FD6FB2}" presName="rootText" presStyleLbl="node4" presStyleIdx="3" presStyleCnt="17" custScaleX="148456" custLinFactNeighborY="-20513">
        <dgm:presLayoutVars>
          <dgm:chPref val="3"/>
        </dgm:presLayoutVars>
      </dgm:prSet>
      <dgm:spPr/>
    </dgm:pt>
    <dgm:pt modelId="{49B8CDEA-99D7-4BEE-8F37-117D7BC515AD}" type="pres">
      <dgm:prSet presAssocID="{7975F8F8-9256-41AD-9EEA-A85996FD6FB2}" presName="rootConnector" presStyleLbl="node4" presStyleIdx="3" presStyleCnt="17"/>
      <dgm:spPr/>
    </dgm:pt>
    <dgm:pt modelId="{E58D018C-4EF1-40D1-988F-6D2538452D8C}" type="pres">
      <dgm:prSet presAssocID="{7975F8F8-9256-41AD-9EEA-A85996FD6FB2}" presName="hierChild4" presStyleCnt="0"/>
      <dgm:spPr/>
    </dgm:pt>
    <dgm:pt modelId="{A0087A1B-A3C5-42BF-A587-D03EB51E614E}" type="pres">
      <dgm:prSet presAssocID="{7975F8F8-9256-41AD-9EEA-A85996FD6FB2}" presName="hierChild5" presStyleCnt="0"/>
      <dgm:spPr/>
    </dgm:pt>
    <dgm:pt modelId="{47028E73-D0A4-45D0-BEA3-A7CF12E7DEA5}" type="pres">
      <dgm:prSet presAssocID="{24CD6E2A-43C6-4CBB-B4D9-4A9B82FCA861}" presName="Name64" presStyleLbl="parChTrans1D4" presStyleIdx="4" presStyleCnt="17"/>
      <dgm:spPr/>
    </dgm:pt>
    <dgm:pt modelId="{8AC5A37F-9D4E-4393-9326-FEF40EC2F99D}" type="pres">
      <dgm:prSet presAssocID="{9292141C-3796-442F-9A2B-31132FD9D1AF}" presName="hierRoot2" presStyleCnt="0">
        <dgm:presLayoutVars>
          <dgm:hierBranch val="init"/>
        </dgm:presLayoutVars>
      </dgm:prSet>
      <dgm:spPr/>
    </dgm:pt>
    <dgm:pt modelId="{10774A57-285B-477C-A068-1E748D034496}" type="pres">
      <dgm:prSet presAssocID="{9292141C-3796-442F-9A2B-31132FD9D1AF}" presName="rootComposite" presStyleCnt="0"/>
      <dgm:spPr/>
    </dgm:pt>
    <dgm:pt modelId="{D553613B-CEF7-4B46-ADD8-C066DDA31C72}" type="pres">
      <dgm:prSet presAssocID="{9292141C-3796-442F-9A2B-31132FD9D1AF}" presName="rootText" presStyleLbl="node4" presStyleIdx="4" presStyleCnt="17" custScaleX="148456" custLinFactNeighborY="-20513">
        <dgm:presLayoutVars>
          <dgm:chPref val="3"/>
        </dgm:presLayoutVars>
      </dgm:prSet>
      <dgm:spPr/>
    </dgm:pt>
    <dgm:pt modelId="{F81622B9-6057-409B-AB6B-B9F8B218C20A}" type="pres">
      <dgm:prSet presAssocID="{9292141C-3796-442F-9A2B-31132FD9D1AF}" presName="rootConnector" presStyleLbl="node4" presStyleIdx="4" presStyleCnt="17"/>
      <dgm:spPr/>
    </dgm:pt>
    <dgm:pt modelId="{FF8AB137-70B7-4C03-AAE0-3AE243604ED3}" type="pres">
      <dgm:prSet presAssocID="{9292141C-3796-442F-9A2B-31132FD9D1AF}" presName="hierChild4" presStyleCnt="0"/>
      <dgm:spPr/>
    </dgm:pt>
    <dgm:pt modelId="{9B980E39-1E3F-4595-95FC-5FC7B4BDCA2C}" type="pres">
      <dgm:prSet presAssocID="{9292141C-3796-442F-9A2B-31132FD9D1AF}" presName="hierChild5" presStyleCnt="0"/>
      <dgm:spPr/>
    </dgm:pt>
    <dgm:pt modelId="{0653F699-AA7C-4E1B-B062-02C11125AB55}" type="pres">
      <dgm:prSet presAssocID="{6B35AAAD-6F63-44EE-89EA-EA6EC9AA51CE}" presName="Name64" presStyleLbl="parChTrans1D4" presStyleIdx="5" presStyleCnt="17"/>
      <dgm:spPr/>
    </dgm:pt>
    <dgm:pt modelId="{3A08A32C-90D1-435A-9A92-AFC6B8566790}" type="pres">
      <dgm:prSet presAssocID="{1C0125A4-17B6-434C-9337-933606C82A7A}" presName="hierRoot2" presStyleCnt="0">
        <dgm:presLayoutVars>
          <dgm:hierBranch val="init"/>
        </dgm:presLayoutVars>
      </dgm:prSet>
      <dgm:spPr/>
    </dgm:pt>
    <dgm:pt modelId="{1082214D-EFA2-46CA-99B5-A592EC4B8A6C}" type="pres">
      <dgm:prSet presAssocID="{1C0125A4-17B6-434C-9337-933606C82A7A}" presName="rootComposite" presStyleCnt="0"/>
      <dgm:spPr/>
    </dgm:pt>
    <dgm:pt modelId="{4BBE8BC7-AEC8-4225-BEBA-6F9EAF322A29}" type="pres">
      <dgm:prSet presAssocID="{1C0125A4-17B6-434C-9337-933606C82A7A}" presName="rootText" presStyleLbl="node4" presStyleIdx="5" presStyleCnt="17" custScaleX="148456" custLinFactNeighborY="-20513">
        <dgm:presLayoutVars>
          <dgm:chPref val="3"/>
        </dgm:presLayoutVars>
      </dgm:prSet>
      <dgm:spPr/>
    </dgm:pt>
    <dgm:pt modelId="{BE84EA6F-9827-4832-953F-D8AB738DD7BD}" type="pres">
      <dgm:prSet presAssocID="{1C0125A4-17B6-434C-9337-933606C82A7A}" presName="rootConnector" presStyleLbl="node4" presStyleIdx="5" presStyleCnt="17"/>
      <dgm:spPr/>
    </dgm:pt>
    <dgm:pt modelId="{97D1724F-8BFF-4D36-9293-75EB27782679}" type="pres">
      <dgm:prSet presAssocID="{1C0125A4-17B6-434C-9337-933606C82A7A}" presName="hierChild4" presStyleCnt="0"/>
      <dgm:spPr/>
    </dgm:pt>
    <dgm:pt modelId="{BE5E9E7E-B749-493B-9DF8-F5123CCFD35F}" type="pres">
      <dgm:prSet presAssocID="{1C0125A4-17B6-434C-9337-933606C82A7A}" presName="hierChild5" presStyleCnt="0"/>
      <dgm:spPr/>
    </dgm:pt>
    <dgm:pt modelId="{B17B4320-CB73-433C-86DB-FF61DF16C077}" type="pres">
      <dgm:prSet presAssocID="{4C78DBFD-F89D-4E8F-A990-E2AE95783A58}" presName="Name64" presStyleLbl="parChTrans1D4" presStyleIdx="6" presStyleCnt="17"/>
      <dgm:spPr/>
    </dgm:pt>
    <dgm:pt modelId="{6333B2D1-BCD2-4DFD-AB89-3A4B6012CFB4}" type="pres">
      <dgm:prSet presAssocID="{FCE5102C-CE30-4270-BCCA-1487D9DD793A}" presName="hierRoot2" presStyleCnt="0">
        <dgm:presLayoutVars>
          <dgm:hierBranch val="init"/>
        </dgm:presLayoutVars>
      </dgm:prSet>
      <dgm:spPr/>
    </dgm:pt>
    <dgm:pt modelId="{9F30E559-06DC-416F-A139-15A19B511661}" type="pres">
      <dgm:prSet presAssocID="{FCE5102C-CE30-4270-BCCA-1487D9DD793A}" presName="rootComposite" presStyleCnt="0"/>
      <dgm:spPr/>
    </dgm:pt>
    <dgm:pt modelId="{D8D91C56-5B2A-4E9A-AC64-3BD937E27251}" type="pres">
      <dgm:prSet presAssocID="{FCE5102C-CE30-4270-BCCA-1487D9DD793A}" presName="rootText" presStyleLbl="node4" presStyleIdx="6" presStyleCnt="17" custScaleX="148456" custLinFactNeighborY="-20513">
        <dgm:presLayoutVars>
          <dgm:chPref val="3"/>
        </dgm:presLayoutVars>
      </dgm:prSet>
      <dgm:spPr/>
    </dgm:pt>
    <dgm:pt modelId="{7C361F17-AB94-4C64-BDC3-CE78862011C5}" type="pres">
      <dgm:prSet presAssocID="{FCE5102C-CE30-4270-BCCA-1487D9DD793A}" presName="rootConnector" presStyleLbl="node4" presStyleIdx="6" presStyleCnt="17"/>
      <dgm:spPr/>
    </dgm:pt>
    <dgm:pt modelId="{D4822581-66F3-4F75-AD6B-E7C03B85E84E}" type="pres">
      <dgm:prSet presAssocID="{FCE5102C-CE30-4270-BCCA-1487D9DD793A}" presName="hierChild4" presStyleCnt="0"/>
      <dgm:spPr/>
    </dgm:pt>
    <dgm:pt modelId="{6F8B2540-6207-452E-A791-CBBDD73BC990}" type="pres">
      <dgm:prSet presAssocID="{FCE5102C-CE30-4270-BCCA-1487D9DD793A}" presName="hierChild5" presStyleCnt="0"/>
      <dgm:spPr/>
    </dgm:pt>
    <dgm:pt modelId="{1B91B962-ED6F-4C50-B530-C6F59BFFA6C3}" type="pres">
      <dgm:prSet presAssocID="{2F2D33E7-2E57-4044-8F48-37F96434C405}" presName="Name64" presStyleLbl="parChTrans1D4" presStyleIdx="7" presStyleCnt="17"/>
      <dgm:spPr/>
    </dgm:pt>
    <dgm:pt modelId="{D20CCE2B-28E3-4E78-97D4-E086C8B57399}" type="pres">
      <dgm:prSet presAssocID="{90021799-A9AA-4A2A-824B-46A5AF95A8B3}" presName="hierRoot2" presStyleCnt="0">
        <dgm:presLayoutVars>
          <dgm:hierBranch val="init"/>
        </dgm:presLayoutVars>
      </dgm:prSet>
      <dgm:spPr/>
    </dgm:pt>
    <dgm:pt modelId="{8E7B9556-82A6-4B8A-8BFD-892982AAA7D3}" type="pres">
      <dgm:prSet presAssocID="{90021799-A9AA-4A2A-824B-46A5AF95A8B3}" presName="rootComposite" presStyleCnt="0"/>
      <dgm:spPr/>
    </dgm:pt>
    <dgm:pt modelId="{BADB564D-1C43-4292-A085-02E90A53EA44}" type="pres">
      <dgm:prSet presAssocID="{90021799-A9AA-4A2A-824B-46A5AF95A8B3}" presName="rootText" presStyleLbl="node4" presStyleIdx="7" presStyleCnt="17" custScaleX="148456" custLinFactNeighborY="-20513">
        <dgm:presLayoutVars>
          <dgm:chPref val="3"/>
        </dgm:presLayoutVars>
      </dgm:prSet>
      <dgm:spPr/>
    </dgm:pt>
    <dgm:pt modelId="{84BFACB3-985E-4BB0-9000-5A69B72CF4A4}" type="pres">
      <dgm:prSet presAssocID="{90021799-A9AA-4A2A-824B-46A5AF95A8B3}" presName="rootConnector" presStyleLbl="node4" presStyleIdx="7" presStyleCnt="17"/>
      <dgm:spPr/>
    </dgm:pt>
    <dgm:pt modelId="{7A92B65E-9ED5-46B0-8064-7BF5D7292482}" type="pres">
      <dgm:prSet presAssocID="{90021799-A9AA-4A2A-824B-46A5AF95A8B3}" presName="hierChild4" presStyleCnt="0"/>
      <dgm:spPr/>
    </dgm:pt>
    <dgm:pt modelId="{E8F64D35-5B87-412B-AEC7-504E979D2F61}" type="pres">
      <dgm:prSet presAssocID="{90021799-A9AA-4A2A-824B-46A5AF95A8B3}" presName="hierChild5" presStyleCnt="0"/>
      <dgm:spPr/>
    </dgm:pt>
    <dgm:pt modelId="{EEC9E718-890A-4E0D-A245-17E432F9107C}" type="pres">
      <dgm:prSet presAssocID="{B9F026E2-C318-4B15-B58F-C53406A5F97C}" presName="Name64" presStyleLbl="parChTrans1D4" presStyleIdx="8" presStyleCnt="17"/>
      <dgm:spPr/>
    </dgm:pt>
    <dgm:pt modelId="{C5125874-6742-4F64-80D2-2C5C134ACD5E}" type="pres">
      <dgm:prSet presAssocID="{E4A83B51-D61F-48A7-8152-EDDBE7FB02BF}" presName="hierRoot2" presStyleCnt="0">
        <dgm:presLayoutVars>
          <dgm:hierBranch val="init"/>
        </dgm:presLayoutVars>
      </dgm:prSet>
      <dgm:spPr/>
    </dgm:pt>
    <dgm:pt modelId="{9C6A9870-F01D-4B3F-A323-4B43EA7D340A}" type="pres">
      <dgm:prSet presAssocID="{E4A83B51-D61F-48A7-8152-EDDBE7FB02BF}" presName="rootComposite" presStyleCnt="0"/>
      <dgm:spPr/>
    </dgm:pt>
    <dgm:pt modelId="{6CFD077E-3EEF-4489-919A-70B1706FFDAC}" type="pres">
      <dgm:prSet presAssocID="{E4A83B51-D61F-48A7-8152-EDDBE7FB02BF}" presName="rootText" presStyleLbl="node4" presStyleIdx="8" presStyleCnt="17" custScaleX="148456" custLinFactNeighborX="1710" custLinFactNeighborY="-20513">
        <dgm:presLayoutVars>
          <dgm:chPref val="3"/>
        </dgm:presLayoutVars>
      </dgm:prSet>
      <dgm:spPr/>
    </dgm:pt>
    <dgm:pt modelId="{A8599B69-5D66-4E1C-B6B9-DA3A8A2F5128}" type="pres">
      <dgm:prSet presAssocID="{E4A83B51-D61F-48A7-8152-EDDBE7FB02BF}" presName="rootConnector" presStyleLbl="node4" presStyleIdx="8" presStyleCnt="17"/>
      <dgm:spPr/>
    </dgm:pt>
    <dgm:pt modelId="{3D285E51-40C8-4579-8740-8C9F4B461D32}" type="pres">
      <dgm:prSet presAssocID="{E4A83B51-D61F-48A7-8152-EDDBE7FB02BF}" presName="hierChild4" presStyleCnt="0"/>
      <dgm:spPr/>
    </dgm:pt>
    <dgm:pt modelId="{1C911777-5478-45EB-B372-1929F16233F7}" type="pres">
      <dgm:prSet presAssocID="{E4A83B51-D61F-48A7-8152-EDDBE7FB02BF}" presName="hierChild5" presStyleCnt="0"/>
      <dgm:spPr/>
    </dgm:pt>
    <dgm:pt modelId="{F83998B4-703C-4CBD-93DE-C32DF85E8AE8}" type="pres">
      <dgm:prSet presAssocID="{9DFEABED-55E9-4758-BD2E-91EC470C3997}" presName="Name64" presStyleLbl="parChTrans1D4" presStyleIdx="9" presStyleCnt="17"/>
      <dgm:spPr/>
    </dgm:pt>
    <dgm:pt modelId="{E8E34883-8F74-4821-8881-B5B8DE1227CA}" type="pres">
      <dgm:prSet presAssocID="{A7B34980-68C0-4F2E-BC13-009E3062EDC0}" presName="hierRoot2" presStyleCnt="0">
        <dgm:presLayoutVars>
          <dgm:hierBranch val="init"/>
        </dgm:presLayoutVars>
      </dgm:prSet>
      <dgm:spPr/>
    </dgm:pt>
    <dgm:pt modelId="{EE54B031-9CB5-44C2-9139-7AED9E5DAC0E}" type="pres">
      <dgm:prSet presAssocID="{A7B34980-68C0-4F2E-BC13-009E3062EDC0}" presName="rootComposite" presStyleCnt="0"/>
      <dgm:spPr/>
    </dgm:pt>
    <dgm:pt modelId="{1AB9648D-2BD4-43CC-9BA2-C54EDFB727A9}" type="pres">
      <dgm:prSet presAssocID="{A7B34980-68C0-4F2E-BC13-009E3062EDC0}" presName="rootText" presStyleLbl="node4" presStyleIdx="9" presStyleCnt="17" custScaleX="148456" custLinFactNeighborX="1710" custLinFactNeighborY="-20513">
        <dgm:presLayoutVars>
          <dgm:chPref val="3"/>
        </dgm:presLayoutVars>
      </dgm:prSet>
      <dgm:spPr/>
    </dgm:pt>
    <dgm:pt modelId="{B5A3DE05-4F2B-4B1A-AF5B-F58467A40F78}" type="pres">
      <dgm:prSet presAssocID="{A7B34980-68C0-4F2E-BC13-009E3062EDC0}" presName="rootConnector" presStyleLbl="node4" presStyleIdx="9" presStyleCnt="17"/>
      <dgm:spPr/>
    </dgm:pt>
    <dgm:pt modelId="{0F3861FF-6CDF-4CF1-8739-8BB86C76027C}" type="pres">
      <dgm:prSet presAssocID="{A7B34980-68C0-4F2E-BC13-009E3062EDC0}" presName="hierChild4" presStyleCnt="0"/>
      <dgm:spPr/>
    </dgm:pt>
    <dgm:pt modelId="{1EA30769-E66B-49BF-96B8-C3BB1AAE68C1}" type="pres">
      <dgm:prSet presAssocID="{A7B34980-68C0-4F2E-BC13-009E3062EDC0}" presName="hierChild5" presStyleCnt="0"/>
      <dgm:spPr/>
    </dgm:pt>
    <dgm:pt modelId="{8C9C110B-EA85-4127-89FC-E1FCCB43F5A8}" type="pres">
      <dgm:prSet presAssocID="{CF4847E6-E40C-45B7-9A2C-8270A65D8B29}" presName="Name64" presStyleLbl="parChTrans1D4" presStyleIdx="10" presStyleCnt="17"/>
      <dgm:spPr/>
    </dgm:pt>
    <dgm:pt modelId="{9E08A63F-3E83-4A1E-81A6-FAC15AC3D24B}" type="pres">
      <dgm:prSet presAssocID="{CB2A5034-4D38-48DE-A9E6-525F2A6DEC49}" presName="hierRoot2" presStyleCnt="0">
        <dgm:presLayoutVars>
          <dgm:hierBranch val="init"/>
        </dgm:presLayoutVars>
      </dgm:prSet>
      <dgm:spPr/>
    </dgm:pt>
    <dgm:pt modelId="{B6BE9CAB-1830-4896-84A9-C58D6FE544D2}" type="pres">
      <dgm:prSet presAssocID="{CB2A5034-4D38-48DE-A9E6-525F2A6DEC49}" presName="rootComposite" presStyleCnt="0"/>
      <dgm:spPr/>
    </dgm:pt>
    <dgm:pt modelId="{737635E7-496F-45DA-AE12-D82589EBC9AB}" type="pres">
      <dgm:prSet presAssocID="{CB2A5034-4D38-48DE-A9E6-525F2A6DEC49}" presName="rootText" presStyleLbl="node4" presStyleIdx="10" presStyleCnt="17" custScaleX="148456" custLinFactNeighborX="1710" custLinFactNeighborY="-20513">
        <dgm:presLayoutVars>
          <dgm:chPref val="3"/>
        </dgm:presLayoutVars>
      </dgm:prSet>
      <dgm:spPr/>
    </dgm:pt>
    <dgm:pt modelId="{140D42C5-4436-4133-9305-D37002C6DE4F}" type="pres">
      <dgm:prSet presAssocID="{CB2A5034-4D38-48DE-A9E6-525F2A6DEC49}" presName="rootConnector" presStyleLbl="node4" presStyleIdx="10" presStyleCnt="17"/>
      <dgm:spPr/>
    </dgm:pt>
    <dgm:pt modelId="{46A0989A-C475-41E5-95E5-5466A9483902}" type="pres">
      <dgm:prSet presAssocID="{CB2A5034-4D38-48DE-A9E6-525F2A6DEC49}" presName="hierChild4" presStyleCnt="0"/>
      <dgm:spPr/>
    </dgm:pt>
    <dgm:pt modelId="{94E2E08C-668A-402B-BA3B-F825B49062FF}" type="pres">
      <dgm:prSet presAssocID="{CB2A5034-4D38-48DE-A9E6-525F2A6DEC49}" presName="hierChild5" presStyleCnt="0"/>
      <dgm:spPr/>
    </dgm:pt>
    <dgm:pt modelId="{67ADB2C9-6211-4A1C-8E96-5037CDA3FF10}" type="pres">
      <dgm:prSet presAssocID="{589990B5-8297-4198-AD7B-99C458EBA99D}" presName="Name64" presStyleLbl="parChTrans1D4" presStyleIdx="11" presStyleCnt="17"/>
      <dgm:spPr/>
    </dgm:pt>
    <dgm:pt modelId="{FCAB7971-D56B-48A7-8179-DA385B325438}" type="pres">
      <dgm:prSet presAssocID="{02AEB35C-5A83-4E49-AB32-2B56F1C78BFF}" presName="hierRoot2" presStyleCnt="0">
        <dgm:presLayoutVars>
          <dgm:hierBranch val="init"/>
        </dgm:presLayoutVars>
      </dgm:prSet>
      <dgm:spPr/>
    </dgm:pt>
    <dgm:pt modelId="{AC1B4661-1099-4D65-B317-7D04FE481811}" type="pres">
      <dgm:prSet presAssocID="{02AEB35C-5A83-4E49-AB32-2B56F1C78BFF}" presName="rootComposite" presStyleCnt="0"/>
      <dgm:spPr/>
    </dgm:pt>
    <dgm:pt modelId="{BA7B2BBF-2524-4F40-909B-69FE87ECF3C9}" type="pres">
      <dgm:prSet presAssocID="{02AEB35C-5A83-4E49-AB32-2B56F1C78BFF}" presName="rootText" presStyleLbl="node4" presStyleIdx="11" presStyleCnt="17" custScaleX="148456" custLinFactNeighborX="1710" custLinFactNeighborY="-20513">
        <dgm:presLayoutVars>
          <dgm:chPref val="3"/>
        </dgm:presLayoutVars>
      </dgm:prSet>
      <dgm:spPr/>
    </dgm:pt>
    <dgm:pt modelId="{EBB1BF33-E6EF-4596-94BE-FDD61E8B8A70}" type="pres">
      <dgm:prSet presAssocID="{02AEB35C-5A83-4E49-AB32-2B56F1C78BFF}" presName="rootConnector" presStyleLbl="node4" presStyleIdx="11" presStyleCnt="17"/>
      <dgm:spPr/>
    </dgm:pt>
    <dgm:pt modelId="{BDFB7FBA-7F60-4679-9DE5-69F8E0F21904}" type="pres">
      <dgm:prSet presAssocID="{02AEB35C-5A83-4E49-AB32-2B56F1C78BFF}" presName="hierChild4" presStyleCnt="0"/>
      <dgm:spPr/>
    </dgm:pt>
    <dgm:pt modelId="{D749376D-5731-47C3-B67F-880F9E28A98B}" type="pres">
      <dgm:prSet presAssocID="{02AEB35C-5A83-4E49-AB32-2B56F1C78BFF}" presName="hierChild5" presStyleCnt="0"/>
      <dgm:spPr/>
    </dgm:pt>
    <dgm:pt modelId="{E80DDA4A-971D-42E7-8963-51DF03B6268A}" type="pres">
      <dgm:prSet presAssocID="{BCC42CCE-B809-4572-AD8D-95B008541A12}" presName="hierChild5" presStyleCnt="0"/>
      <dgm:spPr/>
    </dgm:pt>
    <dgm:pt modelId="{113C5748-38FC-4EFB-BAE1-96A97C23F765}" type="pres">
      <dgm:prSet presAssocID="{28E320A9-7724-4AAC-81A5-D08733098DA2}" presName="Name64" presStyleLbl="parChTrans1D3" presStyleIdx="11" presStyleCnt="22"/>
      <dgm:spPr/>
    </dgm:pt>
    <dgm:pt modelId="{FD09DF08-6155-4672-A742-95BD0EF3A1CF}" type="pres">
      <dgm:prSet presAssocID="{CEE0CF0A-B246-458C-AC59-351F7A94097A}" presName="hierRoot2" presStyleCnt="0">
        <dgm:presLayoutVars>
          <dgm:hierBranch val="init"/>
        </dgm:presLayoutVars>
      </dgm:prSet>
      <dgm:spPr/>
    </dgm:pt>
    <dgm:pt modelId="{97A29FD4-8ED4-477E-923A-161594F31FFD}" type="pres">
      <dgm:prSet presAssocID="{CEE0CF0A-B246-458C-AC59-351F7A94097A}" presName="rootComposite" presStyleCnt="0"/>
      <dgm:spPr/>
    </dgm:pt>
    <dgm:pt modelId="{AE02685C-838B-4B00-83EB-32BB97CEB824}" type="pres">
      <dgm:prSet presAssocID="{CEE0CF0A-B246-458C-AC59-351F7A94097A}" presName="rootText" presStyleLbl="node3" presStyleIdx="11" presStyleCnt="22" custScaleX="148456" custLinFactNeighborX="-74630" custLinFactNeighborY="-19251">
        <dgm:presLayoutVars>
          <dgm:chPref val="3"/>
        </dgm:presLayoutVars>
      </dgm:prSet>
      <dgm:spPr/>
    </dgm:pt>
    <dgm:pt modelId="{FEC32502-6CFD-49E3-9430-67F582AC7854}" type="pres">
      <dgm:prSet presAssocID="{CEE0CF0A-B246-458C-AC59-351F7A94097A}" presName="rootConnector" presStyleLbl="node3" presStyleIdx="11" presStyleCnt="22"/>
      <dgm:spPr/>
    </dgm:pt>
    <dgm:pt modelId="{FF8EC590-2DD5-4A92-90CB-798B44F45DC0}" type="pres">
      <dgm:prSet presAssocID="{CEE0CF0A-B246-458C-AC59-351F7A94097A}" presName="hierChild4" presStyleCnt="0"/>
      <dgm:spPr/>
    </dgm:pt>
    <dgm:pt modelId="{4EE39DE8-BFFF-48E9-A861-7E1D99AD8F27}" type="pres">
      <dgm:prSet presAssocID="{CEE0CF0A-B246-458C-AC59-351F7A94097A}" presName="hierChild5" presStyleCnt="0"/>
      <dgm:spPr/>
    </dgm:pt>
    <dgm:pt modelId="{41C6E244-41B7-47A4-A840-24661E109E02}" type="pres">
      <dgm:prSet presAssocID="{AB2F4A34-8779-4843-9008-4CE1F90CA74B}" presName="Name64" presStyleLbl="parChTrans1D3" presStyleIdx="12" presStyleCnt="22"/>
      <dgm:spPr/>
    </dgm:pt>
    <dgm:pt modelId="{E6223112-32AC-43AF-AFC0-BB5B9BEFD0D7}" type="pres">
      <dgm:prSet presAssocID="{51084485-2230-447C-9212-90F59F3AE8CE}" presName="hierRoot2" presStyleCnt="0">
        <dgm:presLayoutVars>
          <dgm:hierBranch val="init"/>
        </dgm:presLayoutVars>
      </dgm:prSet>
      <dgm:spPr/>
    </dgm:pt>
    <dgm:pt modelId="{CA1A96DD-9B40-4A1B-9597-9CFF5CA67722}" type="pres">
      <dgm:prSet presAssocID="{51084485-2230-447C-9212-90F59F3AE8CE}" presName="rootComposite" presStyleCnt="0"/>
      <dgm:spPr/>
    </dgm:pt>
    <dgm:pt modelId="{6C7CE5DC-DB09-42C5-8E2F-38682E64E1BF}" type="pres">
      <dgm:prSet presAssocID="{51084485-2230-447C-9212-90F59F3AE8CE}" presName="rootText" presStyleLbl="node3" presStyleIdx="12" presStyleCnt="22" custScaleX="148456" custLinFactNeighborX="-74630" custLinFactNeighborY="-19251">
        <dgm:presLayoutVars>
          <dgm:chPref val="3"/>
        </dgm:presLayoutVars>
      </dgm:prSet>
      <dgm:spPr/>
    </dgm:pt>
    <dgm:pt modelId="{3DCF8495-E6E3-4533-809B-96F7523BB13B}" type="pres">
      <dgm:prSet presAssocID="{51084485-2230-447C-9212-90F59F3AE8CE}" presName="rootConnector" presStyleLbl="node3" presStyleIdx="12" presStyleCnt="22"/>
      <dgm:spPr/>
    </dgm:pt>
    <dgm:pt modelId="{8EA330D3-3AC3-44F2-B1DD-F7BA195BA481}" type="pres">
      <dgm:prSet presAssocID="{51084485-2230-447C-9212-90F59F3AE8CE}" presName="hierChild4" presStyleCnt="0"/>
      <dgm:spPr/>
    </dgm:pt>
    <dgm:pt modelId="{DBC18219-F4F9-451B-A996-15B1637C5CD0}" type="pres">
      <dgm:prSet presAssocID="{51084485-2230-447C-9212-90F59F3AE8CE}" presName="hierChild5" presStyleCnt="0"/>
      <dgm:spPr/>
    </dgm:pt>
    <dgm:pt modelId="{DA52FC13-EF19-4DBA-92E4-D57A6A8E6C38}" type="pres">
      <dgm:prSet presAssocID="{E8CAE43F-05E9-4E4D-8475-54B392E379F1}" presName="Name64" presStyleLbl="parChTrans1D3" presStyleIdx="13" presStyleCnt="22"/>
      <dgm:spPr/>
    </dgm:pt>
    <dgm:pt modelId="{FFEBFE3D-4C55-4BEC-AB48-8079A4B035C5}" type="pres">
      <dgm:prSet presAssocID="{898E1057-867D-4855-8052-ECA62EECCECC}" presName="hierRoot2" presStyleCnt="0">
        <dgm:presLayoutVars>
          <dgm:hierBranch val="init"/>
        </dgm:presLayoutVars>
      </dgm:prSet>
      <dgm:spPr/>
    </dgm:pt>
    <dgm:pt modelId="{1AC9109F-B7A3-4D91-9197-92A491F06272}" type="pres">
      <dgm:prSet presAssocID="{898E1057-867D-4855-8052-ECA62EECCECC}" presName="rootComposite" presStyleCnt="0"/>
      <dgm:spPr/>
    </dgm:pt>
    <dgm:pt modelId="{F7137988-0730-45F2-8A25-6B1F3C4697F0}" type="pres">
      <dgm:prSet presAssocID="{898E1057-867D-4855-8052-ECA62EECCECC}" presName="rootText" presStyleLbl="node3" presStyleIdx="13" presStyleCnt="22" custScaleX="148456" custLinFactNeighborX="-74630" custLinFactNeighborY="-19251">
        <dgm:presLayoutVars>
          <dgm:chPref val="3"/>
        </dgm:presLayoutVars>
      </dgm:prSet>
      <dgm:spPr/>
    </dgm:pt>
    <dgm:pt modelId="{A9E985FB-FBDA-4BC5-9F0D-A81FE340CFDB}" type="pres">
      <dgm:prSet presAssocID="{898E1057-867D-4855-8052-ECA62EECCECC}" presName="rootConnector" presStyleLbl="node3" presStyleIdx="13" presStyleCnt="22"/>
      <dgm:spPr/>
    </dgm:pt>
    <dgm:pt modelId="{F7128E17-AFAF-40FD-9B0C-E1F2AB7BA3BD}" type="pres">
      <dgm:prSet presAssocID="{898E1057-867D-4855-8052-ECA62EECCECC}" presName="hierChild4" presStyleCnt="0"/>
      <dgm:spPr/>
    </dgm:pt>
    <dgm:pt modelId="{4F267969-25DE-4379-B86F-97E716F33E96}" type="pres">
      <dgm:prSet presAssocID="{898E1057-867D-4855-8052-ECA62EECCECC}" presName="hierChild5" presStyleCnt="0"/>
      <dgm:spPr/>
    </dgm:pt>
    <dgm:pt modelId="{C06A54F5-321C-4122-8CB6-5DD8ADEC8626}" type="pres">
      <dgm:prSet presAssocID="{E534A0EE-24A6-42FF-95E5-B50A725CA08A}" presName="Name64" presStyleLbl="parChTrans1D3" presStyleIdx="14" presStyleCnt="22"/>
      <dgm:spPr/>
    </dgm:pt>
    <dgm:pt modelId="{37C83CE3-332D-4798-A56A-9814326681A3}" type="pres">
      <dgm:prSet presAssocID="{18078DB0-EE5C-401B-BF2F-C990CFD3FF36}" presName="hierRoot2" presStyleCnt="0">
        <dgm:presLayoutVars>
          <dgm:hierBranch val="init"/>
        </dgm:presLayoutVars>
      </dgm:prSet>
      <dgm:spPr/>
    </dgm:pt>
    <dgm:pt modelId="{3EBEF56A-2FF8-494B-83B3-CCFF80500781}" type="pres">
      <dgm:prSet presAssocID="{18078DB0-EE5C-401B-BF2F-C990CFD3FF36}" presName="rootComposite" presStyleCnt="0"/>
      <dgm:spPr/>
    </dgm:pt>
    <dgm:pt modelId="{DD02B18C-FB42-4F54-AB9F-05CCFBE2449A}" type="pres">
      <dgm:prSet presAssocID="{18078DB0-EE5C-401B-BF2F-C990CFD3FF36}" presName="rootText" presStyleLbl="node3" presStyleIdx="14" presStyleCnt="22" custScaleX="148456" custLinFactNeighborX="-74630" custLinFactNeighborY="-19251">
        <dgm:presLayoutVars>
          <dgm:chPref val="3"/>
        </dgm:presLayoutVars>
      </dgm:prSet>
      <dgm:spPr/>
    </dgm:pt>
    <dgm:pt modelId="{436F4EEB-03FF-42BD-8606-8F71CA880430}" type="pres">
      <dgm:prSet presAssocID="{18078DB0-EE5C-401B-BF2F-C990CFD3FF36}" presName="rootConnector" presStyleLbl="node3" presStyleIdx="14" presStyleCnt="22"/>
      <dgm:spPr/>
    </dgm:pt>
    <dgm:pt modelId="{279C84DB-F92D-42D0-971F-D8893072D0DD}" type="pres">
      <dgm:prSet presAssocID="{18078DB0-EE5C-401B-BF2F-C990CFD3FF36}" presName="hierChild4" presStyleCnt="0"/>
      <dgm:spPr/>
    </dgm:pt>
    <dgm:pt modelId="{2443AEDE-4ED3-4800-9208-06F419CF41E2}" type="pres">
      <dgm:prSet presAssocID="{18078DB0-EE5C-401B-BF2F-C990CFD3FF36}" presName="hierChild5" presStyleCnt="0"/>
      <dgm:spPr/>
    </dgm:pt>
    <dgm:pt modelId="{7D896132-0FFD-4B45-BC55-CE83703BEA7F}" type="pres">
      <dgm:prSet presAssocID="{CDD674EA-D771-4ACD-8B59-2123A64193F1}" presName="Name64" presStyleLbl="parChTrans1D3" presStyleIdx="15" presStyleCnt="22"/>
      <dgm:spPr/>
    </dgm:pt>
    <dgm:pt modelId="{6CE5F7D0-F2E0-482F-8790-88870A5EC8D8}" type="pres">
      <dgm:prSet presAssocID="{010974D7-1755-4DCB-8C11-74E3D5BB9C9B}" presName="hierRoot2" presStyleCnt="0">
        <dgm:presLayoutVars>
          <dgm:hierBranch val="init"/>
        </dgm:presLayoutVars>
      </dgm:prSet>
      <dgm:spPr/>
    </dgm:pt>
    <dgm:pt modelId="{013229B2-F6A0-46BC-8CC6-3794EC90C360}" type="pres">
      <dgm:prSet presAssocID="{010974D7-1755-4DCB-8C11-74E3D5BB9C9B}" presName="rootComposite" presStyleCnt="0"/>
      <dgm:spPr/>
    </dgm:pt>
    <dgm:pt modelId="{7E97F8D8-C2E5-421C-9A2E-5AF1FE26B258}" type="pres">
      <dgm:prSet presAssocID="{010974D7-1755-4DCB-8C11-74E3D5BB9C9B}" presName="rootText" presStyleLbl="node3" presStyleIdx="15" presStyleCnt="22" custScaleX="148456" custLinFactNeighborX="-74630" custLinFactNeighborY="-19251">
        <dgm:presLayoutVars>
          <dgm:chPref val="3"/>
        </dgm:presLayoutVars>
      </dgm:prSet>
      <dgm:spPr/>
    </dgm:pt>
    <dgm:pt modelId="{30C87731-3202-4EA6-B88D-14C328372016}" type="pres">
      <dgm:prSet presAssocID="{010974D7-1755-4DCB-8C11-74E3D5BB9C9B}" presName="rootConnector" presStyleLbl="node3" presStyleIdx="15" presStyleCnt="22"/>
      <dgm:spPr/>
    </dgm:pt>
    <dgm:pt modelId="{0F427158-8B00-4384-80CC-F9075D9EA643}" type="pres">
      <dgm:prSet presAssocID="{010974D7-1755-4DCB-8C11-74E3D5BB9C9B}" presName="hierChild4" presStyleCnt="0"/>
      <dgm:spPr/>
    </dgm:pt>
    <dgm:pt modelId="{06EAD6C3-5E36-460B-AF53-A631F98F7699}" type="pres">
      <dgm:prSet presAssocID="{010974D7-1755-4DCB-8C11-74E3D5BB9C9B}" presName="hierChild5" presStyleCnt="0"/>
      <dgm:spPr/>
    </dgm:pt>
    <dgm:pt modelId="{589ED230-B089-477A-9290-FBBB0DD3CAD6}" type="pres">
      <dgm:prSet presAssocID="{D50540E3-6A73-47F0-850F-814E5E1B0682}" presName="Name64" presStyleLbl="parChTrans1D3" presStyleIdx="16" presStyleCnt="22"/>
      <dgm:spPr/>
    </dgm:pt>
    <dgm:pt modelId="{21587782-9228-4CFC-81B8-42512B1EB419}" type="pres">
      <dgm:prSet presAssocID="{A35AF8E4-FEC9-4C7A-88FA-8D99228B42A2}" presName="hierRoot2" presStyleCnt="0">
        <dgm:presLayoutVars>
          <dgm:hierBranch val="init"/>
        </dgm:presLayoutVars>
      </dgm:prSet>
      <dgm:spPr/>
    </dgm:pt>
    <dgm:pt modelId="{015D3728-4059-4E1C-AFF9-9A64E4A21615}" type="pres">
      <dgm:prSet presAssocID="{A35AF8E4-FEC9-4C7A-88FA-8D99228B42A2}" presName="rootComposite" presStyleCnt="0"/>
      <dgm:spPr/>
    </dgm:pt>
    <dgm:pt modelId="{A9BE6D22-A04F-403D-BF7A-099EF926F6AA}" type="pres">
      <dgm:prSet presAssocID="{A35AF8E4-FEC9-4C7A-88FA-8D99228B42A2}" presName="rootText" presStyleLbl="node3" presStyleIdx="16" presStyleCnt="22" custScaleX="148456" custLinFactNeighborX="-74630" custLinFactNeighborY="-19251">
        <dgm:presLayoutVars>
          <dgm:chPref val="3"/>
        </dgm:presLayoutVars>
      </dgm:prSet>
      <dgm:spPr/>
    </dgm:pt>
    <dgm:pt modelId="{8C1876FB-E444-4D2A-87A3-F8A665629087}" type="pres">
      <dgm:prSet presAssocID="{A35AF8E4-FEC9-4C7A-88FA-8D99228B42A2}" presName="rootConnector" presStyleLbl="node3" presStyleIdx="16" presStyleCnt="22"/>
      <dgm:spPr/>
    </dgm:pt>
    <dgm:pt modelId="{9BA19972-173D-40C9-B5C7-6B5ACC1DB235}" type="pres">
      <dgm:prSet presAssocID="{A35AF8E4-FEC9-4C7A-88FA-8D99228B42A2}" presName="hierChild4" presStyleCnt="0"/>
      <dgm:spPr/>
    </dgm:pt>
    <dgm:pt modelId="{9307332D-307B-46E1-8C27-A6A841651455}" type="pres">
      <dgm:prSet presAssocID="{80384B8C-5C31-4DE9-9CA6-77A84AE578D0}" presName="Name64" presStyleLbl="parChTrans1D4" presStyleIdx="12" presStyleCnt="17"/>
      <dgm:spPr/>
    </dgm:pt>
    <dgm:pt modelId="{750494F7-2BD9-441F-999C-A1E37C689BF1}" type="pres">
      <dgm:prSet presAssocID="{BF0CC9D7-8DBE-4EEC-A1A0-3EC5BB8CF564}" presName="hierRoot2" presStyleCnt="0">
        <dgm:presLayoutVars>
          <dgm:hierBranch val="init"/>
        </dgm:presLayoutVars>
      </dgm:prSet>
      <dgm:spPr/>
    </dgm:pt>
    <dgm:pt modelId="{6AF0B6B6-02FE-4FA0-A503-60E6114BDEE3}" type="pres">
      <dgm:prSet presAssocID="{BF0CC9D7-8DBE-4EEC-A1A0-3EC5BB8CF564}" presName="rootComposite" presStyleCnt="0"/>
      <dgm:spPr/>
    </dgm:pt>
    <dgm:pt modelId="{8B874FAE-E02F-421E-BEC2-71956ECC97F7}" type="pres">
      <dgm:prSet presAssocID="{BF0CC9D7-8DBE-4EEC-A1A0-3EC5BB8CF564}" presName="rootText" presStyleLbl="node4" presStyleIdx="12" presStyleCnt="17" custScaleX="148456" custLinFactNeighborX="1710" custLinFactNeighborY="-20513">
        <dgm:presLayoutVars>
          <dgm:chPref val="3"/>
        </dgm:presLayoutVars>
      </dgm:prSet>
      <dgm:spPr/>
    </dgm:pt>
    <dgm:pt modelId="{ADAA3F10-E264-486C-A266-D759C2639AD4}" type="pres">
      <dgm:prSet presAssocID="{BF0CC9D7-8DBE-4EEC-A1A0-3EC5BB8CF564}" presName="rootConnector" presStyleLbl="node4" presStyleIdx="12" presStyleCnt="17"/>
      <dgm:spPr/>
    </dgm:pt>
    <dgm:pt modelId="{685405F4-BC57-47CD-9784-A790B371BAFE}" type="pres">
      <dgm:prSet presAssocID="{BF0CC9D7-8DBE-4EEC-A1A0-3EC5BB8CF564}" presName="hierChild4" presStyleCnt="0"/>
      <dgm:spPr/>
    </dgm:pt>
    <dgm:pt modelId="{17C55EF0-FCF7-46CD-B6E0-AA497322E11C}" type="pres">
      <dgm:prSet presAssocID="{BF0CC9D7-8DBE-4EEC-A1A0-3EC5BB8CF564}" presName="hierChild5" presStyleCnt="0"/>
      <dgm:spPr/>
    </dgm:pt>
    <dgm:pt modelId="{663AEA56-1984-44FF-B2D4-189D0BA44CDC}" type="pres">
      <dgm:prSet presAssocID="{61B0439D-D388-4008-9476-4418CCC9EA09}" presName="Name64" presStyleLbl="parChTrans1D4" presStyleIdx="13" presStyleCnt="17"/>
      <dgm:spPr/>
    </dgm:pt>
    <dgm:pt modelId="{96701D4C-70CB-42B0-8BE7-C479AA0EE610}" type="pres">
      <dgm:prSet presAssocID="{64FC0C34-21F4-43DC-A5AC-3068428DE788}" presName="hierRoot2" presStyleCnt="0">
        <dgm:presLayoutVars>
          <dgm:hierBranch val="init"/>
        </dgm:presLayoutVars>
      </dgm:prSet>
      <dgm:spPr/>
    </dgm:pt>
    <dgm:pt modelId="{BAE07501-C334-4B01-BA59-3322B738E4E6}" type="pres">
      <dgm:prSet presAssocID="{64FC0C34-21F4-43DC-A5AC-3068428DE788}" presName="rootComposite" presStyleCnt="0"/>
      <dgm:spPr/>
    </dgm:pt>
    <dgm:pt modelId="{55DB3BE5-0520-4E59-82F3-CCDBE2028819}" type="pres">
      <dgm:prSet presAssocID="{64FC0C34-21F4-43DC-A5AC-3068428DE788}" presName="rootText" presStyleLbl="node4" presStyleIdx="13" presStyleCnt="17" custScaleX="148456" custLinFactNeighborX="1710" custLinFactNeighborY="-19251">
        <dgm:presLayoutVars>
          <dgm:chPref val="3"/>
        </dgm:presLayoutVars>
      </dgm:prSet>
      <dgm:spPr/>
    </dgm:pt>
    <dgm:pt modelId="{B0F666A2-8715-4F26-9CDC-BC3BEDB7CAA9}" type="pres">
      <dgm:prSet presAssocID="{64FC0C34-21F4-43DC-A5AC-3068428DE788}" presName="rootConnector" presStyleLbl="node4" presStyleIdx="13" presStyleCnt="17"/>
      <dgm:spPr/>
    </dgm:pt>
    <dgm:pt modelId="{DA674B6C-F711-406C-949D-128D98F419D1}" type="pres">
      <dgm:prSet presAssocID="{64FC0C34-21F4-43DC-A5AC-3068428DE788}" presName="hierChild4" presStyleCnt="0"/>
      <dgm:spPr/>
    </dgm:pt>
    <dgm:pt modelId="{2CCA42D1-B763-4C4E-AF40-B38668751426}" type="pres">
      <dgm:prSet presAssocID="{64FC0C34-21F4-43DC-A5AC-3068428DE788}" presName="hierChild5" presStyleCnt="0"/>
      <dgm:spPr/>
    </dgm:pt>
    <dgm:pt modelId="{F520FD84-C3CF-4C42-AB21-36EA35FF306B}" type="pres">
      <dgm:prSet presAssocID="{059EA102-0227-4825-B36E-1ECA8375C945}" presName="Name64" presStyleLbl="parChTrans1D4" presStyleIdx="14" presStyleCnt="17"/>
      <dgm:spPr/>
    </dgm:pt>
    <dgm:pt modelId="{50E54751-F49A-440E-996E-60F8CC514931}" type="pres">
      <dgm:prSet presAssocID="{35E194B8-995E-499B-8FB3-B0FE38BA15FF}" presName="hierRoot2" presStyleCnt="0">
        <dgm:presLayoutVars>
          <dgm:hierBranch val="init"/>
        </dgm:presLayoutVars>
      </dgm:prSet>
      <dgm:spPr/>
    </dgm:pt>
    <dgm:pt modelId="{39FECC60-D5FC-4F55-B130-7E2ACD226DB9}" type="pres">
      <dgm:prSet presAssocID="{35E194B8-995E-499B-8FB3-B0FE38BA15FF}" presName="rootComposite" presStyleCnt="0"/>
      <dgm:spPr/>
    </dgm:pt>
    <dgm:pt modelId="{3A121898-3442-49C9-9E66-F54AC4597F4F}" type="pres">
      <dgm:prSet presAssocID="{35E194B8-995E-499B-8FB3-B0FE38BA15FF}" presName="rootText" presStyleLbl="node4" presStyleIdx="14" presStyleCnt="17" custScaleX="148456" custLinFactNeighborX="1710" custLinFactNeighborY="-19251">
        <dgm:presLayoutVars>
          <dgm:chPref val="3"/>
        </dgm:presLayoutVars>
      </dgm:prSet>
      <dgm:spPr/>
    </dgm:pt>
    <dgm:pt modelId="{2BAD0DE1-A23F-4E45-B272-BF249A065591}" type="pres">
      <dgm:prSet presAssocID="{35E194B8-995E-499B-8FB3-B0FE38BA15FF}" presName="rootConnector" presStyleLbl="node4" presStyleIdx="14" presStyleCnt="17"/>
      <dgm:spPr/>
    </dgm:pt>
    <dgm:pt modelId="{728B0721-DAF4-447D-8A2F-4C39E26EB2A0}" type="pres">
      <dgm:prSet presAssocID="{35E194B8-995E-499B-8FB3-B0FE38BA15FF}" presName="hierChild4" presStyleCnt="0"/>
      <dgm:spPr/>
    </dgm:pt>
    <dgm:pt modelId="{8EA8D3EE-1706-4DD1-9B7D-D8C6631E6E20}" type="pres">
      <dgm:prSet presAssocID="{35E194B8-995E-499B-8FB3-B0FE38BA15FF}" presName="hierChild5" presStyleCnt="0"/>
      <dgm:spPr/>
    </dgm:pt>
    <dgm:pt modelId="{AAF86440-7C1D-4D96-A504-78F9A4A59DF0}" type="pres">
      <dgm:prSet presAssocID="{A35AF8E4-FEC9-4C7A-88FA-8D99228B42A2}" presName="hierChild5" presStyleCnt="0"/>
      <dgm:spPr/>
    </dgm:pt>
    <dgm:pt modelId="{6126D47F-0FC0-4E1C-B832-BB85097A59A0}" type="pres">
      <dgm:prSet presAssocID="{54CD4751-4E8B-4194-966F-567E995F9B76}" presName="Name64" presStyleLbl="parChTrans1D3" presStyleIdx="17" presStyleCnt="22"/>
      <dgm:spPr/>
    </dgm:pt>
    <dgm:pt modelId="{3E7C6F12-2806-4F75-9680-EB5DAD96EEBC}" type="pres">
      <dgm:prSet presAssocID="{25CBDEAE-5063-4927-B92C-D1F43D263E82}" presName="hierRoot2" presStyleCnt="0">
        <dgm:presLayoutVars>
          <dgm:hierBranch val="init"/>
        </dgm:presLayoutVars>
      </dgm:prSet>
      <dgm:spPr/>
    </dgm:pt>
    <dgm:pt modelId="{49223715-D626-4B3D-95F1-3242B53A4EF7}" type="pres">
      <dgm:prSet presAssocID="{25CBDEAE-5063-4927-B92C-D1F43D263E82}" presName="rootComposite" presStyleCnt="0"/>
      <dgm:spPr/>
    </dgm:pt>
    <dgm:pt modelId="{A44978E6-A682-41D0-B568-7E47FB1F22B3}" type="pres">
      <dgm:prSet presAssocID="{25CBDEAE-5063-4927-B92C-D1F43D263E82}" presName="rootText" presStyleLbl="node3" presStyleIdx="17" presStyleCnt="22" custScaleX="148456" custLinFactNeighborX="-74630" custLinFactNeighborY="-19251">
        <dgm:presLayoutVars>
          <dgm:chPref val="3"/>
        </dgm:presLayoutVars>
      </dgm:prSet>
      <dgm:spPr/>
    </dgm:pt>
    <dgm:pt modelId="{7E2A74EC-91D2-47EB-A5BE-1259B84BE01E}" type="pres">
      <dgm:prSet presAssocID="{25CBDEAE-5063-4927-B92C-D1F43D263E82}" presName="rootConnector" presStyleLbl="node3" presStyleIdx="17" presStyleCnt="22"/>
      <dgm:spPr/>
    </dgm:pt>
    <dgm:pt modelId="{A2D1227E-7E16-4948-8336-6E6175F2DD14}" type="pres">
      <dgm:prSet presAssocID="{25CBDEAE-5063-4927-B92C-D1F43D263E82}" presName="hierChild4" presStyleCnt="0"/>
      <dgm:spPr/>
    </dgm:pt>
    <dgm:pt modelId="{1E439ADA-F0F5-4982-B7CC-C1147C6CAC15}" type="pres">
      <dgm:prSet presAssocID="{25CBDEAE-5063-4927-B92C-D1F43D263E82}" presName="hierChild5" presStyleCnt="0"/>
      <dgm:spPr/>
    </dgm:pt>
    <dgm:pt modelId="{3125F8E6-4CAE-4DE0-9335-43B4E391B73B}" type="pres">
      <dgm:prSet presAssocID="{1111C56F-23D4-4762-B027-C6921576DF88}" presName="Name64" presStyleLbl="parChTrans1D3" presStyleIdx="18" presStyleCnt="22"/>
      <dgm:spPr/>
    </dgm:pt>
    <dgm:pt modelId="{2D9AE3A7-C745-4B16-8327-AD2A7EF2A5D3}" type="pres">
      <dgm:prSet presAssocID="{F3055981-1FC2-4B01-B17E-3EF28A2BF01D}" presName="hierRoot2" presStyleCnt="0">
        <dgm:presLayoutVars>
          <dgm:hierBranch val="init"/>
        </dgm:presLayoutVars>
      </dgm:prSet>
      <dgm:spPr/>
    </dgm:pt>
    <dgm:pt modelId="{F11AA74D-074C-4688-B9DC-6FDCDE6B4BB5}" type="pres">
      <dgm:prSet presAssocID="{F3055981-1FC2-4B01-B17E-3EF28A2BF01D}" presName="rootComposite" presStyleCnt="0"/>
      <dgm:spPr/>
    </dgm:pt>
    <dgm:pt modelId="{A0919143-5FAA-4E10-8518-25B08F0F5A1C}" type="pres">
      <dgm:prSet presAssocID="{F3055981-1FC2-4B01-B17E-3EF28A2BF01D}" presName="rootText" presStyleLbl="node3" presStyleIdx="18" presStyleCnt="22" custScaleX="148456" custLinFactNeighborX="-74630" custLinFactNeighborY="-83895">
        <dgm:presLayoutVars>
          <dgm:chPref val="3"/>
        </dgm:presLayoutVars>
      </dgm:prSet>
      <dgm:spPr/>
    </dgm:pt>
    <dgm:pt modelId="{82D14F99-6D9C-4D1D-9551-E9784F78AB3B}" type="pres">
      <dgm:prSet presAssocID="{F3055981-1FC2-4B01-B17E-3EF28A2BF01D}" presName="rootConnector" presStyleLbl="node3" presStyleIdx="18" presStyleCnt="22"/>
      <dgm:spPr/>
    </dgm:pt>
    <dgm:pt modelId="{C9E640D2-3360-4D6D-9983-21C2FD72BD15}" type="pres">
      <dgm:prSet presAssocID="{F3055981-1FC2-4B01-B17E-3EF28A2BF01D}" presName="hierChild4" presStyleCnt="0"/>
      <dgm:spPr/>
    </dgm:pt>
    <dgm:pt modelId="{9F6FEFCF-9178-4614-90F3-81A82F7C5B1F}" type="pres">
      <dgm:prSet presAssocID="{FE98083C-8D50-42BA-A4A5-6635495A7DD2}" presName="Name64" presStyleLbl="parChTrans1D4" presStyleIdx="15" presStyleCnt="17"/>
      <dgm:spPr/>
    </dgm:pt>
    <dgm:pt modelId="{D72854DD-F851-4046-ACB3-C3D67B442670}" type="pres">
      <dgm:prSet presAssocID="{302CFCA2-0DD0-4650-B037-79A0E9E21DD2}" presName="hierRoot2" presStyleCnt="0">
        <dgm:presLayoutVars>
          <dgm:hierBranch val="init"/>
        </dgm:presLayoutVars>
      </dgm:prSet>
      <dgm:spPr/>
    </dgm:pt>
    <dgm:pt modelId="{37CF67B5-83ED-4C05-85CA-3D7EF80333B7}" type="pres">
      <dgm:prSet presAssocID="{302CFCA2-0DD0-4650-B037-79A0E9E21DD2}" presName="rootComposite" presStyleCnt="0"/>
      <dgm:spPr/>
    </dgm:pt>
    <dgm:pt modelId="{4B8F65F8-ACBA-4BED-9C71-7F99186B5F83}" type="pres">
      <dgm:prSet presAssocID="{302CFCA2-0DD0-4650-B037-79A0E9E21DD2}" presName="rootText" presStyleLbl="node4" presStyleIdx="15" presStyleCnt="17" custScaleX="148456" custLinFactNeighborX="1710" custLinFactNeighborY="-19251">
        <dgm:presLayoutVars>
          <dgm:chPref val="3"/>
        </dgm:presLayoutVars>
      </dgm:prSet>
      <dgm:spPr/>
    </dgm:pt>
    <dgm:pt modelId="{B379928A-CBF6-47AA-BDBF-F4A3AC477843}" type="pres">
      <dgm:prSet presAssocID="{302CFCA2-0DD0-4650-B037-79A0E9E21DD2}" presName="rootConnector" presStyleLbl="node4" presStyleIdx="15" presStyleCnt="17"/>
      <dgm:spPr/>
    </dgm:pt>
    <dgm:pt modelId="{B87F1CF1-658F-4152-9348-68B8DFF7DB73}" type="pres">
      <dgm:prSet presAssocID="{302CFCA2-0DD0-4650-B037-79A0E9E21DD2}" presName="hierChild4" presStyleCnt="0"/>
      <dgm:spPr/>
    </dgm:pt>
    <dgm:pt modelId="{B7A869AB-501F-44E6-A4C1-1C7B210D9DB1}" type="pres">
      <dgm:prSet presAssocID="{302CFCA2-0DD0-4650-B037-79A0E9E21DD2}" presName="hierChild5" presStyleCnt="0"/>
      <dgm:spPr/>
    </dgm:pt>
    <dgm:pt modelId="{AFC52701-0BB3-458D-A3DF-E5117A63FB7F}" type="pres">
      <dgm:prSet presAssocID="{5AAAEEA5-48FF-4993-B9AE-097C3C23EC19}" presName="Name64" presStyleLbl="parChTrans1D4" presStyleIdx="16" presStyleCnt="17"/>
      <dgm:spPr/>
    </dgm:pt>
    <dgm:pt modelId="{DF5A84AC-2546-4E48-8883-14EAD96BA405}" type="pres">
      <dgm:prSet presAssocID="{7638E961-AA3D-4267-9020-5A12160A74F4}" presName="hierRoot2" presStyleCnt="0">
        <dgm:presLayoutVars>
          <dgm:hierBranch val="init"/>
        </dgm:presLayoutVars>
      </dgm:prSet>
      <dgm:spPr/>
    </dgm:pt>
    <dgm:pt modelId="{891D0626-85E3-4C8E-8617-1D82E638F647}" type="pres">
      <dgm:prSet presAssocID="{7638E961-AA3D-4267-9020-5A12160A74F4}" presName="rootComposite" presStyleCnt="0"/>
      <dgm:spPr/>
    </dgm:pt>
    <dgm:pt modelId="{82C46937-1945-4345-A8D3-6FEBA50056E2}" type="pres">
      <dgm:prSet presAssocID="{7638E961-AA3D-4267-9020-5A12160A74F4}" presName="rootText" presStyleLbl="node4" presStyleIdx="16" presStyleCnt="17" custScaleX="148456" custLinFactNeighborX="1710" custLinFactNeighborY="-19252">
        <dgm:presLayoutVars>
          <dgm:chPref val="3"/>
        </dgm:presLayoutVars>
      </dgm:prSet>
      <dgm:spPr/>
    </dgm:pt>
    <dgm:pt modelId="{BA32FEF2-639F-4E17-B274-B2ABA705579C}" type="pres">
      <dgm:prSet presAssocID="{7638E961-AA3D-4267-9020-5A12160A74F4}" presName="rootConnector" presStyleLbl="node4" presStyleIdx="16" presStyleCnt="17"/>
      <dgm:spPr/>
    </dgm:pt>
    <dgm:pt modelId="{32FA41DE-F9F7-44A3-B3B1-F4AF6552DDD5}" type="pres">
      <dgm:prSet presAssocID="{7638E961-AA3D-4267-9020-5A12160A74F4}" presName="hierChild4" presStyleCnt="0"/>
      <dgm:spPr/>
    </dgm:pt>
    <dgm:pt modelId="{A6F8A2A6-31C7-4C13-BB9C-42EEE854CE90}" type="pres">
      <dgm:prSet presAssocID="{7638E961-AA3D-4267-9020-5A12160A74F4}" presName="hierChild5" presStyleCnt="0"/>
      <dgm:spPr/>
    </dgm:pt>
    <dgm:pt modelId="{44B6538D-F567-4CA2-9533-4F7A266F73D5}" type="pres">
      <dgm:prSet presAssocID="{F3055981-1FC2-4B01-B17E-3EF28A2BF01D}" presName="hierChild5" presStyleCnt="0"/>
      <dgm:spPr/>
    </dgm:pt>
    <dgm:pt modelId="{45BBF7B0-394F-40C2-9F14-96B57F0C30A0}" type="pres">
      <dgm:prSet presAssocID="{BA32A34E-CA36-427B-84CC-73FD6F614186}" presName="hierChild5" presStyleCnt="0"/>
      <dgm:spPr/>
    </dgm:pt>
    <dgm:pt modelId="{CF4281E3-9666-484C-906A-7F4FBB09FB24}" type="pres">
      <dgm:prSet presAssocID="{3D321E62-E7E4-4D1C-99AF-F76BA58BA5E5}" presName="Name64" presStyleLbl="parChTrans1D2" presStyleIdx="2" presStyleCnt="3"/>
      <dgm:spPr/>
    </dgm:pt>
    <dgm:pt modelId="{40CE8AFA-DD7A-4F49-9E0D-052403725DC8}" type="pres">
      <dgm:prSet presAssocID="{442C59B2-38AC-452F-BDDB-DD7D3723E06B}" presName="hierRoot2" presStyleCnt="0">
        <dgm:presLayoutVars>
          <dgm:hierBranch val="init"/>
        </dgm:presLayoutVars>
      </dgm:prSet>
      <dgm:spPr/>
    </dgm:pt>
    <dgm:pt modelId="{0454D1BC-742D-4251-9B4E-A328F8BCCF35}" type="pres">
      <dgm:prSet presAssocID="{442C59B2-38AC-452F-BDDB-DD7D3723E06B}" presName="rootComposite" presStyleCnt="0"/>
      <dgm:spPr/>
    </dgm:pt>
    <dgm:pt modelId="{96767888-5343-49E9-926F-7196375C6C52}" type="pres">
      <dgm:prSet presAssocID="{442C59B2-38AC-452F-BDDB-DD7D3723E06B}" presName="rootText" presStyleLbl="node2" presStyleIdx="2" presStyleCnt="3" custScaleX="200394" custScaleY="328515" custLinFactX="-200000" custLinFactY="-239253" custLinFactNeighborX="-288676" custLinFactNeighborY="-300000">
        <dgm:presLayoutVars>
          <dgm:chPref val="3"/>
        </dgm:presLayoutVars>
      </dgm:prSet>
      <dgm:spPr/>
    </dgm:pt>
    <dgm:pt modelId="{4FBAC3C3-0CEF-418C-80E9-15F207BD9639}" type="pres">
      <dgm:prSet presAssocID="{442C59B2-38AC-452F-BDDB-DD7D3723E06B}" presName="rootConnector" presStyleLbl="node2" presStyleIdx="2" presStyleCnt="3"/>
      <dgm:spPr/>
    </dgm:pt>
    <dgm:pt modelId="{BB64B002-9C2E-4A55-9315-2A78CB3F3AB0}" type="pres">
      <dgm:prSet presAssocID="{442C59B2-38AC-452F-BDDB-DD7D3723E06B}" presName="hierChild4" presStyleCnt="0"/>
      <dgm:spPr/>
    </dgm:pt>
    <dgm:pt modelId="{961494E1-01C2-47BD-ABAF-2A3668CA3530}" type="pres">
      <dgm:prSet presAssocID="{E52A7FBA-FB64-4A9E-9004-D214E2A4D1D3}" presName="Name64" presStyleLbl="parChTrans1D3" presStyleIdx="19" presStyleCnt="22"/>
      <dgm:spPr/>
    </dgm:pt>
    <dgm:pt modelId="{3D32766F-1D93-469C-9851-A94FF8271100}" type="pres">
      <dgm:prSet presAssocID="{DB0CB0AB-3A58-4868-9CA8-56BB428A3F54}" presName="hierRoot2" presStyleCnt="0">
        <dgm:presLayoutVars>
          <dgm:hierBranch val="init"/>
        </dgm:presLayoutVars>
      </dgm:prSet>
      <dgm:spPr/>
    </dgm:pt>
    <dgm:pt modelId="{F43B4FDE-F59A-4B21-8680-B6D981DC0677}" type="pres">
      <dgm:prSet presAssocID="{DB0CB0AB-3A58-4868-9CA8-56BB428A3F54}" presName="rootComposite" presStyleCnt="0"/>
      <dgm:spPr/>
    </dgm:pt>
    <dgm:pt modelId="{778534A1-46DB-48F7-9010-272CFB9998F5}" type="pres">
      <dgm:prSet presAssocID="{DB0CB0AB-3A58-4868-9CA8-56BB428A3F54}" presName="rootText" presStyleLbl="node3" presStyleIdx="19" presStyleCnt="22" custScaleX="190901" custLinFactX="-172342" custLinFactY="-247837" custLinFactNeighborX="-200000" custLinFactNeighborY="-300000">
        <dgm:presLayoutVars>
          <dgm:chPref val="3"/>
        </dgm:presLayoutVars>
      </dgm:prSet>
      <dgm:spPr/>
    </dgm:pt>
    <dgm:pt modelId="{AA6D8DEC-BB4C-4269-AE4D-95FBD3E2A5A1}" type="pres">
      <dgm:prSet presAssocID="{DB0CB0AB-3A58-4868-9CA8-56BB428A3F54}" presName="rootConnector" presStyleLbl="node3" presStyleIdx="19" presStyleCnt="22"/>
      <dgm:spPr/>
    </dgm:pt>
    <dgm:pt modelId="{22969738-394F-4380-9485-DFDD59778F7D}" type="pres">
      <dgm:prSet presAssocID="{DB0CB0AB-3A58-4868-9CA8-56BB428A3F54}" presName="hierChild4" presStyleCnt="0"/>
      <dgm:spPr/>
    </dgm:pt>
    <dgm:pt modelId="{8512C005-CD55-400D-B9ED-1536C406418D}" type="pres">
      <dgm:prSet presAssocID="{DB0CB0AB-3A58-4868-9CA8-56BB428A3F54}" presName="hierChild5" presStyleCnt="0"/>
      <dgm:spPr/>
    </dgm:pt>
    <dgm:pt modelId="{75B29F43-B341-4863-8BE3-8C6B6980A2D4}" type="pres">
      <dgm:prSet presAssocID="{856AFB19-2E0B-42BF-9DAF-78D191A76E9C}" presName="Name64" presStyleLbl="parChTrans1D3" presStyleIdx="20" presStyleCnt="22"/>
      <dgm:spPr/>
    </dgm:pt>
    <dgm:pt modelId="{7DF3497A-057C-48F2-9201-32C0C64D1C3C}" type="pres">
      <dgm:prSet presAssocID="{ED1F6D7C-80B0-4175-9152-AF1B0740502F}" presName="hierRoot2" presStyleCnt="0">
        <dgm:presLayoutVars>
          <dgm:hierBranch val="init"/>
        </dgm:presLayoutVars>
      </dgm:prSet>
      <dgm:spPr/>
    </dgm:pt>
    <dgm:pt modelId="{6444CD9E-EED7-4A32-9009-96E71407C446}" type="pres">
      <dgm:prSet presAssocID="{ED1F6D7C-80B0-4175-9152-AF1B0740502F}" presName="rootComposite" presStyleCnt="0"/>
      <dgm:spPr/>
    </dgm:pt>
    <dgm:pt modelId="{93FB9765-5291-496C-84E9-4B858E06B49E}" type="pres">
      <dgm:prSet presAssocID="{ED1F6D7C-80B0-4175-9152-AF1B0740502F}" presName="rootText" presStyleLbl="node3" presStyleIdx="20" presStyleCnt="22" custScaleX="190901" custLinFactX="-172342" custLinFactY="-244554" custLinFactNeighborX="-200000" custLinFactNeighborY="-300000">
        <dgm:presLayoutVars>
          <dgm:chPref val="3"/>
        </dgm:presLayoutVars>
      </dgm:prSet>
      <dgm:spPr/>
    </dgm:pt>
    <dgm:pt modelId="{35980DC0-3B83-4D09-A1E8-446BCFAB30F0}" type="pres">
      <dgm:prSet presAssocID="{ED1F6D7C-80B0-4175-9152-AF1B0740502F}" presName="rootConnector" presStyleLbl="node3" presStyleIdx="20" presStyleCnt="22"/>
      <dgm:spPr/>
    </dgm:pt>
    <dgm:pt modelId="{325FAD4E-9CBE-4469-9B2B-8DF268E69ABB}" type="pres">
      <dgm:prSet presAssocID="{ED1F6D7C-80B0-4175-9152-AF1B0740502F}" presName="hierChild4" presStyleCnt="0"/>
      <dgm:spPr/>
    </dgm:pt>
    <dgm:pt modelId="{9B467C98-8869-4D30-9972-658E8295748B}" type="pres">
      <dgm:prSet presAssocID="{ED1F6D7C-80B0-4175-9152-AF1B0740502F}" presName="hierChild5" presStyleCnt="0"/>
      <dgm:spPr/>
    </dgm:pt>
    <dgm:pt modelId="{9D0A6BCC-51BA-4044-89E0-01B5314394F5}" type="pres">
      <dgm:prSet presAssocID="{4573402A-5967-437A-B5F7-BE8B09EF39A3}" presName="Name64" presStyleLbl="parChTrans1D3" presStyleIdx="21" presStyleCnt="22"/>
      <dgm:spPr/>
    </dgm:pt>
    <dgm:pt modelId="{2AA11C10-628F-4C48-9A4D-469221F4F0F0}" type="pres">
      <dgm:prSet presAssocID="{6B692C0F-F1CC-4B48-8019-B76CFCB9B086}" presName="hierRoot2" presStyleCnt="0">
        <dgm:presLayoutVars>
          <dgm:hierBranch val="init"/>
        </dgm:presLayoutVars>
      </dgm:prSet>
      <dgm:spPr/>
    </dgm:pt>
    <dgm:pt modelId="{54EB7093-06CF-4760-8942-9FB486FAF982}" type="pres">
      <dgm:prSet presAssocID="{6B692C0F-F1CC-4B48-8019-B76CFCB9B086}" presName="rootComposite" presStyleCnt="0"/>
      <dgm:spPr/>
    </dgm:pt>
    <dgm:pt modelId="{04546700-49BD-40BC-8FC8-868CCD31D137}" type="pres">
      <dgm:prSet presAssocID="{6B692C0F-F1CC-4B48-8019-B76CFCB9B086}" presName="rootText" presStyleLbl="node3" presStyleIdx="21" presStyleCnt="22" custScaleX="190901" custLinFactX="-172342" custLinFactY="-241271" custLinFactNeighborX="-200000" custLinFactNeighborY="-300000">
        <dgm:presLayoutVars>
          <dgm:chPref val="3"/>
        </dgm:presLayoutVars>
      </dgm:prSet>
      <dgm:spPr/>
    </dgm:pt>
    <dgm:pt modelId="{D9B49162-3B5F-4707-AC25-3E7617C8A36F}" type="pres">
      <dgm:prSet presAssocID="{6B692C0F-F1CC-4B48-8019-B76CFCB9B086}" presName="rootConnector" presStyleLbl="node3" presStyleIdx="21" presStyleCnt="22"/>
      <dgm:spPr/>
    </dgm:pt>
    <dgm:pt modelId="{2C361BC6-9D10-4FCD-A6F0-DCE2383BF027}" type="pres">
      <dgm:prSet presAssocID="{6B692C0F-F1CC-4B48-8019-B76CFCB9B086}" presName="hierChild4" presStyleCnt="0"/>
      <dgm:spPr/>
    </dgm:pt>
    <dgm:pt modelId="{F91FDB02-084B-4A4D-A663-8A4841CEA84C}" type="pres">
      <dgm:prSet presAssocID="{6B692C0F-F1CC-4B48-8019-B76CFCB9B086}" presName="hierChild5" presStyleCnt="0"/>
      <dgm:spPr/>
    </dgm:pt>
    <dgm:pt modelId="{6F365F01-DCF6-4873-BAAD-E364D24F8993}" type="pres">
      <dgm:prSet presAssocID="{442C59B2-38AC-452F-BDDB-DD7D3723E06B}" presName="hierChild5" presStyleCnt="0"/>
      <dgm:spPr/>
    </dgm:pt>
    <dgm:pt modelId="{963D1A48-CF17-47A0-AF5C-5FFAB76167EC}" type="pres">
      <dgm:prSet presAssocID="{1CB063A3-F5EC-400A-B2EE-132E67675C0F}" presName="hierChild3" presStyleCnt="0"/>
      <dgm:spPr/>
    </dgm:pt>
  </dgm:ptLst>
  <dgm:cxnLst>
    <dgm:cxn modelId="{D0165A01-9A26-44A2-A8D3-756CD57EEC72}" srcId="{BCC42CCE-B809-4572-AD8D-95B008541A12}" destId="{7975F8F8-9256-41AD-9EEA-A85996FD6FB2}" srcOrd="0" destOrd="0" parTransId="{E94D6EE2-752E-433D-8F7C-3171FB9900E0}" sibTransId="{EF27BA99-8350-4A55-891F-9BA821F94399}"/>
    <dgm:cxn modelId="{7CAED101-C0DC-4E12-8F04-8AE881E6F64F}" srcId="{F3055981-1FC2-4B01-B17E-3EF28A2BF01D}" destId="{7638E961-AA3D-4267-9020-5A12160A74F4}" srcOrd="1" destOrd="0" parTransId="{5AAAEEA5-48FF-4993-B9AE-097C3C23EC19}" sibTransId="{D9233EF8-4562-4AC1-A215-64B5ED007268}"/>
    <dgm:cxn modelId="{68AE1002-D302-424B-B0F2-621DFB5497EB}" type="presOf" srcId="{FC90B5D5-4FC9-4964-BB51-07FC2806BB31}" destId="{76C6FD33-4740-4888-A8BA-FD7B71B0D558}" srcOrd="1" destOrd="0" presId="urn:microsoft.com/office/officeart/2009/3/layout/HorizontalOrganizationChart"/>
    <dgm:cxn modelId="{5EBAE404-2065-4C7C-BED6-0699263FE072}" type="presOf" srcId="{302CFCA2-0DD0-4650-B037-79A0E9E21DD2}" destId="{4B8F65F8-ACBA-4BED-9C71-7F99186B5F83}" srcOrd="0" destOrd="0" presId="urn:microsoft.com/office/officeart/2009/3/layout/HorizontalOrganizationChart"/>
    <dgm:cxn modelId="{038A0805-4B43-48A4-A8A5-073546941521}" type="presOf" srcId="{61B0439D-D388-4008-9476-4418CCC9EA09}" destId="{663AEA56-1984-44FF-B2D4-189D0BA44CDC}" srcOrd="0" destOrd="0" presId="urn:microsoft.com/office/officeart/2009/3/layout/HorizontalOrganizationChart"/>
    <dgm:cxn modelId="{B0C19805-618C-43C6-812F-D45BBBCDB54D}" type="presOf" srcId="{E4A83B51-D61F-48A7-8152-EDDBE7FB02BF}" destId="{A8599B69-5D66-4E1C-B6B9-DA3A8A2F5128}" srcOrd="1" destOrd="0" presId="urn:microsoft.com/office/officeart/2009/3/layout/HorizontalOrganizationChart"/>
    <dgm:cxn modelId="{85759A0C-8C9E-4752-BFF0-5014DA1703BC}" type="presOf" srcId="{6B35AAAD-6F63-44EE-89EA-EA6EC9AA51CE}" destId="{0653F699-AA7C-4E1B-B062-02C11125AB55}" srcOrd="0" destOrd="0" presId="urn:microsoft.com/office/officeart/2009/3/layout/HorizontalOrganizationChart"/>
    <dgm:cxn modelId="{C13AA00D-0B47-4620-8A7C-5ED95654E4FD}" type="presOf" srcId="{4A29D6F8-154D-40ED-8DD7-064316736E06}" destId="{E25311DB-1EDB-4A2F-9C8B-A4AB41DA84DF}" srcOrd="1" destOrd="0" presId="urn:microsoft.com/office/officeart/2009/3/layout/HorizontalOrganizationChart"/>
    <dgm:cxn modelId="{AD05B40F-A38D-429F-87D0-0703BF42AF6C}" type="presOf" srcId="{D50540E3-6A73-47F0-850F-814E5E1B0682}" destId="{589ED230-B089-477A-9290-FBBB0DD3CAD6}" srcOrd="0" destOrd="0" presId="urn:microsoft.com/office/officeart/2009/3/layout/HorizontalOrganizationChart"/>
    <dgm:cxn modelId="{B8E89111-DD6B-4872-8EEC-34584E20A80F}" srcId="{4A29D6F8-154D-40ED-8DD7-064316736E06}" destId="{A17767F6-80BD-435D-BA49-2DC70E9B1082}" srcOrd="0" destOrd="0" parTransId="{9E9F3F8D-7403-43C8-A658-1BB83E25A946}" sibTransId="{4203B6D7-DE3D-460A-9F8D-0AA97E50F862}"/>
    <dgm:cxn modelId="{FF58FD11-61A1-458D-B814-2C10C0059B81}" type="presOf" srcId="{1EE5E22A-393A-4A9B-A91E-F7A7DF8822B6}" destId="{7E720E86-2BEA-445B-BD66-9DA28FF718B7}" srcOrd="0" destOrd="0" presId="urn:microsoft.com/office/officeart/2009/3/layout/HorizontalOrganizationChart"/>
    <dgm:cxn modelId="{517D5414-E12E-49BF-A808-F9788099A775}" srcId="{442C59B2-38AC-452F-BDDB-DD7D3723E06B}" destId="{6B692C0F-F1CC-4B48-8019-B76CFCB9B086}" srcOrd="2" destOrd="0" parTransId="{4573402A-5967-437A-B5F7-BE8B09EF39A3}" sibTransId="{4EFA5F4E-CF5F-42AE-A192-A71A3822BDA1}"/>
    <dgm:cxn modelId="{B48EE014-EFB2-4A9C-BDAF-6DF497704369}" type="presOf" srcId="{9DFEABED-55E9-4758-BD2E-91EC470C3997}" destId="{F83998B4-703C-4CBD-93DE-C32DF85E8AE8}" srcOrd="0" destOrd="0" presId="urn:microsoft.com/office/officeart/2009/3/layout/HorizontalOrganizationChart"/>
    <dgm:cxn modelId="{C4EA5515-C473-481C-AEC3-32EA7E13AD4C}" srcId="{BA32A34E-CA36-427B-84CC-73FD6F614186}" destId="{BCC42CCE-B809-4572-AD8D-95B008541A12}" srcOrd="7" destOrd="0" parTransId="{23BF6BC8-120C-47F0-91BE-860412484F4D}" sibTransId="{613012BB-F81F-4F1B-841B-FF6C87524DD8}"/>
    <dgm:cxn modelId="{13100417-E8D4-47F6-BAB2-44B693C111AC}" type="presOf" srcId="{ED1F6D7C-80B0-4175-9152-AF1B0740502F}" destId="{93FB9765-5291-496C-84E9-4B858E06B49E}" srcOrd="0" destOrd="0" presId="urn:microsoft.com/office/officeart/2009/3/layout/HorizontalOrganizationChart"/>
    <dgm:cxn modelId="{1719F818-EF57-4278-B21B-53C73C0B121C}" type="presOf" srcId="{C43F6DF7-BDE9-496A-94F8-BE96983091A7}" destId="{43B87724-D7F2-4001-9B15-E8B03B6D1371}" srcOrd="1" destOrd="0" presId="urn:microsoft.com/office/officeart/2009/3/layout/HorizontalOrganizationChart"/>
    <dgm:cxn modelId="{CF6AB119-0198-4CBF-BE11-AB7EBB7FBD77}" type="presOf" srcId="{3D321E62-E7E4-4D1C-99AF-F76BA58BA5E5}" destId="{CF4281E3-9666-484C-906A-7F4FBB09FB24}" srcOrd="0" destOrd="0" presId="urn:microsoft.com/office/officeart/2009/3/layout/HorizontalOrganizationChart"/>
    <dgm:cxn modelId="{4467931A-EF3E-4C5F-B11E-261F25D7F062}" srcId="{A35AF8E4-FEC9-4C7A-88FA-8D99228B42A2}" destId="{BF0CC9D7-8DBE-4EEC-A1A0-3EC5BB8CF564}" srcOrd="0" destOrd="0" parTransId="{80384B8C-5C31-4DE9-9CA6-77A84AE578D0}" sibTransId="{D45779C1-91E2-45F4-8BF2-D720C283937E}"/>
    <dgm:cxn modelId="{F117DA1D-1F59-4932-A5DA-187C3B7BA584}" type="presOf" srcId="{A7B34980-68C0-4F2E-BC13-009E3062EDC0}" destId="{B5A3DE05-4F2B-4B1A-AF5B-F58467A40F78}" srcOrd="1" destOrd="0" presId="urn:microsoft.com/office/officeart/2009/3/layout/HorizontalOrganizationChart"/>
    <dgm:cxn modelId="{41B8101E-AB40-47EE-85AC-9ED3B94548E1}" type="presOf" srcId="{C43F6DF7-BDE9-496A-94F8-BE96983091A7}" destId="{3055EBDB-5534-4DBD-A79D-AD2DAFC5453D}" srcOrd="0" destOrd="0" presId="urn:microsoft.com/office/officeart/2009/3/layout/HorizontalOrganizationChart"/>
    <dgm:cxn modelId="{200C6B20-4E25-46D0-B43A-6999502ECC7B}" type="presOf" srcId="{5A4DB714-542B-42FC-9E18-4A227CA838D2}" destId="{CEA67AB8-F8C3-4925-A5A8-CCD2CE3C742B}" srcOrd="0" destOrd="0" presId="urn:microsoft.com/office/officeart/2009/3/layout/HorizontalOrganizationChart"/>
    <dgm:cxn modelId="{46D35720-EFD8-4B3C-9FC6-38C01FC8DC2C}" type="presOf" srcId="{442C59B2-38AC-452F-BDDB-DD7D3723E06B}" destId="{96767888-5343-49E9-926F-7196375C6C52}" srcOrd="0" destOrd="0" presId="urn:microsoft.com/office/officeart/2009/3/layout/HorizontalOrganizationChart"/>
    <dgm:cxn modelId="{FA879422-E4E4-4D8F-8CAB-78E5CF45B60E}" type="presOf" srcId="{4C78DBFD-F89D-4E8F-A990-E2AE95783A58}" destId="{B17B4320-CB73-433C-86DB-FF61DF16C077}" srcOrd="0" destOrd="0" presId="urn:microsoft.com/office/officeart/2009/3/layout/HorizontalOrganizationChart"/>
    <dgm:cxn modelId="{C0376923-8C66-4476-B088-F2337A4E2DC7}" srcId="{BA32A34E-CA36-427B-84CC-73FD6F614186}" destId="{FC90B5D5-4FC9-4964-BB51-07FC2806BB31}" srcOrd="3" destOrd="0" parTransId="{7EE5EAB3-8CC1-4846-989A-AC3A19D51A0C}" sibTransId="{9D56E64A-B9AD-45FA-9742-1A4A2C2922E2}"/>
    <dgm:cxn modelId="{31B71E24-E429-4DB1-B104-5BCFFCAAACF0}" type="presOf" srcId="{80384B8C-5C31-4DE9-9CA6-77A84AE578D0}" destId="{9307332D-307B-46E1-8C27-A6A841651455}" srcOrd="0" destOrd="0" presId="urn:microsoft.com/office/officeart/2009/3/layout/HorizontalOrganizationChart"/>
    <dgm:cxn modelId="{73B6BC27-99A8-47D3-9D77-50CF312E87D2}" type="presOf" srcId="{1C0125A4-17B6-434C-9337-933606C82A7A}" destId="{4BBE8BC7-AEC8-4225-BEBA-6F9EAF322A29}" srcOrd="0" destOrd="0" presId="urn:microsoft.com/office/officeart/2009/3/layout/HorizontalOrganizationChart"/>
    <dgm:cxn modelId="{20DFEF27-0649-4403-B05C-A92D42D8B836}" type="presOf" srcId="{BCB66E1A-CADF-43DF-8419-3BBC9D340EA0}" destId="{F8A2E4CC-575C-4AE0-A79B-7CC662037864}" srcOrd="1" destOrd="0" presId="urn:microsoft.com/office/officeart/2009/3/layout/HorizontalOrganizationChart"/>
    <dgm:cxn modelId="{02FB8F28-7477-4C14-A32F-932E4C216E68}" type="presOf" srcId="{35E194B8-995E-499B-8FB3-B0FE38BA15FF}" destId="{3A121898-3442-49C9-9E66-F54AC4597F4F}" srcOrd="0" destOrd="0" presId="urn:microsoft.com/office/officeart/2009/3/layout/HorizontalOrganizationChart"/>
    <dgm:cxn modelId="{2E93E729-12B3-4C13-BA5D-475FA7268EB1}" type="presOf" srcId="{E52A7FBA-FB64-4A9E-9004-D214E2A4D1D3}" destId="{961494E1-01C2-47BD-ABAF-2A3668CA3530}" srcOrd="0" destOrd="0" presId="urn:microsoft.com/office/officeart/2009/3/layout/HorizontalOrganizationChart"/>
    <dgm:cxn modelId="{20B6052C-6F5C-42E2-B852-5AFA37364CF2}" type="presOf" srcId="{64FC0C34-21F4-43DC-A5AC-3068428DE788}" destId="{55DB3BE5-0520-4E59-82F3-CCDBE2028819}" srcOrd="0" destOrd="0" presId="urn:microsoft.com/office/officeart/2009/3/layout/HorizontalOrganizationChart"/>
    <dgm:cxn modelId="{7555F72C-C1FD-4A57-B391-8C3E937FBAF9}" type="presOf" srcId="{BCC42CCE-B809-4572-AD8D-95B008541A12}" destId="{0745F667-4836-428C-BCFF-75087B5FD584}" srcOrd="0" destOrd="0" presId="urn:microsoft.com/office/officeart/2009/3/layout/HorizontalOrganizationChart"/>
    <dgm:cxn modelId="{F295662E-62A9-49D4-9896-CA72134935CF}" type="presOf" srcId="{DBE2BC75-8EAE-47CD-8BF7-4EC2DEE57A5E}" destId="{9DD89C04-97DB-43A4-B885-C3F8C646367B}" srcOrd="1" destOrd="0" presId="urn:microsoft.com/office/officeart/2009/3/layout/HorizontalOrganizationChart"/>
    <dgm:cxn modelId="{923D3931-468C-4349-9780-38BF1F14AF22}" type="presOf" srcId="{60E8691F-0966-4833-B6C9-71E371CD4999}" destId="{0C64F1C2-BEB5-4C19-B315-DC0FBD28974D}" srcOrd="1" destOrd="0" presId="urn:microsoft.com/office/officeart/2009/3/layout/HorizontalOrganizationChart"/>
    <dgm:cxn modelId="{ED457238-BD37-4D0A-99B5-AE485D6D8B11}" type="presOf" srcId="{7638E961-AA3D-4267-9020-5A12160A74F4}" destId="{BA32FEF2-639F-4E17-B274-B2ABA705579C}" srcOrd="1" destOrd="0" presId="urn:microsoft.com/office/officeart/2009/3/layout/HorizontalOrganizationChart"/>
    <dgm:cxn modelId="{DC4C963B-4745-4A17-AECE-336AB502AC8F}" srcId="{4A29D6F8-154D-40ED-8DD7-064316736E06}" destId="{C43F6DF7-BDE9-496A-94F8-BE96983091A7}" srcOrd="2" destOrd="0" parTransId="{49DCF72B-C5C1-4CA3-AE87-6169EB98A215}" sibTransId="{999CB7EE-D741-4C75-89C9-FBFD074A7611}"/>
    <dgm:cxn modelId="{0BE6E83B-80E9-449E-95AF-CD43F9B271E2}" srcId="{BCC42CCE-B809-4572-AD8D-95B008541A12}" destId="{02AEB35C-5A83-4E49-AB32-2B56F1C78BFF}" srcOrd="8" destOrd="0" parTransId="{589990B5-8297-4198-AD7B-99C458EBA99D}" sibTransId="{7AEB16C0-708A-4C80-9AE0-89AA50BD6184}"/>
    <dgm:cxn modelId="{5A37393C-387A-4F63-BA92-B24405EC30F7}" type="presOf" srcId="{CB2A5034-4D38-48DE-A9E6-525F2A6DEC49}" destId="{140D42C5-4436-4133-9305-D37002C6DE4F}" srcOrd="1" destOrd="0" presId="urn:microsoft.com/office/officeart/2009/3/layout/HorizontalOrganizationChart"/>
    <dgm:cxn modelId="{FEF6533F-7810-4841-93C3-3E65539BAF79}" type="presOf" srcId="{442C59B2-38AC-452F-BDDB-DD7D3723E06B}" destId="{4FBAC3C3-0CEF-418C-80E9-15F207BD9639}" srcOrd="1" destOrd="0" presId="urn:microsoft.com/office/officeart/2009/3/layout/HorizontalOrganizationChart"/>
    <dgm:cxn modelId="{B88ED85C-767C-4A60-9621-AE7704810ADA}" srcId="{BCC42CCE-B809-4572-AD8D-95B008541A12}" destId="{90021799-A9AA-4A2A-824B-46A5AF95A8B3}" srcOrd="4" destOrd="0" parTransId="{2F2D33E7-2E57-4044-8F48-37F96434C405}" sibTransId="{696A03FB-55E1-4AE3-B28E-C300C70EBE26}"/>
    <dgm:cxn modelId="{0D0BE55C-2B32-465C-BE9B-F4DCA4D93D55}" type="presOf" srcId="{B9F026E2-C318-4B15-B58F-C53406A5F97C}" destId="{EEC9E718-890A-4E0D-A245-17E432F9107C}" srcOrd="0" destOrd="0" presId="urn:microsoft.com/office/officeart/2009/3/layout/HorizontalOrganizationChart"/>
    <dgm:cxn modelId="{2E1B7260-419F-4956-A82C-6974BCFF63EA}" type="presOf" srcId="{25CBDEAE-5063-4927-B92C-D1F43D263E82}" destId="{A44978E6-A682-41D0-B568-7E47FB1F22B3}" srcOrd="0" destOrd="0" presId="urn:microsoft.com/office/officeart/2009/3/layout/HorizontalOrganizationChart"/>
    <dgm:cxn modelId="{E69B4162-7A77-4A1C-B191-45221A9AA985}" srcId="{A35AF8E4-FEC9-4C7A-88FA-8D99228B42A2}" destId="{64FC0C34-21F4-43DC-A5AC-3068428DE788}" srcOrd="1" destOrd="0" parTransId="{61B0439D-D388-4008-9476-4418CCC9EA09}" sibTransId="{5944AACE-56AA-4E70-AB39-E674A440ED5C}"/>
    <dgm:cxn modelId="{80FFFB44-F073-4198-A7C4-8F634858A1F8}" type="presOf" srcId="{D3CA3C4A-CCCC-4FC2-8CB4-A7F57F74D8AD}" destId="{6B32D3FB-86B3-48E2-A3E1-E11470983903}" srcOrd="0" destOrd="0" presId="urn:microsoft.com/office/officeart/2009/3/layout/HorizontalOrganizationChart"/>
    <dgm:cxn modelId="{79D54F65-6541-4B72-82B3-9371A675BFD2}" srcId="{60E8691F-0966-4833-B6C9-71E371CD4999}" destId="{EF77E835-E739-4C6A-A447-687966FBAEFA}" srcOrd="2" destOrd="0" parTransId="{6EA1D656-950A-4632-8811-E10963D19285}" sibTransId="{C119C123-7806-4066-BE20-C57A634EB030}"/>
    <dgm:cxn modelId="{620F4C47-DF58-49A4-9F66-633C8B201A69}" type="presOf" srcId="{DBE2BC75-8EAE-47CD-8BF7-4EC2DEE57A5E}" destId="{FAB4A5B3-6627-4E20-A6E8-07675FAAC475}" srcOrd="0" destOrd="0" presId="urn:microsoft.com/office/officeart/2009/3/layout/HorizontalOrganizationChart"/>
    <dgm:cxn modelId="{BB55EB67-DDF6-4C0F-8F41-BEB2BAFD9003}" type="presOf" srcId="{7975F8F8-9256-41AD-9EEA-A85996FD6FB2}" destId="{6D17084E-9AA1-40FD-A65A-2C86B02FDE01}" srcOrd="0" destOrd="0" presId="urn:microsoft.com/office/officeart/2009/3/layout/HorizontalOrganizationChart"/>
    <dgm:cxn modelId="{020F6568-505B-4CA7-9AD9-F798361FE028}" type="presOf" srcId="{A7B34980-68C0-4F2E-BC13-009E3062EDC0}" destId="{1AB9648D-2BD4-43CC-9BA2-C54EDFB727A9}" srcOrd="0" destOrd="0" presId="urn:microsoft.com/office/officeart/2009/3/layout/HorizontalOrganizationChart"/>
    <dgm:cxn modelId="{1658654A-0394-43F2-AAFA-1946D96AC6B7}" type="presOf" srcId="{FCE5102C-CE30-4270-BCCA-1487D9DD793A}" destId="{D8D91C56-5B2A-4E9A-AC64-3BD937E27251}" srcOrd="0" destOrd="0" presId="urn:microsoft.com/office/officeart/2009/3/layout/HorizontalOrganizationChart"/>
    <dgm:cxn modelId="{2742C36A-B325-445B-826A-0BC20BAA1B71}" type="presOf" srcId="{90021799-A9AA-4A2A-824B-46A5AF95A8B3}" destId="{BADB564D-1C43-4292-A085-02E90A53EA44}" srcOrd="0" destOrd="0" presId="urn:microsoft.com/office/officeart/2009/3/layout/HorizontalOrganizationChart"/>
    <dgm:cxn modelId="{A95C0B6B-B087-442B-ABCA-18F853EF93E8}" type="presOf" srcId="{49DCF72B-C5C1-4CA3-AE87-6169EB98A215}" destId="{14FA4735-3C27-4C01-94C7-FEE9355D805E}" srcOrd="0" destOrd="0" presId="urn:microsoft.com/office/officeart/2009/3/layout/HorizontalOrganizationChart"/>
    <dgm:cxn modelId="{B67D276B-328B-42D3-9D9F-B8BAB6A62929}" srcId="{60E8691F-0966-4833-B6C9-71E371CD4999}" destId="{689A9049-06FB-4961-AC23-4DFDAE5FDFF4}" srcOrd="1" destOrd="0" parTransId="{5A4DB714-542B-42FC-9E18-4A227CA838D2}" sibTransId="{8E5DF266-4290-4001-8971-287C80589CC6}"/>
    <dgm:cxn modelId="{1806AB6B-9CAB-4572-9507-B3CCD1631A09}" srcId="{BA32A34E-CA36-427B-84CC-73FD6F614186}" destId="{DBE2BC75-8EAE-47CD-8BF7-4EC2DEE57A5E}" srcOrd="5" destOrd="0" parTransId="{D3CA3C4A-CCCC-4FC2-8CB4-A7F57F74D8AD}" sibTransId="{F7309AF6-DBFC-473E-B227-E575F61F1098}"/>
    <dgm:cxn modelId="{C514674C-EA13-48BD-A09B-90A129EF0048}" srcId="{BA32A34E-CA36-427B-84CC-73FD6F614186}" destId="{25CBDEAE-5063-4927-B92C-D1F43D263E82}" srcOrd="14" destOrd="0" parTransId="{54CD4751-4E8B-4194-966F-567E995F9B76}" sibTransId="{9ADF1747-2708-4C7E-9358-444A5919E13B}"/>
    <dgm:cxn modelId="{F32BC54C-651D-44E8-A265-26393701FC36}" type="presOf" srcId="{9292141C-3796-442F-9A2B-31132FD9D1AF}" destId="{F81622B9-6057-409B-AB6B-B9F8B218C20A}" srcOrd="1" destOrd="0" presId="urn:microsoft.com/office/officeart/2009/3/layout/HorizontalOrganizationChart"/>
    <dgm:cxn modelId="{64C3104E-F75F-40FC-9B92-01AE91E678E8}" type="presOf" srcId="{A85B02AB-8D6F-4F13-81B2-AC3D44672C48}" destId="{7E5E509A-BED6-427C-BE3C-930855BD8B1F}" srcOrd="1" destOrd="0" presId="urn:microsoft.com/office/officeart/2009/3/layout/HorizontalOrganizationChart"/>
    <dgm:cxn modelId="{7E85274E-063D-4D42-9556-7048E045E38C}" type="presOf" srcId="{010974D7-1755-4DCB-8C11-74E3D5BB9C9B}" destId="{7E97F8D8-C2E5-421C-9A2E-5AF1FE26B258}" srcOrd="0" destOrd="0" presId="urn:microsoft.com/office/officeart/2009/3/layout/HorizontalOrganizationChart"/>
    <dgm:cxn modelId="{1CBA7C6E-CADE-4D94-944D-502FB935D714}" srcId="{BA32A34E-CA36-427B-84CC-73FD6F614186}" destId="{CEE0CF0A-B246-458C-AC59-351F7A94097A}" srcOrd="8" destOrd="0" parTransId="{28E320A9-7724-4AAC-81A5-D08733098DA2}" sibTransId="{891D8573-A86E-4DB3-9F5E-EFC21E2ABA76}"/>
    <dgm:cxn modelId="{71339A4E-DA9E-4BD2-ACA3-EDAD1A382D4E}" type="presOf" srcId="{1CB063A3-F5EC-400A-B2EE-132E67675C0F}" destId="{5B9E2977-F763-4806-B3DC-2F3F0279BC59}" srcOrd="1" destOrd="0" presId="urn:microsoft.com/office/officeart/2009/3/layout/HorizontalOrganizationChart"/>
    <dgm:cxn modelId="{269AD56F-CF59-4663-803D-54E7B178E0B1}" type="presOf" srcId="{90021799-A9AA-4A2A-824B-46A5AF95A8B3}" destId="{84BFACB3-985E-4BB0-9000-5A69B72CF4A4}" srcOrd="1" destOrd="0" presId="urn:microsoft.com/office/officeart/2009/3/layout/HorizontalOrganizationChart"/>
    <dgm:cxn modelId="{EB834D73-6758-4D4E-8D73-16CE3246B573}" type="presOf" srcId="{7638E961-AA3D-4267-9020-5A12160A74F4}" destId="{82C46937-1945-4345-A8D3-6FEBA50056E2}" srcOrd="0" destOrd="0" presId="urn:microsoft.com/office/officeart/2009/3/layout/HorizontalOrganizationChart"/>
    <dgm:cxn modelId="{839D7A73-22CB-4EA6-A79E-8E3A2D717FF8}" type="presOf" srcId="{BF0CC9D7-8DBE-4EEC-A1A0-3EC5BB8CF564}" destId="{8B874FAE-E02F-421E-BEC2-71956ECC97F7}" srcOrd="0" destOrd="0" presId="urn:microsoft.com/office/officeart/2009/3/layout/HorizontalOrganizationChart"/>
    <dgm:cxn modelId="{2C9D3674-AE9A-499B-A028-33EF7B8BEA2D}" type="presOf" srcId="{51084485-2230-447C-9212-90F59F3AE8CE}" destId="{6C7CE5DC-DB09-42C5-8E2F-38682E64E1BF}" srcOrd="0" destOrd="0" presId="urn:microsoft.com/office/officeart/2009/3/layout/HorizontalOrganizationChart"/>
    <dgm:cxn modelId="{F7C64E55-83E7-4F07-9F63-A078BF0903DF}" type="presOf" srcId="{459EF420-8787-43D1-8527-FBFE0E23EE58}" destId="{A56605DD-E46B-4EFE-A57A-0E1957B5C6E7}" srcOrd="0" destOrd="0" presId="urn:microsoft.com/office/officeart/2009/3/layout/HorizontalOrganizationChart"/>
    <dgm:cxn modelId="{066F2556-E8EA-495F-97E5-FF84C3DB019E}" type="presOf" srcId="{856AFB19-2E0B-42BF-9DAF-78D191A76E9C}" destId="{75B29F43-B341-4863-8BE3-8C6B6980A2D4}" srcOrd="0" destOrd="0" presId="urn:microsoft.com/office/officeart/2009/3/layout/HorizontalOrganizationChart"/>
    <dgm:cxn modelId="{19653376-E3BB-4BB5-9E10-767834B8AB6E}" type="presOf" srcId="{EF77E835-E739-4C6A-A447-687966FBAEFA}" destId="{B35D50CE-746A-447C-864C-0FD1CFF2F0FA}" srcOrd="1" destOrd="0" presId="urn:microsoft.com/office/officeart/2009/3/layout/HorizontalOrganizationChart"/>
    <dgm:cxn modelId="{23BF5956-7CEB-4CC0-A461-4725044BB577}" srcId="{442C59B2-38AC-452F-BDDB-DD7D3723E06B}" destId="{ED1F6D7C-80B0-4175-9152-AF1B0740502F}" srcOrd="1" destOrd="0" parTransId="{856AFB19-2E0B-42BF-9DAF-78D191A76E9C}" sibTransId="{8829F8B6-73BA-43E6-96B1-0C0F2CB46E13}"/>
    <dgm:cxn modelId="{856BB756-1E54-43F5-AE56-0532249C91CA}" type="presOf" srcId="{A938EA45-3359-4F5E-9D5D-808683C74900}" destId="{7477DFBA-2FEC-4883-BE3A-F5D602CDA6CE}" srcOrd="0" destOrd="0" presId="urn:microsoft.com/office/officeart/2009/3/layout/HorizontalOrganizationChart"/>
    <dgm:cxn modelId="{809EF776-8324-44BB-9D05-ADD759E49518}" type="presOf" srcId="{18078DB0-EE5C-401B-BF2F-C990CFD3FF36}" destId="{DD02B18C-FB42-4F54-AB9F-05CCFBE2449A}" srcOrd="0" destOrd="0" presId="urn:microsoft.com/office/officeart/2009/3/layout/HorizontalOrganizationChart"/>
    <dgm:cxn modelId="{86611178-D248-42D8-B41F-88390E3B9B25}" type="presOf" srcId="{A85B02AB-8D6F-4F13-81B2-AC3D44672C48}" destId="{D27CDB03-C3CE-441B-B422-D24AEAE91FB0}" srcOrd="0" destOrd="0" presId="urn:microsoft.com/office/officeart/2009/3/layout/HorizontalOrganizationChart"/>
    <dgm:cxn modelId="{CC401858-1A69-4C49-8229-2F90B81B35C4}" type="presOf" srcId="{CDD674EA-D771-4ACD-8B59-2123A64193F1}" destId="{7D896132-0FFD-4B45-BC55-CE83703BEA7F}" srcOrd="0" destOrd="0" presId="urn:microsoft.com/office/officeart/2009/3/layout/HorizontalOrganizationChart"/>
    <dgm:cxn modelId="{39C21D79-2A2B-480D-A676-A9D9510A9507}" type="presOf" srcId="{4573402A-5967-437A-B5F7-BE8B09EF39A3}" destId="{9D0A6BCC-51BA-4044-89E0-01B5314394F5}" srcOrd="0" destOrd="0" presId="urn:microsoft.com/office/officeart/2009/3/layout/HorizontalOrganizationChart"/>
    <dgm:cxn modelId="{7E7C5159-7D2D-4982-8660-BF48830FD73E}" srcId="{1EE5E22A-393A-4A9B-A91E-F7A7DF8822B6}" destId="{1CB063A3-F5EC-400A-B2EE-132E67675C0F}" srcOrd="0" destOrd="0" parTransId="{1E72C6B4-F1AA-473B-8718-8C7AD84FA861}" sibTransId="{CA15A4A6-A671-4A95-A28A-93E54E199492}"/>
    <dgm:cxn modelId="{FCEB1D5A-AC4E-4AEF-8E0B-E8ED422AEF5F}" type="presOf" srcId="{CEE0CF0A-B246-458C-AC59-351F7A94097A}" destId="{FEC32502-6CFD-49E3-9430-67F582AC7854}" srcOrd="1" destOrd="0" presId="urn:microsoft.com/office/officeart/2009/3/layout/HorizontalOrganizationChart"/>
    <dgm:cxn modelId="{15A0B55A-4D1D-4845-BFE8-3065C714933B}" type="presOf" srcId="{DB0CB0AB-3A58-4868-9CA8-56BB428A3F54}" destId="{778534A1-46DB-48F7-9010-272CFB9998F5}" srcOrd="0" destOrd="0" presId="urn:microsoft.com/office/officeart/2009/3/layout/HorizontalOrganizationChart"/>
    <dgm:cxn modelId="{5F19B95A-C8CE-42A2-9248-2F21334B06E5}" type="presOf" srcId="{E4A83B51-D61F-48A7-8152-EDDBE7FB02BF}" destId="{6CFD077E-3EEF-4489-919A-70B1706FFDAC}" srcOrd="0" destOrd="0" presId="urn:microsoft.com/office/officeart/2009/3/layout/HorizontalOrganizationChart"/>
    <dgm:cxn modelId="{3E20CF5A-481B-48C2-BB26-CA78F2B3518F}" srcId="{BCC42CCE-B809-4572-AD8D-95B008541A12}" destId="{CB2A5034-4D38-48DE-A9E6-525F2A6DEC49}" srcOrd="7" destOrd="0" parTransId="{CF4847E6-E40C-45B7-9A2C-8270A65D8B29}" sibTransId="{5AED9B82-6A9E-4382-A0F7-3E6440FE6B21}"/>
    <dgm:cxn modelId="{77737C7B-2D47-496F-8A8A-6CCE7AF63F90}" type="presOf" srcId="{FC90B5D5-4FC9-4964-BB51-07FC2806BB31}" destId="{EE5B9C8B-73AF-46AC-8A2A-69CEC4CC327C}" srcOrd="0" destOrd="0" presId="urn:microsoft.com/office/officeart/2009/3/layout/HorizontalOrganizationChart"/>
    <dgm:cxn modelId="{7347827C-91B8-49BA-A642-4D77937D6260}" type="presOf" srcId="{1C0125A4-17B6-434C-9337-933606C82A7A}" destId="{BE84EA6F-9827-4832-953F-D8AB738DD7BD}" srcOrd="1" destOrd="0" presId="urn:microsoft.com/office/officeart/2009/3/layout/HorizontalOrganizationChart"/>
    <dgm:cxn modelId="{B826597D-C575-420E-92E6-62568779E1C3}" type="presOf" srcId="{240F4448-E3FF-4CC9-9EC3-9AAB9DA7E0C1}" destId="{04B7BC23-6173-4835-989C-2AB8710A4C33}" srcOrd="0" destOrd="0" presId="urn:microsoft.com/office/officeart/2009/3/layout/HorizontalOrganizationChart"/>
    <dgm:cxn modelId="{8D8DC27D-138A-4657-B1B4-00BA54433641}" type="presOf" srcId="{B8BE8190-FDAA-48C8-B6C5-51CAD7EE7E08}" destId="{E936BE5A-DB2E-4B91-8972-7E6F77BB7B9C}" srcOrd="1" destOrd="0" presId="urn:microsoft.com/office/officeart/2009/3/layout/HorizontalOrganizationChart"/>
    <dgm:cxn modelId="{4F729081-D8D9-45C3-8C3D-5181F4CAA8BF}" type="presOf" srcId="{010974D7-1755-4DCB-8C11-74E3D5BB9C9B}" destId="{30C87731-3202-4EA6-B88D-14C328372016}" srcOrd="1" destOrd="0" presId="urn:microsoft.com/office/officeart/2009/3/layout/HorizontalOrganizationChart"/>
    <dgm:cxn modelId="{6C1D9E81-5987-4736-A881-87C5BB7655B4}" type="presOf" srcId="{3EE6FA82-A0E6-400A-B9DD-AA542B6C7141}" destId="{FBE57A52-BC64-4851-8689-ADA8EC570CC4}" srcOrd="1" destOrd="0" presId="urn:microsoft.com/office/officeart/2009/3/layout/HorizontalOrganizationChart"/>
    <dgm:cxn modelId="{D9D08E82-2E3C-42E8-93A4-04EB06700D1D}" type="presOf" srcId="{ED1F6D7C-80B0-4175-9152-AF1B0740502F}" destId="{35980DC0-3B83-4D09-A1E8-446BCFAB30F0}" srcOrd="1" destOrd="0" presId="urn:microsoft.com/office/officeart/2009/3/layout/HorizontalOrganizationChart"/>
    <dgm:cxn modelId="{CFDBAB84-1E81-4466-A5A5-E2A5CE9FB09B}" type="presOf" srcId="{898E1057-867D-4855-8052-ECA62EECCECC}" destId="{F7137988-0730-45F2-8A25-6B1F3C4697F0}" srcOrd="0" destOrd="0" presId="urn:microsoft.com/office/officeart/2009/3/layout/HorizontalOrganizationChart"/>
    <dgm:cxn modelId="{F6379985-F481-47C0-80EA-B4B8DBFB495D}" type="presOf" srcId="{7975F8F8-9256-41AD-9EEA-A85996FD6FB2}" destId="{49B8CDEA-99D7-4BEE-8F37-117D7BC515AD}" srcOrd="1" destOrd="0" presId="urn:microsoft.com/office/officeart/2009/3/layout/HorizontalOrganizationChart"/>
    <dgm:cxn modelId="{4FA42A86-F23D-4BF3-B3B8-A03213B946FC}" type="presOf" srcId="{EF77E835-E739-4C6A-A447-687966FBAEFA}" destId="{717980D4-E8D4-4EBE-A4FF-277637AF995F}" srcOrd="0" destOrd="0" presId="urn:microsoft.com/office/officeart/2009/3/layout/HorizontalOrganizationChart"/>
    <dgm:cxn modelId="{78378487-8B97-416E-9BFE-3A826D59D5BB}" type="presOf" srcId="{DB0CB0AB-3A58-4868-9CA8-56BB428A3F54}" destId="{AA6D8DEC-BB4C-4269-AE4D-95FBD3E2A5A1}" srcOrd="1" destOrd="0" presId="urn:microsoft.com/office/officeart/2009/3/layout/HorizontalOrganizationChart"/>
    <dgm:cxn modelId="{81DC7C89-654E-4A90-906D-AEAC9BD2048C}" type="presOf" srcId="{02AEB35C-5A83-4E49-AB32-2B56F1C78BFF}" destId="{BA7B2BBF-2524-4F40-909B-69FE87ECF3C9}" srcOrd="0" destOrd="0" presId="urn:microsoft.com/office/officeart/2009/3/layout/HorizontalOrganizationChart"/>
    <dgm:cxn modelId="{6090ED89-2804-4D73-97BD-0E39A61BB02F}" srcId="{4A29D6F8-154D-40ED-8DD7-064316736E06}" destId="{BCB66E1A-CADF-43DF-8419-3BBC9D340EA0}" srcOrd="1" destOrd="0" parTransId="{75D8113C-D1A8-4E4A-8149-99C42F6EBC41}" sibTransId="{4F46A9E4-3EFD-4525-AC29-49473B08BD6F}"/>
    <dgm:cxn modelId="{385B0B8A-8555-445E-A950-5499EDCD8725}" type="presOf" srcId="{689A9049-06FB-4961-AC23-4DFDAE5FDFF4}" destId="{24074D95-B478-453A-A97B-738B0B3C08B3}" srcOrd="1" destOrd="0" presId="urn:microsoft.com/office/officeart/2009/3/layout/HorizontalOrganizationChart"/>
    <dgm:cxn modelId="{E226F78B-2DD4-4488-B390-352BDE7089D7}" type="presOf" srcId="{18078DB0-EE5C-401B-BF2F-C990CFD3FF36}" destId="{436F4EEB-03FF-42BD-8606-8F71CA880430}" srcOrd="1" destOrd="0" presId="urn:microsoft.com/office/officeart/2009/3/layout/HorizontalOrganizationChart"/>
    <dgm:cxn modelId="{7C253492-C34E-455E-B239-95EE862D7D10}" type="presOf" srcId="{7209E83A-C119-40B2-BEB8-A890C0B7D904}" destId="{3DE53D33-2E74-4C7F-A434-F0CE98B872C7}" srcOrd="0" destOrd="0" presId="urn:microsoft.com/office/officeart/2009/3/layout/HorizontalOrganizationChart"/>
    <dgm:cxn modelId="{F3434792-FD99-4423-8CEC-1EF1D6F8E013}" srcId="{442C59B2-38AC-452F-BDDB-DD7D3723E06B}" destId="{DB0CB0AB-3A58-4868-9CA8-56BB428A3F54}" srcOrd="0" destOrd="0" parTransId="{E52A7FBA-FB64-4A9E-9004-D214E2A4D1D3}" sibTransId="{08118FCC-62ED-486B-8B8B-87735C3A0C5A}"/>
    <dgm:cxn modelId="{668EF896-1388-4379-BE0E-DB5675EC33BC}" type="presOf" srcId="{B8BE8190-FDAA-48C8-B6C5-51CAD7EE7E08}" destId="{E1D9EBD3-CDDE-4DDB-AD6B-31ADCDEEAC60}" srcOrd="0" destOrd="0" presId="urn:microsoft.com/office/officeart/2009/3/layout/HorizontalOrganizationChart"/>
    <dgm:cxn modelId="{F8051197-7B07-452F-91C2-9DE62EB3DE49}" srcId="{BCC42CCE-B809-4572-AD8D-95B008541A12}" destId="{FCE5102C-CE30-4270-BCCA-1487D9DD793A}" srcOrd="3" destOrd="0" parTransId="{4C78DBFD-F89D-4E8F-A990-E2AE95783A58}" sibTransId="{F4449407-D10A-430D-BE59-1D6C0A69F2D1}"/>
    <dgm:cxn modelId="{4C290898-2A8C-4B94-AFC4-93B4E9851EC1}" type="presOf" srcId="{7EE5EAB3-8CC1-4846-989A-AC3A19D51A0C}" destId="{7B7AC510-0C94-4094-AC26-A1831956CD8A}" srcOrd="0" destOrd="0" presId="urn:microsoft.com/office/officeart/2009/3/layout/HorizontalOrganizationChart"/>
    <dgm:cxn modelId="{9D69D399-8844-48F9-BDA2-832E1C8CC9D5}" srcId="{BCC42CCE-B809-4572-AD8D-95B008541A12}" destId="{A7B34980-68C0-4F2E-BC13-009E3062EDC0}" srcOrd="6" destOrd="0" parTransId="{9DFEABED-55E9-4758-BD2E-91EC470C3997}" sibTransId="{1E1C9EA4-9791-4C64-A676-4B769F3A0C87}"/>
    <dgm:cxn modelId="{EBC2729B-B7A3-4229-9D9B-01544C38E10B}" type="presOf" srcId="{CF4847E6-E40C-45B7-9A2C-8270A65D8B29}" destId="{8C9C110B-EA85-4127-89FC-E1FCCB43F5A8}" srcOrd="0" destOrd="0" presId="urn:microsoft.com/office/officeart/2009/3/layout/HorizontalOrganizationChart"/>
    <dgm:cxn modelId="{FBB0F69B-0AFB-442F-A5A7-EB7B224BF12C}" type="presOf" srcId="{2F2D33E7-2E57-4044-8F48-37F96434C405}" destId="{1B91B962-ED6F-4C50-B530-C6F59BFFA6C3}" srcOrd="0" destOrd="0" presId="urn:microsoft.com/office/officeart/2009/3/layout/HorizontalOrganizationChart"/>
    <dgm:cxn modelId="{37A7509C-E901-4323-AD82-E6738B8A7AA3}" type="presOf" srcId="{A3724DC7-2875-4A15-9549-5BC71870567D}" destId="{B39F3F35-017C-421E-B3A0-BB11E401375D}" srcOrd="0" destOrd="0" presId="urn:microsoft.com/office/officeart/2009/3/layout/HorizontalOrganizationChart"/>
    <dgm:cxn modelId="{4A0DFA9C-3DB9-4ED2-870B-A27A98E520EF}" type="presOf" srcId="{CB2A5034-4D38-48DE-A9E6-525F2A6DEC49}" destId="{737635E7-496F-45DA-AE12-D82589EBC9AB}" srcOrd="0" destOrd="0" presId="urn:microsoft.com/office/officeart/2009/3/layout/HorizontalOrganizationChart"/>
    <dgm:cxn modelId="{0CC6CC9E-B878-42D5-8BE4-39D4E8FDF285}" type="presOf" srcId="{059EA102-0227-4825-B36E-1ECA8375C945}" destId="{F520FD84-C3CF-4C42-AB21-36EA35FF306B}" srcOrd="0" destOrd="0" presId="urn:microsoft.com/office/officeart/2009/3/layout/HorizontalOrganizationChart"/>
    <dgm:cxn modelId="{9AF6CE9E-945A-4AE1-BCC9-7DABC1ACF4DA}" type="presOf" srcId="{AB2F4A34-8779-4843-9008-4CE1F90CA74B}" destId="{41C6E244-41B7-47A4-A840-24661E109E02}" srcOrd="0" destOrd="0" presId="urn:microsoft.com/office/officeart/2009/3/layout/HorizontalOrganizationChart"/>
    <dgm:cxn modelId="{1E62E79F-093B-4ECE-B3C8-C95B34FDD7C7}" type="presOf" srcId="{54CD4751-4E8B-4194-966F-567E995F9B76}" destId="{6126D47F-0FC0-4E1C-B832-BB85097A59A0}" srcOrd="0" destOrd="0" presId="urn:microsoft.com/office/officeart/2009/3/layout/HorizontalOrganizationChart"/>
    <dgm:cxn modelId="{525A88A0-1B7E-4CE2-9D1A-34900A00848F}" srcId="{F3055981-1FC2-4B01-B17E-3EF28A2BF01D}" destId="{302CFCA2-0DD0-4650-B037-79A0E9E21DD2}" srcOrd="0" destOrd="0" parTransId="{FE98083C-8D50-42BA-A4A5-6635495A7DD2}" sibTransId="{BFC2A79D-593A-42E7-BBC6-FC3C5F2D4311}"/>
    <dgm:cxn modelId="{26F04DA1-43D6-4CC9-92FE-8DE7F73FF94D}" srcId="{BA32A34E-CA36-427B-84CC-73FD6F614186}" destId="{898E1057-867D-4855-8052-ECA62EECCECC}" srcOrd="10" destOrd="0" parTransId="{E8CAE43F-05E9-4E4D-8475-54B392E379F1}" sibTransId="{F21291BD-4436-4E2C-9CE6-89CE61B1C9A3}"/>
    <dgm:cxn modelId="{37E1A0A2-DDED-45FC-A25D-110BE27AD479}" srcId="{60E8691F-0966-4833-B6C9-71E371CD4999}" destId="{A85B02AB-8D6F-4F13-81B2-AC3D44672C48}" srcOrd="0" destOrd="0" parTransId="{B31BF03B-E51B-4DFC-BA07-C48B793CBACA}" sibTransId="{B09A6046-2159-46E9-9113-796BC97FB321}"/>
    <dgm:cxn modelId="{3897B4A2-0615-4B8D-9F4D-A27445196B2F}" type="presOf" srcId="{25CBDEAE-5063-4927-B92C-D1F43D263E82}" destId="{7E2A74EC-91D2-47EB-A5BE-1259B84BE01E}" srcOrd="1" destOrd="0" presId="urn:microsoft.com/office/officeart/2009/3/layout/HorizontalOrganizationChart"/>
    <dgm:cxn modelId="{630F68A4-A7AF-45D4-A9D2-6DBA733A1FF8}" type="presOf" srcId="{75D8113C-D1A8-4E4A-8149-99C42F6EBC41}" destId="{90E55C49-CCBF-4734-B397-A967C8357619}" srcOrd="0" destOrd="0" presId="urn:microsoft.com/office/officeart/2009/3/layout/HorizontalOrganizationChart"/>
    <dgm:cxn modelId="{83670BA5-37FE-417F-9985-14737B74EC47}" type="presOf" srcId="{9E9F3F8D-7403-43C8-A658-1BB83E25A946}" destId="{636DB620-846A-43D1-B485-0BEC7DD025F2}" srcOrd="0" destOrd="0" presId="urn:microsoft.com/office/officeart/2009/3/layout/HorizontalOrganizationChart"/>
    <dgm:cxn modelId="{970031A5-0569-42CC-BA9A-F731F6E25542}" type="presOf" srcId="{BCB66E1A-CADF-43DF-8419-3BBC9D340EA0}" destId="{CFBB7E77-EC38-4B87-BDF9-EB7695551720}" srcOrd="0" destOrd="0" presId="urn:microsoft.com/office/officeart/2009/3/layout/HorizontalOrganizationChart"/>
    <dgm:cxn modelId="{05AC96A6-F8CB-46A8-BBC7-E9F5C5DB7E8A}" type="presOf" srcId="{E534A0EE-24A6-42FF-95E5-B50A725CA08A}" destId="{C06A54F5-321C-4122-8CB6-5DD8ADEC8626}" srcOrd="0" destOrd="0" presId="urn:microsoft.com/office/officeart/2009/3/layout/HorizontalOrganizationChart"/>
    <dgm:cxn modelId="{F2A3DAA6-5E06-4F02-B8E7-993571327F50}" type="presOf" srcId="{60E8691F-0966-4833-B6C9-71E371CD4999}" destId="{CEA88EC7-AD0A-4914-925C-C11BFB0B3EFB}" srcOrd="0" destOrd="0" presId="urn:microsoft.com/office/officeart/2009/3/layout/HorizontalOrganizationChart"/>
    <dgm:cxn modelId="{C37059AA-FFD5-402E-AB67-524418A03053}" type="presOf" srcId="{6B692C0F-F1CC-4B48-8019-B76CFCB9B086}" destId="{D9B49162-3B5F-4707-AC25-3E7617C8A36F}" srcOrd="1" destOrd="0" presId="urn:microsoft.com/office/officeart/2009/3/layout/HorizontalOrganizationChart"/>
    <dgm:cxn modelId="{E1B1CEAA-24F4-4D60-82F1-669D7AC52CDB}" type="presOf" srcId="{758C02E7-C6CE-4E6A-B281-A0ED2CD92F06}" destId="{66D8B889-D507-405F-B56C-B2801CCA509A}" srcOrd="0" destOrd="0" presId="urn:microsoft.com/office/officeart/2009/3/layout/HorizontalOrganizationChart"/>
    <dgm:cxn modelId="{B7DCF4AD-3282-4F71-A5A7-A502386F7037}" srcId="{BA32A34E-CA36-427B-84CC-73FD6F614186}" destId="{3EE6FA82-A0E6-400A-B9DD-AA542B6C7141}" srcOrd="2" destOrd="0" parTransId="{15F7CB68-E4BE-45B9-BEB5-1D43EEB72C7B}" sibTransId="{832D6AB3-0FB8-42F9-99A4-97D33851B41D}"/>
    <dgm:cxn modelId="{2A8752AE-A240-4D65-87F5-7EA7112D9008}" srcId="{BA32A34E-CA36-427B-84CC-73FD6F614186}" destId="{51084485-2230-447C-9212-90F59F3AE8CE}" srcOrd="9" destOrd="0" parTransId="{AB2F4A34-8779-4843-9008-4CE1F90CA74B}" sibTransId="{94EAA729-7BA8-46A8-84A7-5FD3EEC576F2}"/>
    <dgm:cxn modelId="{EF99C3AE-1E52-4049-A56B-C186179DC6CE}" srcId="{BA32A34E-CA36-427B-84CC-73FD6F614186}" destId="{758C02E7-C6CE-4E6A-B281-A0ED2CD92F06}" srcOrd="0" destOrd="0" parTransId="{4DBB7823-0982-4186-9695-63685C97EF0F}" sibTransId="{EB19D5D2-FA9C-4991-814B-898957B8A014}"/>
    <dgm:cxn modelId="{CCEDEBAF-0B26-44E4-A5F0-D00C7110FF58}" type="presOf" srcId="{A17767F6-80BD-435D-BA49-2DC70E9B1082}" destId="{AA7ACD4A-B851-460A-BC27-680FB7445BC2}" srcOrd="0" destOrd="0" presId="urn:microsoft.com/office/officeart/2009/3/layout/HorizontalOrganizationChart"/>
    <dgm:cxn modelId="{5796C9B0-ACEA-4068-8A11-20890C1037E9}" type="presOf" srcId="{BCC42CCE-B809-4572-AD8D-95B008541A12}" destId="{A210C312-4582-41FA-B83D-EB0CA68BB7C3}" srcOrd="1" destOrd="0" presId="urn:microsoft.com/office/officeart/2009/3/layout/HorizontalOrganizationChart"/>
    <dgm:cxn modelId="{0D0E3AB1-03B3-4746-96B3-00ECB5EF3E1E}" type="presOf" srcId="{459EF420-8787-43D1-8527-FBFE0E23EE58}" destId="{9D6AC511-93E0-42FC-AABB-D24B31758959}" srcOrd="1" destOrd="0" presId="urn:microsoft.com/office/officeart/2009/3/layout/HorizontalOrganizationChart"/>
    <dgm:cxn modelId="{A322E8B2-16B1-41D6-AC55-2061C6EFF707}" type="presOf" srcId="{A35AF8E4-FEC9-4C7A-88FA-8D99228B42A2}" destId="{8C1876FB-E444-4D2A-87A3-F8A665629087}" srcOrd="1" destOrd="0" presId="urn:microsoft.com/office/officeart/2009/3/layout/HorizontalOrganizationChart"/>
    <dgm:cxn modelId="{27EEEDB2-1F08-4EB9-8D13-09D3DA7A1268}" type="presOf" srcId="{1CB063A3-F5EC-400A-B2EE-132E67675C0F}" destId="{56A9BD27-1B2B-4C26-80CF-4E324BB252A0}" srcOrd="0" destOrd="0" presId="urn:microsoft.com/office/officeart/2009/3/layout/HorizontalOrganizationChart"/>
    <dgm:cxn modelId="{F3F149B3-364D-4CF7-975E-9ADDBC2C0288}" srcId="{BCC42CCE-B809-4572-AD8D-95B008541A12}" destId="{9292141C-3796-442F-9A2B-31132FD9D1AF}" srcOrd="1" destOrd="0" parTransId="{24CD6E2A-43C6-4CBB-B4D9-4A9B82FCA861}" sibTransId="{547AEECA-27C9-498D-9003-CC56A235DB11}"/>
    <dgm:cxn modelId="{217898B3-EDD6-4ABA-8696-9453783F57E4}" srcId="{BA32A34E-CA36-427B-84CC-73FD6F614186}" destId="{4A29D6F8-154D-40ED-8DD7-064316736E06}" srcOrd="1" destOrd="0" parTransId="{A938EA45-3359-4F5E-9D5D-808683C74900}" sibTransId="{15427F7D-E6B4-424B-BC9C-E857B59E616D}"/>
    <dgm:cxn modelId="{78694DB4-5016-4BB8-976A-F50FDD76B81B}" type="presOf" srcId="{898E1057-867D-4855-8052-ECA62EECCECC}" destId="{A9E985FB-FBDA-4BC5-9F0D-A81FE340CFDB}" srcOrd="1" destOrd="0" presId="urn:microsoft.com/office/officeart/2009/3/layout/HorizontalOrganizationChart"/>
    <dgm:cxn modelId="{7A61CFB4-152E-4A17-8D6C-DD146103BE0B}" type="presOf" srcId="{F3055981-1FC2-4B01-B17E-3EF28A2BF01D}" destId="{82D14F99-6D9C-4D1D-9551-E9784F78AB3B}" srcOrd="1" destOrd="0" presId="urn:microsoft.com/office/officeart/2009/3/layout/HorizontalOrganizationChart"/>
    <dgm:cxn modelId="{E061DFB6-ABE0-4D98-BBE2-85A336A15012}" type="presOf" srcId="{589990B5-8297-4198-AD7B-99C458EBA99D}" destId="{67ADB2C9-6211-4A1C-8E96-5037CDA3FF10}" srcOrd="0" destOrd="0" presId="urn:microsoft.com/office/officeart/2009/3/layout/HorizontalOrganizationChart"/>
    <dgm:cxn modelId="{10AB08B7-C6F9-4779-A85B-CCE56E2406C0}" type="presOf" srcId="{28E320A9-7724-4AAC-81A5-D08733098DA2}" destId="{113C5748-38FC-4EFB-BAE1-96A97C23F765}" srcOrd="0" destOrd="0" presId="urn:microsoft.com/office/officeart/2009/3/layout/HorizontalOrganizationChart"/>
    <dgm:cxn modelId="{79AB40BB-CEBB-406D-AB38-E740D9C6884E}" type="presOf" srcId="{23BF6BC8-120C-47F0-91BE-860412484F4D}" destId="{666FF521-C865-4E6B-B04C-9DC552680601}" srcOrd="0" destOrd="0" presId="urn:microsoft.com/office/officeart/2009/3/layout/HorizontalOrganizationChart"/>
    <dgm:cxn modelId="{059B0FBD-BB63-4771-AC4A-E73EC2CA46EF}" type="presOf" srcId="{BA32A34E-CA36-427B-84CC-73FD6F614186}" destId="{8FBDE94A-3027-48A2-A007-73BCD0AD5CA3}" srcOrd="1" destOrd="0" presId="urn:microsoft.com/office/officeart/2009/3/layout/HorizontalOrganizationChart"/>
    <dgm:cxn modelId="{D55254BD-2DA3-482F-8137-CB0A3AAD6762}" type="presOf" srcId="{A17767F6-80BD-435D-BA49-2DC70E9B1082}" destId="{7859D3B4-B8A8-4793-B3C9-1C1A9A186A97}" srcOrd="1" destOrd="0" presId="urn:microsoft.com/office/officeart/2009/3/layout/HorizontalOrganizationChart"/>
    <dgm:cxn modelId="{A90494BD-ACAE-42D7-B856-FA9D9B13EA31}" type="presOf" srcId="{4A29D6F8-154D-40ED-8DD7-064316736E06}" destId="{ED795A06-83C9-4900-8B2A-8FF34D80C777}" srcOrd="0" destOrd="0" presId="urn:microsoft.com/office/officeart/2009/3/layout/HorizontalOrganizationChart"/>
    <dgm:cxn modelId="{352FCBBD-A435-4F4F-92F3-7A43E7018454}" type="presOf" srcId="{E94D6EE2-752E-433D-8F7C-3171FB9900E0}" destId="{05F5ED07-6CBF-4DD5-B667-7F57A72C5501}" srcOrd="0" destOrd="0" presId="urn:microsoft.com/office/officeart/2009/3/layout/HorizontalOrganizationChart"/>
    <dgm:cxn modelId="{C2B2F3BD-C316-40BE-AEFF-CF0BBDBB940D}" type="presOf" srcId="{6B692C0F-F1CC-4B48-8019-B76CFCB9B086}" destId="{04546700-49BD-40BC-8FC8-868CCD31D137}" srcOrd="0" destOrd="0" presId="urn:microsoft.com/office/officeart/2009/3/layout/HorizontalOrganizationChart"/>
    <dgm:cxn modelId="{4CDBF8C0-D13F-4DA6-9D06-2A3896CBEBEE}" type="presOf" srcId="{E8CAE43F-05E9-4E4D-8475-54B392E379F1}" destId="{DA52FC13-EF19-4DBA-92E4-D57A6A8E6C38}" srcOrd="0" destOrd="0" presId="urn:microsoft.com/office/officeart/2009/3/layout/HorizontalOrganizationChart"/>
    <dgm:cxn modelId="{B55D69C2-5963-48BB-9958-80BFD9BD0B13}" type="presOf" srcId="{02AEB35C-5A83-4E49-AB32-2B56F1C78BFF}" destId="{EBB1BF33-E6EF-4596-94BE-FDD61E8B8A70}" srcOrd="1" destOrd="0" presId="urn:microsoft.com/office/officeart/2009/3/layout/HorizontalOrganizationChart"/>
    <dgm:cxn modelId="{F72B04C4-4084-4B31-A2F3-ADAC66495233}" srcId="{1CB063A3-F5EC-400A-B2EE-132E67675C0F}" destId="{442C59B2-38AC-452F-BDDB-DD7D3723E06B}" srcOrd="2" destOrd="0" parTransId="{3D321E62-E7E4-4D1C-99AF-F76BA58BA5E5}" sibTransId="{E15ED8A1-8670-41FB-9FC0-FAE1A11F4B3E}"/>
    <dgm:cxn modelId="{E9D5E0C4-7929-4CF0-A5E5-0EA1A113349C}" type="presOf" srcId="{BA32A34E-CA36-427B-84CC-73FD6F614186}" destId="{77DB11B3-6302-432A-AEFA-6060451B816D}" srcOrd="0" destOrd="0" presId="urn:microsoft.com/office/officeart/2009/3/layout/HorizontalOrganizationChart"/>
    <dgm:cxn modelId="{92CB3BC5-863D-4919-80A6-CD770244663C}" srcId="{BA32A34E-CA36-427B-84CC-73FD6F614186}" destId="{459EF420-8787-43D1-8527-FBFE0E23EE58}" srcOrd="4" destOrd="0" parTransId="{7209E83A-C119-40B2-BEB8-A890C0B7D904}" sibTransId="{9DFFA6C6-3E74-4EBE-89C2-9A98584F48F7}"/>
    <dgm:cxn modelId="{1D98C3C6-2FFE-4E0B-9769-A91B8DB28F80}" type="presOf" srcId="{35E194B8-995E-499B-8FB3-B0FE38BA15FF}" destId="{2BAD0DE1-A23F-4E45-B272-BF249A065591}" srcOrd="1" destOrd="0" presId="urn:microsoft.com/office/officeart/2009/3/layout/HorizontalOrganizationChart"/>
    <dgm:cxn modelId="{A71DDAC7-BDE7-4ADD-BCC4-A1752F7B9EA4}" type="presOf" srcId="{FE98083C-8D50-42BA-A4A5-6635495A7DD2}" destId="{9F6FEFCF-9178-4614-90F3-81A82F7C5B1F}" srcOrd="0" destOrd="0" presId="urn:microsoft.com/office/officeart/2009/3/layout/HorizontalOrganizationChart"/>
    <dgm:cxn modelId="{0BEF4CC9-1D97-47AE-9398-D579D45FE01B}" type="presOf" srcId="{CEE0CF0A-B246-458C-AC59-351F7A94097A}" destId="{AE02685C-838B-4B00-83EB-32BB97CEB824}" srcOrd="0" destOrd="0" presId="urn:microsoft.com/office/officeart/2009/3/layout/HorizontalOrganizationChart"/>
    <dgm:cxn modelId="{5FB892CB-D29A-4E4C-BAEE-27D2FEA840B9}" type="presOf" srcId="{5AAAEEA5-48FF-4993-B9AE-097C3C23EC19}" destId="{AFC52701-0BB3-458D-A3DF-E5117A63FB7F}" srcOrd="0" destOrd="0" presId="urn:microsoft.com/office/officeart/2009/3/layout/HorizontalOrganizationChart"/>
    <dgm:cxn modelId="{603FFCCB-B378-4F89-B9AA-6162910FF922}" type="presOf" srcId="{BF0CC9D7-8DBE-4EEC-A1A0-3EC5BB8CF564}" destId="{ADAA3F10-E264-486C-A266-D759C2639AD4}" srcOrd="1" destOrd="0" presId="urn:microsoft.com/office/officeart/2009/3/layout/HorizontalOrganizationChart"/>
    <dgm:cxn modelId="{A90C3FCE-2959-4E3F-BEE3-74253A2C28A8}" srcId="{BA32A34E-CA36-427B-84CC-73FD6F614186}" destId="{B8BE8190-FDAA-48C8-B6C5-51CAD7EE7E08}" srcOrd="6" destOrd="0" parTransId="{A3724DC7-2875-4A15-9549-5BC71870567D}" sibTransId="{336313D2-B39D-412D-9D80-39CADB01FEC5}"/>
    <dgm:cxn modelId="{A0D2C7D2-4F02-477F-97C1-F841F7E8F3ED}" srcId="{BCC42CCE-B809-4572-AD8D-95B008541A12}" destId="{E4A83B51-D61F-48A7-8152-EDDBE7FB02BF}" srcOrd="5" destOrd="0" parTransId="{B9F026E2-C318-4B15-B58F-C53406A5F97C}" sibTransId="{F8363D36-2A9E-4883-9984-A0E1F112A744}"/>
    <dgm:cxn modelId="{C063EFD4-3984-4272-AE06-94191218B023}" type="presOf" srcId="{24CD6E2A-43C6-4CBB-B4D9-4A9B82FCA861}" destId="{47028E73-D0A4-45D0-BEA3-A7CF12E7DEA5}" srcOrd="0" destOrd="0" presId="urn:microsoft.com/office/officeart/2009/3/layout/HorizontalOrganizationChart"/>
    <dgm:cxn modelId="{D64726D7-173D-4999-98A7-899D5905FFCE}" srcId="{A35AF8E4-FEC9-4C7A-88FA-8D99228B42A2}" destId="{35E194B8-995E-499B-8FB3-B0FE38BA15FF}" srcOrd="2" destOrd="0" parTransId="{059EA102-0227-4825-B36E-1ECA8375C945}" sibTransId="{9C25BB3B-8860-4589-954D-F2B851B3698A}"/>
    <dgm:cxn modelId="{F26F1BD8-D88E-42DC-85A7-47F938C634D9}" type="presOf" srcId="{4DBB7823-0982-4186-9695-63685C97EF0F}" destId="{82AF57D7-CB73-4638-8247-254004965C15}" srcOrd="0" destOrd="0" presId="urn:microsoft.com/office/officeart/2009/3/layout/HorizontalOrganizationChart"/>
    <dgm:cxn modelId="{5BE81ED8-3939-49FC-9398-8F24D9717440}" srcId="{BCC42CCE-B809-4572-AD8D-95B008541A12}" destId="{1C0125A4-17B6-434C-9337-933606C82A7A}" srcOrd="2" destOrd="0" parTransId="{6B35AAAD-6F63-44EE-89EA-EA6EC9AA51CE}" sibTransId="{3A9BE976-7CBA-4F98-AB5A-86DC7FC9C7A3}"/>
    <dgm:cxn modelId="{A94E41D8-B3C1-4B9D-84FA-A0F166245015}" type="presOf" srcId="{689A9049-06FB-4961-AC23-4DFDAE5FDFF4}" destId="{6B1D2440-1367-4FCE-8B89-46D40A02DF26}" srcOrd="0" destOrd="0" presId="urn:microsoft.com/office/officeart/2009/3/layout/HorizontalOrganizationChart"/>
    <dgm:cxn modelId="{9F2AA6D8-2224-49BB-A5B9-96AA4FC46151}" type="presOf" srcId="{64FC0C34-21F4-43DC-A5AC-3068428DE788}" destId="{B0F666A2-8715-4F26-9CDC-BC3BEDB7CAA9}" srcOrd="1" destOrd="0" presId="urn:microsoft.com/office/officeart/2009/3/layout/HorizontalOrganizationChart"/>
    <dgm:cxn modelId="{24128BDD-A45A-413D-BE22-843D329EBE1E}" srcId="{BA32A34E-CA36-427B-84CC-73FD6F614186}" destId="{F3055981-1FC2-4B01-B17E-3EF28A2BF01D}" srcOrd="15" destOrd="0" parTransId="{1111C56F-23D4-4762-B027-C6921576DF88}" sibTransId="{CA9F3EED-EE11-4080-84F1-1A071761F9F8}"/>
    <dgm:cxn modelId="{899BC0E1-BC80-4DC2-8771-C69D826EC5E0}" type="presOf" srcId="{9292141C-3796-442F-9A2B-31132FD9D1AF}" destId="{D553613B-CEF7-4B46-ADD8-C066DDA31C72}" srcOrd="0" destOrd="0" presId="urn:microsoft.com/office/officeart/2009/3/layout/HorizontalOrganizationChart"/>
    <dgm:cxn modelId="{C6AED1E1-B6E0-450A-AB70-6BD8FB4349DB}" type="presOf" srcId="{F3055981-1FC2-4B01-B17E-3EF28A2BF01D}" destId="{A0919143-5FAA-4E10-8518-25B08F0F5A1C}" srcOrd="0" destOrd="0" presId="urn:microsoft.com/office/officeart/2009/3/layout/HorizontalOrganizationChart"/>
    <dgm:cxn modelId="{D3BBE1E1-F94C-4FF7-8892-07AE279E594D}" type="presOf" srcId="{3EE6FA82-A0E6-400A-B9DD-AA542B6C7141}" destId="{EDA44014-F5DE-4CCB-98BC-39AA9C9C8B59}" srcOrd="0" destOrd="0" presId="urn:microsoft.com/office/officeart/2009/3/layout/HorizontalOrganizationChart"/>
    <dgm:cxn modelId="{163753E2-E470-47AE-9B6D-D91C7EB55DF0}" type="presOf" srcId="{FCE5102C-CE30-4270-BCCA-1487D9DD793A}" destId="{7C361F17-AB94-4C64-BDC3-CE78862011C5}" srcOrd="1" destOrd="0" presId="urn:microsoft.com/office/officeart/2009/3/layout/HorizontalOrganizationChart"/>
    <dgm:cxn modelId="{30D52AE4-ACAB-4ADC-B68E-90841806D3F8}" type="presOf" srcId="{1111C56F-23D4-4762-B027-C6921576DF88}" destId="{3125F8E6-4CAE-4DE0-9335-43B4E391B73B}" srcOrd="0" destOrd="0" presId="urn:microsoft.com/office/officeart/2009/3/layout/HorizontalOrganizationChart"/>
    <dgm:cxn modelId="{8273F2E4-EE13-4F8D-9105-23F79B36331A}" srcId="{BA32A34E-CA36-427B-84CC-73FD6F614186}" destId="{A35AF8E4-FEC9-4C7A-88FA-8D99228B42A2}" srcOrd="13" destOrd="0" parTransId="{D50540E3-6A73-47F0-850F-814E5E1B0682}" sibTransId="{E33C8F7F-9635-442F-82D7-181B2B57BECC}"/>
    <dgm:cxn modelId="{88F2B4E6-6ABB-40AA-9287-418600AA5C58}" type="presOf" srcId="{A35AF8E4-FEC9-4C7A-88FA-8D99228B42A2}" destId="{A9BE6D22-A04F-403D-BF7A-099EF926F6AA}" srcOrd="0" destOrd="0" presId="urn:microsoft.com/office/officeart/2009/3/layout/HorizontalOrganizationChart"/>
    <dgm:cxn modelId="{843351E7-58B4-4B8A-BF09-95BC1FF835AF}" type="presOf" srcId="{4925DF0D-C91C-4210-9836-CA80758D2ECA}" destId="{947831A9-0E96-4623-BF16-E65A738491B0}" srcOrd="0" destOrd="0" presId="urn:microsoft.com/office/officeart/2009/3/layout/HorizontalOrganizationChart"/>
    <dgm:cxn modelId="{9F6047E9-F46E-4F87-A222-A567923B1ED7}" type="presOf" srcId="{B31BF03B-E51B-4DFC-BA07-C48B793CBACA}" destId="{E36C404E-DDAE-42AA-A389-922D4853432D}" srcOrd="0" destOrd="0" presId="urn:microsoft.com/office/officeart/2009/3/layout/HorizontalOrganizationChart"/>
    <dgm:cxn modelId="{32366BE9-F09C-48C3-91A1-DBE09FFCE442}" type="presOf" srcId="{758C02E7-C6CE-4E6A-B281-A0ED2CD92F06}" destId="{2716C952-AEBB-4D61-B370-95B085DCDD5D}" srcOrd="1" destOrd="0" presId="urn:microsoft.com/office/officeart/2009/3/layout/HorizontalOrganizationChart"/>
    <dgm:cxn modelId="{10CB92E9-B3AF-4F6A-A9F0-3DC380697E1D}" type="presOf" srcId="{15F7CB68-E4BE-45B9-BEB5-1D43EEB72C7B}" destId="{C6EDB7A7-BECC-458B-AAB1-42E191B12328}" srcOrd="0" destOrd="0" presId="urn:microsoft.com/office/officeart/2009/3/layout/HorizontalOrganizationChart"/>
    <dgm:cxn modelId="{17D12AEB-E1BC-4CAE-AA48-BFD10C1DDAF2}" type="presOf" srcId="{51084485-2230-447C-9212-90F59F3AE8CE}" destId="{3DCF8495-E6E3-4533-809B-96F7523BB13B}" srcOrd="1" destOrd="0" presId="urn:microsoft.com/office/officeart/2009/3/layout/HorizontalOrganizationChart"/>
    <dgm:cxn modelId="{D83ED2EC-835E-4CED-8560-A74E1D153DCF}" srcId="{1CB063A3-F5EC-400A-B2EE-132E67675C0F}" destId="{60E8691F-0966-4833-B6C9-71E371CD4999}" srcOrd="0" destOrd="0" parTransId="{240F4448-E3FF-4CC9-9EC3-9AAB9DA7E0C1}" sibTransId="{C0F1FEAB-2D38-4F9A-90EB-922C56D2C170}"/>
    <dgm:cxn modelId="{560697F2-A90E-401C-A4D5-66C1BBAFE0AC}" srcId="{BA32A34E-CA36-427B-84CC-73FD6F614186}" destId="{010974D7-1755-4DCB-8C11-74E3D5BB9C9B}" srcOrd="12" destOrd="0" parTransId="{CDD674EA-D771-4ACD-8B59-2123A64193F1}" sibTransId="{3FC4A422-F926-4630-91E3-27F193202402}"/>
    <dgm:cxn modelId="{331189F5-5FE7-49C3-92E2-EAE0942547E6}" srcId="{BA32A34E-CA36-427B-84CC-73FD6F614186}" destId="{18078DB0-EE5C-401B-BF2F-C990CFD3FF36}" srcOrd="11" destOrd="0" parTransId="{E534A0EE-24A6-42FF-95E5-B50A725CA08A}" sibTransId="{B4CE96C4-96B6-4DE1-9F33-997C248B7644}"/>
    <dgm:cxn modelId="{927733F6-E2E8-470F-A97D-E464F2974CD7}" type="presOf" srcId="{302CFCA2-0DD0-4650-B037-79A0E9E21DD2}" destId="{B379928A-CBF6-47AA-BDBF-F4A3AC477843}" srcOrd="1" destOrd="0" presId="urn:microsoft.com/office/officeart/2009/3/layout/HorizontalOrganizationChart"/>
    <dgm:cxn modelId="{CBC8ACFB-8828-473E-B3A6-FD15CF5A701B}" type="presOf" srcId="{6EA1D656-950A-4632-8811-E10963D19285}" destId="{E7321AF9-2482-47BB-83FD-FAC46939A4CB}" srcOrd="0" destOrd="0" presId="urn:microsoft.com/office/officeart/2009/3/layout/HorizontalOrganizationChart"/>
    <dgm:cxn modelId="{878DF7FD-E67C-4558-936B-479BC097F2A2}" srcId="{1CB063A3-F5EC-400A-B2EE-132E67675C0F}" destId="{BA32A34E-CA36-427B-84CC-73FD6F614186}" srcOrd="1" destOrd="0" parTransId="{4925DF0D-C91C-4210-9836-CA80758D2ECA}" sibTransId="{389A3878-A136-42AC-9FFC-15FDBA16E5A2}"/>
    <dgm:cxn modelId="{A966C6DD-3619-492B-B77D-C79B52E166FC}" type="presParOf" srcId="{7E720E86-2BEA-445B-BD66-9DA28FF718B7}" destId="{52287665-63E4-4D87-AB6F-A2B17B593794}" srcOrd="0" destOrd="0" presId="urn:microsoft.com/office/officeart/2009/3/layout/HorizontalOrganizationChart"/>
    <dgm:cxn modelId="{2DCB7F8F-C67D-40D2-8D9F-8AC8ECCB6E9D}" type="presParOf" srcId="{52287665-63E4-4D87-AB6F-A2B17B593794}" destId="{013DF78D-07B3-485E-A89C-D0EE3EEA31F6}" srcOrd="0" destOrd="0" presId="urn:microsoft.com/office/officeart/2009/3/layout/HorizontalOrganizationChart"/>
    <dgm:cxn modelId="{88AAAF34-FD75-4054-9D2D-1984D5A96252}" type="presParOf" srcId="{013DF78D-07B3-485E-A89C-D0EE3EEA31F6}" destId="{56A9BD27-1B2B-4C26-80CF-4E324BB252A0}" srcOrd="0" destOrd="0" presId="urn:microsoft.com/office/officeart/2009/3/layout/HorizontalOrganizationChart"/>
    <dgm:cxn modelId="{A3562ACA-4897-45D1-9D55-5B6ED484DEB4}" type="presParOf" srcId="{013DF78D-07B3-485E-A89C-D0EE3EEA31F6}" destId="{5B9E2977-F763-4806-B3DC-2F3F0279BC59}" srcOrd="1" destOrd="0" presId="urn:microsoft.com/office/officeart/2009/3/layout/HorizontalOrganizationChart"/>
    <dgm:cxn modelId="{7E70BD09-1C69-4B02-9031-59050663D79C}" type="presParOf" srcId="{52287665-63E4-4D87-AB6F-A2B17B593794}" destId="{D988DD3C-08F3-446E-8D21-935DE0EA9352}" srcOrd="1" destOrd="0" presId="urn:microsoft.com/office/officeart/2009/3/layout/HorizontalOrganizationChart"/>
    <dgm:cxn modelId="{4FB09EF0-9DCB-40E1-8D50-F167D7A607D0}" type="presParOf" srcId="{D988DD3C-08F3-446E-8D21-935DE0EA9352}" destId="{04B7BC23-6173-4835-989C-2AB8710A4C33}" srcOrd="0" destOrd="0" presId="urn:microsoft.com/office/officeart/2009/3/layout/HorizontalOrganizationChart"/>
    <dgm:cxn modelId="{806429E0-D4AD-44CD-8E8B-F9AB5E483DFE}" type="presParOf" srcId="{D988DD3C-08F3-446E-8D21-935DE0EA9352}" destId="{74B7411F-C5FD-4B8A-A20E-92A9CB6A4CA9}" srcOrd="1" destOrd="0" presId="urn:microsoft.com/office/officeart/2009/3/layout/HorizontalOrganizationChart"/>
    <dgm:cxn modelId="{05176F29-7381-4ADD-8530-400C80805DCB}" type="presParOf" srcId="{74B7411F-C5FD-4B8A-A20E-92A9CB6A4CA9}" destId="{186CB073-F6EB-453A-804B-50B59B9159BE}" srcOrd="0" destOrd="0" presId="urn:microsoft.com/office/officeart/2009/3/layout/HorizontalOrganizationChart"/>
    <dgm:cxn modelId="{8C646360-473A-4EC1-8F6A-2AAF511C6244}" type="presParOf" srcId="{186CB073-F6EB-453A-804B-50B59B9159BE}" destId="{CEA88EC7-AD0A-4914-925C-C11BFB0B3EFB}" srcOrd="0" destOrd="0" presId="urn:microsoft.com/office/officeart/2009/3/layout/HorizontalOrganizationChart"/>
    <dgm:cxn modelId="{0F91CB98-16F4-419A-B90B-5B58DC3345B1}" type="presParOf" srcId="{186CB073-F6EB-453A-804B-50B59B9159BE}" destId="{0C64F1C2-BEB5-4C19-B315-DC0FBD28974D}" srcOrd="1" destOrd="0" presId="urn:microsoft.com/office/officeart/2009/3/layout/HorizontalOrganizationChart"/>
    <dgm:cxn modelId="{D5315DA7-1268-487E-8DEA-A9CEEF26B2A9}" type="presParOf" srcId="{74B7411F-C5FD-4B8A-A20E-92A9CB6A4CA9}" destId="{2385AF6E-A9CB-4DE8-86E5-2C4E1B7B16E5}" srcOrd="1" destOrd="0" presId="urn:microsoft.com/office/officeart/2009/3/layout/HorizontalOrganizationChart"/>
    <dgm:cxn modelId="{C61D5CEF-6714-4F67-92C9-A8AAB224C419}" type="presParOf" srcId="{2385AF6E-A9CB-4DE8-86E5-2C4E1B7B16E5}" destId="{E36C404E-DDAE-42AA-A389-922D4853432D}" srcOrd="0" destOrd="0" presId="urn:microsoft.com/office/officeart/2009/3/layout/HorizontalOrganizationChart"/>
    <dgm:cxn modelId="{5B56F231-7979-495B-B40C-624F8ED89EE7}" type="presParOf" srcId="{2385AF6E-A9CB-4DE8-86E5-2C4E1B7B16E5}" destId="{03F0D891-DECD-450D-844E-C23530E644CB}" srcOrd="1" destOrd="0" presId="urn:microsoft.com/office/officeart/2009/3/layout/HorizontalOrganizationChart"/>
    <dgm:cxn modelId="{D219445D-B859-4547-8D1C-0329BADC5A3B}" type="presParOf" srcId="{03F0D891-DECD-450D-844E-C23530E644CB}" destId="{5D3DBC25-05BF-425B-B51B-EB3CF6AB9F36}" srcOrd="0" destOrd="0" presId="urn:microsoft.com/office/officeart/2009/3/layout/HorizontalOrganizationChart"/>
    <dgm:cxn modelId="{B6E4F8D4-A15A-45EF-8355-8014A485AB28}" type="presParOf" srcId="{5D3DBC25-05BF-425B-B51B-EB3CF6AB9F36}" destId="{D27CDB03-C3CE-441B-B422-D24AEAE91FB0}" srcOrd="0" destOrd="0" presId="urn:microsoft.com/office/officeart/2009/3/layout/HorizontalOrganizationChart"/>
    <dgm:cxn modelId="{A41802C7-3335-47DF-B6A6-E24B1A761D51}" type="presParOf" srcId="{5D3DBC25-05BF-425B-B51B-EB3CF6AB9F36}" destId="{7E5E509A-BED6-427C-BE3C-930855BD8B1F}" srcOrd="1" destOrd="0" presId="urn:microsoft.com/office/officeart/2009/3/layout/HorizontalOrganizationChart"/>
    <dgm:cxn modelId="{BC915B34-AD81-4DED-B9EB-F25B1973E38D}" type="presParOf" srcId="{03F0D891-DECD-450D-844E-C23530E644CB}" destId="{93996493-2E43-4001-B647-7C8A3210EEB4}" srcOrd="1" destOrd="0" presId="urn:microsoft.com/office/officeart/2009/3/layout/HorizontalOrganizationChart"/>
    <dgm:cxn modelId="{50602297-5E22-4C0A-A1E4-81E3AC103C4D}" type="presParOf" srcId="{03F0D891-DECD-450D-844E-C23530E644CB}" destId="{D204A709-1005-462F-BBF6-BDA6DD1CD9AF}" srcOrd="2" destOrd="0" presId="urn:microsoft.com/office/officeart/2009/3/layout/HorizontalOrganizationChart"/>
    <dgm:cxn modelId="{065A61FD-4A16-470C-8C88-AEBFF38C8EEE}" type="presParOf" srcId="{2385AF6E-A9CB-4DE8-86E5-2C4E1B7B16E5}" destId="{CEA67AB8-F8C3-4925-A5A8-CCD2CE3C742B}" srcOrd="2" destOrd="0" presId="urn:microsoft.com/office/officeart/2009/3/layout/HorizontalOrganizationChart"/>
    <dgm:cxn modelId="{C6B6AF73-2895-4C7D-9A39-D56E603AED15}" type="presParOf" srcId="{2385AF6E-A9CB-4DE8-86E5-2C4E1B7B16E5}" destId="{49193350-3930-4191-B4FE-BAB92AF39EB9}" srcOrd="3" destOrd="0" presId="urn:microsoft.com/office/officeart/2009/3/layout/HorizontalOrganizationChart"/>
    <dgm:cxn modelId="{0705D2BD-5642-42D9-ACBE-3D32837DC4DB}" type="presParOf" srcId="{49193350-3930-4191-B4FE-BAB92AF39EB9}" destId="{C3BE5387-CC15-4A7F-A2F2-CB824F9DE72E}" srcOrd="0" destOrd="0" presId="urn:microsoft.com/office/officeart/2009/3/layout/HorizontalOrganizationChart"/>
    <dgm:cxn modelId="{4082ADB1-6CA9-44A5-BD34-8D8D92218D08}" type="presParOf" srcId="{C3BE5387-CC15-4A7F-A2F2-CB824F9DE72E}" destId="{6B1D2440-1367-4FCE-8B89-46D40A02DF26}" srcOrd="0" destOrd="0" presId="urn:microsoft.com/office/officeart/2009/3/layout/HorizontalOrganizationChart"/>
    <dgm:cxn modelId="{55F10E18-964F-407B-88C9-C0EDE24A70D9}" type="presParOf" srcId="{C3BE5387-CC15-4A7F-A2F2-CB824F9DE72E}" destId="{24074D95-B478-453A-A97B-738B0B3C08B3}" srcOrd="1" destOrd="0" presId="urn:microsoft.com/office/officeart/2009/3/layout/HorizontalOrganizationChart"/>
    <dgm:cxn modelId="{6C0C491D-ACCD-47BE-926F-D46612BBC47C}" type="presParOf" srcId="{49193350-3930-4191-B4FE-BAB92AF39EB9}" destId="{D32D699A-9C55-4A00-8717-85E4FE7C2D73}" srcOrd="1" destOrd="0" presId="urn:microsoft.com/office/officeart/2009/3/layout/HorizontalOrganizationChart"/>
    <dgm:cxn modelId="{12790D00-BB62-489D-93F1-D384D554595A}" type="presParOf" srcId="{49193350-3930-4191-B4FE-BAB92AF39EB9}" destId="{FD630EFB-D363-4935-9592-AB9EDC2FAE11}" srcOrd="2" destOrd="0" presId="urn:microsoft.com/office/officeart/2009/3/layout/HorizontalOrganizationChart"/>
    <dgm:cxn modelId="{A9417482-1046-4532-AEB3-34DAA014E9C2}" type="presParOf" srcId="{2385AF6E-A9CB-4DE8-86E5-2C4E1B7B16E5}" destId="{E7321AF9-2482-47BB-83FD-FAC46939A4CB}" srcOrd="4" destOrd="0" presId="urn:microsoft.com/office/officeart/2009/3/layout/HorizontalOrganizationChart"/>
    <dgm:cxn modelId="{9ADABFB6-5128-4241-A65D-1CA6092A7200}" type="presParOf" srcId="{2385AF6E-A9CB-4DE8-86E5-2C4E1B7B16E5}" destId="{7122F7F3-1D0D-4F8F-9334-FC9606BFCD65}" srcOrd="5" destOrd="0" presId="urn:microsoft.com/office/officeart/2009/3/layout/HorizontalOrganizationChart"/>
    <dgm:cxn modelId="{C891FD56-AEA7-409E-AB6B-2EA03CBB7DF1}" type="presParOf" srcId="{7122F7F3-1D0D-4F8F-9334-FC9606BFCD65}" destId="{B7018CBA-A32C-4BB0-8BE3-DAF60095C9EE}" srcOrd="0" destOrd="0" presId="urn:microsoft.com/office/officeart/2009/3/layout/HorizontalOrganizationChart"/>
    <dgm:cxn modelId="{89261368-4D81-436B-BC37-2C8E03768FD4}" type="presParOf" srcId="{B7018CBA-A32C-4BB0-8BE3-DAF60095C9EE}" destId="{717980D4-E8D4-4EBE-A4FF-277637AF995F}" srcOrd="0" destOrd="0" presId="urn:microsoft.com/office/officeart/2009/3/layout/HorizontalOrganizationChart"/>
    <dgm:cxn modelId="{CA394EA3-F8D4-457D-A766-DFE5DCBB830E}" type="presParOf" srcId="{B7018CBA-A32C-4BB0-8BE3-DAF60095C9EE}" destId="{B35D50CE-746A-447C-864C-0FD1CFF2F0FA}" srcOrd="1" destOrd="0" presId="urn:microsoft.com/office/officeart/2009/3/layout/HorizontalOrganizationChart"/>
    <dgm:cxn modelId="{7CBD62FB-044E-4997-81CB-62052421E0D5}" type="presParOf" srcId="{7122F7F3-1D0D-4F8F-9334-FC9606BFCD65}" destId="{697E73F6-7996-4F6F-BA1C-5382F29DAF0C}" srcOrd="1" destOrd="0" presId="urn:microsoft.com/office/officeart/2009/3/layout/HorizontalOrganizationChart"/>
    <dgm:cxn modelId="{1DA42E9A-A1F1-4432-9E43-16E03A496908}" type="presParOf" srcId="{7122F7F3-1D0D-4F8F-9334-FC9606BFCD65}" destId="{E31BB76F-0D79-43FB-A13B-3874C1D9CD2D}" srcOrd="2" destOrd="0" presId="urn:microsoft.com/office/officeart/2009/3/layout/HorizontalOrganizationChart"/>
    <dgm:cxn modelId="{FCD9014F-AAFF-4797-AD46-A00BA9266C9F}" type="presParOf" srcId="{74B7411F-C5FD-4B8A-A20E-92A9CB6A4CA9}" destId="{6FAABD1A-1B11-493B-8814-406A08AD5872}" srcOrd="2" destOrd="0" presId="urn:microsoft.com/office/officeart/2009/3/layout/HorizontalOrganizationChart"/>
    <dgm:cxn modelId="{4A171D76-2AF6-4F99-A9DD-C67D5A3332DE}" type="presParOf" srcId="{D988DD3C-08F3-446E-8D21-935DE0EA9352}" destId="{947831A9-0E96-4623-BF16-E65A738491B0}" srcOrd="2" destOrd="0" presId="urn:microsoft.com/office/officeart/2009/3/layout/HorizontalOrganizationChart"/>
    <dgm:cxn modelId="{8A6C0087-64E1-487A-BB4E-951CC2EB88BF}" type="presParOf" srcId="{D988DD3C-08F3-446E-8D21-935DE0EA9352}" destId="{A2FC88B0-4E89-4971-AA42-94521D391524}" srcOrd="3" destOrd="0" presId="urn:microsoft.com/office/officeart/2009/3/layout/HorizontalOrganizationChart"/>
    <dgm:cxn modelId="{EF610DDD-0287-4F4E-A14A-051991AE157F}" type="presParOf" srcId="{A2FC88B0-4E89-4971-AA42-94521D391524}" destId="{0B6AAAC9-31E0-43DA-A046-B28CE3B2E763}" srcOrd="0" destOrd="0" presId="urn:microsoft.com/office/officeart/2009/3/layout/HorizontalOrganizationChart"/>
    <dgm:cxn modelId="{E695214C-93CD-44EC-8347-5243F3571AA9}" type="presParOf" srcId="{0B6AAAC9-31E0-43DA-A046-B28CE3B2E763}" destId="{77DB11B3-6302-432A-AEFA-6060451B816D}" srcOrd="0" destOrd="0" presId="urn:microsoft.com/office/officeart/2009/3/layout/HorizontalOrganizationChart"/>
    <dgm:cxn modelId="{5A9BCDE5-252E-489D-93A2-6A7ECFE3ECB1}" type="presParOf" srcId="{0B6AAAC9-31E0-43DA-A046-B28CE3B2E763}" destId="{8FBDE94A-3027-48A2-A007-73BCD0AD5CA3}" srcOrd="1" destOrd="0" presId="urn:microsoft.com/office/officeart/2009/3/layout/HorizontalOrganizationChart"/>
    <dgm:cxn modelId="{5FDB4AF4-F871-4B79-BB5F-429E902C5925}" type="presParOf" srcId="{A2FC88B0-4E89-4971-AA42-94521D391524}" destId="{ED074165-EBBD-4FB2-8B12-B1978A78EA82}" srcOrd="1" destOrd="0" presId="urn:microsoft.com/office/officeart/2009/3/layout/HorizontalOrganizationChart"/>
    <dgm:cxn modelId="{D55234F1-7D2B-48EE-8D1C-BF2AB14DA8D4}" type="presParOf" srcId="{ED074165-EBBD-4FB2-8B12-B1978A78EA82}" destId="{82AF57D7-CB73-4638-8247-254004965C15}" srcOrd="0" destOrd="0" presId="urn:microsoft.com/office/officeart/2009/3/layout/HorizontalOrganizationChart"/>
    <dgm:cxn modelId="{84BD0ED2-54A4-4E23-BB8B-6913B7F1002B}" type="presParOf" srcId="{ED074165-EBBD-4FB2-8B12-B1978A78EA82}" destId="{2C2FE771-2CF4-4452-AC54-900DE01C91D2}" srcOrd="1" destOrd="0" presId="urn:microsoft.com/office/officeart/2009/3/layout/HorizontalOrganizationChart"/>
    <dgm:cxn modelId="{18D29A8D-4805-4740-BF6B-363C1E58099B}" type="presParOf" srcId="{2C2FE771-2CF4-4452-AC54-900DE01C91D2}" destId="{5C8D8083-B67D-4F6C-B57D-28A58309C87B}" srcOrd="0" destOrd="0" presId="urn:microsoft.com/office/officeart/2009/3/layout/HorizontalOrganizationChart"/>
    <dgm:cxn modelId="{F397F312-7235-4A2A-B830-9A851EC5481C}" type="presParOf" srcId="{5C8D8083-B67D-4F6C-B57D-28A58309C87B}" destId="{66D8B889-D507-405F-B56C-B2801CCA509A}" srcOrd="0" destOrd="0" presId="urn:microsoft.com/office/officeart/2009/3/layout/HorizontalOrganizationChart"/>
    <dgm:cxn modelId="{4B580C2B-C213-4986-ABBA-669ADF544716}" type="presParOf" srcId="{5C8D8083-B67D-4F6C-B57D-28A58309C87B}" destId="{2716C952-AEBB-4D61-B370-95B085DCDD5D}" srcOrd="1" destOrd="0" presId="urn:microsoft.com/office/officeart/2009/3/layout/HorizontalOrganizationChart"/>
    <dgm:cxn modelId="{4ABE673C-7BD2-4EDA-8528-DFF0679D32E9}" type="presParOf" srcId="{2C2FE771-2CF4-4452-AC54-900DE01C91D2}" destId="{C28804F9-79DA-42D3-A4C9-A5125932F632}" srcOrd="1" destOrd="0" presId="urn:microsoft.com/office/officeart/2009/3/layout/HorizontalOrganizationChart"/>
    <dgm:cxn modelId="{D5C15545-9172-4174-8380-D4CA946A66B0}" type="presParOf" srcId="{2C2FE771-2CF4-4452-AC54-900DE01C91D2}" destId="{7DB1D19B-33A1-4890-A4A2-42AF7CE868A3}" srcOrd="2" destOrd="0" presId="urn:microsoft.com/office/officeart/2009/3/layout/HorizontalOrganizationChart"/>
    <dgm:cxn modelId="{D1E77920-1B82-45F1-AA14-12D8FC35AD96}" type="presParOf" srcId="{ED074165-EBBD-4FB2-8B12-B1978A78EA82}" destId="{7477DFBA-2FEC-4883-BE3A-F5D602CDA6CE}" srcOrd="2" destOrd="0" presId="urn:microsoft.com/office/officeart/2009/3/layout/HorizontalOrganizationChart"/>
    <dgm:cxn modelId="{5DFB95F1-3250-4C7E-8547-0A663D39B2F2}" type="presParOf" srcId="{ED074165-EBBD-4FB2-8B12-B1978A78EA82}" destId="{7A25DBEC-363E-46D9-B5CC-4868AB2315EA}" srcOrd="3" destOrd="0" presId="urn:microsoft.com/office/officeart/2009/3/layout/HorizontalOrganizationChart"/>
    <dgm:cxn modelId="{8711E9FB-5B16-487B-B986-14721E4004E0}" type="presParOf" srcId="{7A25DBEC-363E-46D9-B5CC-4868AB2315EA}" destId="{35D309F7-78E4-4BC2-9AD2-A7F67808A423}" srcOrd="0" destOrd="0" presId="urn:microsoft.com/office/officeart/2009/3/layout/HorizontalOrganizationChart"/>
    <dgm:cxn modelId="{8B5C1009-EF11-4A35-9E71-1D236881AC61}" type="presParOf" srcId="{35D309F7-78E4-4BC2-9AD2-A7F67808A423}" destId="{ED795A06-83C9-4900-8B2A-8FF34D80C777}" srcOrd="0" destOrd="0" presId="urn:microsoft.com/office/officeart/2009/3/layout/HorizontalOrganizationChart"/>
    <dgm:cxn modelId="{EDF731B7-CB0C-4AF7-9327-CCE4E6A43BAD}" type="presParOf" srcId="{35D309F7-78E4-4BC2-9AD2-A7F67808A423}" destId="{E25311DB-1EDB-4A2F-9C8B-A4AB41DA84DF}" srcOrd="1" destOrd="0" presId="urn:microsoft.com/office/officeart/2009/3/layout/HorizontalOrganizationChart"/>
    <dgm:cxn modelId="{A7D14642-2310-4BCE-AC2F-4A36FDC4FF3F}" type="presParOf" srcId="{7A25DBEC-363E-46D9-B5CC-4868AB2315EA}" destId="{DFE4286F-DF65-4AD7-9950-925DC1FBFF46}" srcOrd="1" destOrd="0" presId="urn:microsoft.com/office/officeart/2009/3/layout/HorizontalOrganizationChart"/>
    <dgm:cxn modelId="{CF2DCE18-6BE7-4A95-A1E4-AEA919F782E4}" type="presParOf" srcId="{DFE4286F-DF65-4AD7-9950-925DC1FBFF46}" destId="{636DB620-846A-43D1-B485-0BEC7DD025F2}" srcOrd="0" destOrd="0" presId="urn:microsoft.com/office/officeart/2009/3/layout/HorizontalOrganizationChart"/>
    <dgm:cxn modelId="{CCFFD0C2-60B4-451B-BBA8-DC200FA86E29}" type="presParOf" srcId="{DFE4286F-DF65-4AD7-9950-925DC1FBFF46}" destId="{53D1230D-2012-4C81-B82A-250F227C5366}" srcOrd="1" destOrd="0" presId="urn:microsoft.com/office/officeart/2009/3/layout/HorizontalOrganizationChart"/>
    <dgm:cxn modelId="{A0D31201-E0B0-4F2B-93E6-DC148B8915B9}" type="presParOf" srcId="{53D1230D-2012-4C81-B82A-250F227C5366}" destId="{D5D4C4D7-0A2A-493A-B932-15A3129B5889}" srcOrd="0" destOrd="0" presId="urn:microsoft.com/office/officeart/2009/3/layout/HorizontalOrganizationChart"/>
    <dgm:cxn modelId="{78B37574-D212-40B1-A2DB-7E33A6B1413F}" type="presParOf" srcId="{D5D4C4D7-0A2A-493A-B932-15A3129B5889}" destId="{AA7ACD4A-B851-460A-BC27-680FB7445BC2}" srcOrd="0" destOrd="0" presId="urn:microsoft.com/office/officeart/2009/3/layout/HorizontalOrganizationChart"/>
    <dgm:cxn modelId="{68228A5B-3175-462E-BCC7-31584D6A05B2}" type="presParOf" srcId="{D5D4C4D7-0A2A-493A-B932-15A3129B5889}" destId="{7859D3B4-B8A8-4793-B3C9-1C1A9A186A97}" srcOrd="1" destOrd="0" presId="urn:microsoft.com/office/officeart/2009/3/layout/HorizontalOrganizationChart"/>
    <dgm:cxn modelId="{7F47E4F2-D20A-41BF-8341-410B37A963EA}" type="presParOf" srcId="{53D1230D-2012-4C81-B82A-250F227C5366}" destId="{40DC2A50-1EC5-42E2-BC50-E468468D9F33}" srcOrd="1" destOrd="0" presId="urn:microsoft.com/office/officeart/2009/3/layout/HorizontalOrganizationChart"/>
    <dgm:cxn modelId="{6CAAA545-07C5-4AE8-94F9-76465E190611}" type="presParOf" srcId="{53D1230D-2012-4C81-B82A-250F227C5366}" destId="{523F6AF4-3730-4FC1-8605-B91DCF884B69}" srcOrd="2" destOrd="0" presId="urn:microsoft.com/office/officeart/2009/3/layout/HorizontalOrganizationChart"/>
    <dgm:cxn modelId="{4D3C84B7-2ABC-43E2-9E00-38FEEA07FFE8}" type="presParOf" srcId="{DFE4286F-DF65-4AD7-9950-925DC1FBFF46}" destId="{90E55C49-CCBF-4734-B397-A967C8357619}" srcOrd="2" destOrd="0" presId="urn:microsoft.com/office/officeart/2009/3/layout/HorizontalOrganizationChart"/>
    <dgm:cxn modelId="{935E2200-A833-4403-8A4F-525747DBB5BB}" type="presParOf" srcId="{DFE4286F-DF65-4AD7-9950-925DC1FBFF46}" destId="{AA32FB2E-58E9-4750-B9A2-A3DD4732EA6A}" srcOrd="3" destOrd="0" presId="urn:microsoft.com/office/officeart/2009/3/layout/HorizontalOrganizationChart"/>
    <dgm:cxn modelId="{E2C25CFB-FCEB-477E-9D81-FED8392A4766}" type="presParOf" srcId="{AA32FB2E-58E9-4750-B9A2-A3DD4732EA6A}" destId="{8C02AAC0-FC9C-4689-A251-ED4B20236034}" srcOrd="0" destOrd="0" presId="urn:microsoft.com/office/officeart/2009/3/layout/HorizontalOrganizationChart"/>
    <dgm:cxn modelId="{DDC6FD9F-B871-41E6-A7B3-98ADB0BED2FE}" type="presParOf" srcId="{8C02AAC0-FC9C-4689-A251-ED4B20236034}" destId="{CFBB7E77-EC38-4B87-BDF9-EB7695551720}" srcOrd="0" destOrd="0" presId="urn:microsoft.com/office/officeart/2009/3/layout/HorizontalOrganizationChart"/>
    <dgm:cxn modelId="{4645E787-F672-4311-80B0-52C860D66391}" type="presParOf" srcId="{8C02AAC0-FC9C-4689-A251-ED4B20236034}" destId="{F8A2E4CC-575C-4AE0-A79B-7CC662037864}" srcOrd="1" destOrd="0" presId="urn:microsoft.com/office/officeart/2009/3/layout/HorizontalOrganizationChart"/>
    <dgm:cxn modelId="{77AB6AC7-8F77-472C-AA79-3DFEB9CB4BD9}" type="presParOf" srcId="{AA32FB2E-58E9-4750-B9A2-A3DD4732EA6A}" destId="{E78F01DD-C05A-45A0-A04A-0E3FB1F37E46}" srcOrd="1" destOrd="0" presId="urn:microsoft.com/office/officeart/2009/3/layout/HorizontalOrganizationChart"/>
    <dgm:cxn modelId="{40967D9A-9663-4B4D-B887-3B4DDE835811}" type="presParOf" srcId="{AA32FB2E-58E9-4750-B9A2-A3DD4732EA6A}" destId="{8532628E-8CBF-46ED-80EA-9E50A6D80D5D}" srcOrd="2" destOrd="0" presId="urn:microsoft.com/office/officeart/2009/3/layout/HorizontalOrganizationChart"/>
    <dgm:cxn modelId="{0F69CA76-4033-4A54-AC64-5F2D3D793DDC}" type="presParOf" srcId="{DFE4286F-DF65-4AD7-9950-925DC1FBFF46}" destId="{14FA4735-3C27-4C01-94C7-FEE9355D805E}" srcOrd="4" destOrd="0" presId="urn:microsoft.com/office/officeart/2009/3/layout/HorizontalOrganizationChart"/>
    <dgm:cxn modelId="{F1EA1F69-B869-461F-ABB2-1A92F3EFFBEB}" type="presParOf" srcId="{DFE4286F-DF65-4AD7-9950-925DC1FBFF46}" destId="{B8611B4F-E665-4DCB-909D-760C79CBE343}" srcOrd="5" destOrd="0" presId="urn:microsoft.com/office/officeart/2009/3/layout/HorizontalOrganizationChart"/>
    <dgm:cxn modelId="{8D9F9E04-5123-46CF-819E-700B9BB33CA3}" type="presParOf" srcId="{B8611B4F-E665-4DCB-909D-760C79CBE343}" destId="{A7E45250-70F3-44BF-99C3-B0FE6069476B}" srcOrd="0" destOrd="0" presId="urn:microsoft.com/office/officeart/2009/3/layout/HorizontalOrganizationChart"/>
    <dgm:cxn modelId="{44585ED9-A2D6-46F4-86E4-4B8EC92F94FA}" type="presParOf" srcId="{A7E45250-70F3-44BF-99C3-B0FE6069476B}" destId="{3055EBDB-5534-4DBD-A79D-AD2DAFC5453D}" srcOrd="0" destOrd="0" presId="urn:microsoft.com/office/officeart/2009/3/layout/HorizontalOrganizationChart"/>
    <dgm:cxn modelId="{C2B9762B-0E65-42CB-861C-9D0FD718FEE2}" type="presParOf" srcId="{A7E45250-70F3-44BF-99C3-B0FE6069476B}" destId="{43B87724-D7F2-4001-9B15-E8B03B6D1371}" srcOrd="1" destOrd="0" presId="urn:microsoft.com/office/officeart/2009/3/layout/HorizontalOrganizationChart"/>
    <dgm:cxn modelId="{3CF2808F-9B88-4CFC-A1A6-3CD443599E9A}" type="presParOf" srcId="{B8611B4F-E665-4DCB-909D-760C79CBE343}" destId="{F22A8A01-9DAF-4A4E-A347-BD83168F1458}" srcOrd="1" destOrd="0" presId="urn:microsoft.com/office/officeart/2009/3/layout/HorizontalOrganizationChart"/>
    <dgm:cxn modelId="{C646A721-F2E2-4819-A7A1-59ED4BB6696F}" type="presParOf" srcId="{B8611B4F-E665-4DCB-909D-760C79CBE343}" destId="{8AB78F50-CB95-40D1-BF9C-428CE230A7DA}" srcOrd="2" destOrd="0" presId="urn:microsoft.com/office/officeart/2009/3/layout/HorizontalOrganizationChart"/>
    <dgm:cxn modelId="{3C1A9FB0-AC6E-45E8-80F7-A48B2146683E}" type="presParOf" srcId="{7A25DBEC-363E-46D9-B5CC-4868AB2315EA}" destId="{DD19C1EE-4EF0-4A39-BE8B-1C4998A4E57E}" srcOrd="2" destOrd="0" presId="urn:microsoft.com/office/officeart/2009/3/layout/HorizontalOrganizationChart"/>
    <dgm:cxn modelId="{79A097ED-A59F-40FF-81D7-E7C7C764B5D8}" type="presParOf" srcId="{ED074165-EBBD-4FB2-8B12-B1978A78EA82}" destId="{C6EDB7A7-BECC-458B-AAB1-42E191B12328}" srcOrd="4" destOrd="0" presId="urn:microsoft.com/office/officeart/2009/3/layout/HorizontalOrganizationChart"/>
    <dgm:cxn modelId="{49648664-3C45-4726-94E2-085C4858A539}" type="presParOf" srcId="{ED074165-EBBD-4FB2-8B12-B1978A78EA82}" destId="{C95D5BE7-5049-4594-88F4-B3B6CDC0167C}" srcOrd="5" destOrd="0" presId="urn:microsoft.com/office/officeart/2009/3/layout/HorizontalOrganizationChart"/>
    <dgm:cxn modelId="{24983BD2-CEE3-4EC6-86F8-A42ABF571C61}" type="presParOf" srcId="{C95D5BE7-5049-4594-88F4-B3B6CDC0167C}" destId="{0AEDE72C-2A31-4FD2-89B2-8503887730E2}" srcOrd="0" destOrd="0" presId="urn:microsoft.com/office/officeart/2009/3/layout/HorizontalOrganizationChart"/>
    <dgm:cxn modelId="{A31A6FCA-2807-4AD0-B7E1-9F2B6C1E9151}" type="presParOf" srcId="{0AEDE72C-2A31-4FD2-89B2-8503887730E2}" destId="{EDA44014-F5DE-4CCB-98BC-39AA9C9C8B59}" srcOrd="0" destOrd="0" presId="urn:microsoft.com/office/officeart/2009/3/layout/HorizontalOrganizationChart"/>
    <dgm:cxn modelId="{518C9F8E-FE23-4632-9DBF-13A64907ACA6}" type="presParOf" srcId="{0AEDE72C-2A31-4FD2-89B2-8503887730E2}" destId="{FBE57A52-BC64-4851-8689-ADA8EC570CC4}" srcOrd="1" destOrd="0" presId="urn:microsoft.com/office/officeart/2009/3/layout/HorizontalOrganizationChart"/>
    <dgm:cxn modelId="{E44DF364-1AAF-40AE-8894-B30A816E1CBC}" type="presParOf" srcId="{C95D5BE7-5049-4594-88F4-B3B6CDC0167C}" destId="{0B40AC7E-743A-4189-AC5B-E4CAAD20F92A}" srcOrd="1" destOrd="0" presId="urn:microsoft.com/office/officeart/2009/3/layout/HorizontalOrganizationChart"/>
    <dgm:cxn modelId="{C518A82C-EAEB-40F5-9E09-8C9580BCBEED}" type="presParOf" srcId="{C95D5BE7-5049-4594-88F4-B3B6CDC0167C}" destId="{EFFCCB45-24B8-432D-B1F3-B0DB70EC3BEB}" srcOrd="2" destOrd="0" presId="urn:microsoft.com/office/officeart/2009/3/layout/HorizontalOrganizationChart"/>
    <dgm:cxn modelId="{81DB5A4D-5164-4835-9AD5-470AAEE69EFE}" type="presParOf" srcId="{ED074165-EBBD-4FB2-8B12-B1978A78EA82}" destId="{7B7AC510-0C94-4094-AC26-A1831956CD8A}" srcOrd="6" destOrd="0" presId="urn:microsoft.com/office/officeart/2009/3/layout/HorizontalOrganizationChart"/>
    <dgm:cxn modelId="{041B7A56-3E86-4258-A077-670AC1C02FE9}" type="presParOf" srcId="{ED074165-EBBD-4FB2-8B12-B1978A78EA82}" destId="{B40A7AC2-63B7-4DF1-8657-4EECA6B9F9B5}" srcOrd="7" destOrd="0" presId="urn:microsoft.com/office/officeart/2009/3/layout/HorizontalOrganizationChart"/>
    <dgm:cxn modelId="{CEECA0DC-7AA3-43DB-A054-2F1F37045E66}" type="presParOf" srcId="{B40A7AC2-63B7-4DF1-8657-4EECA6B9F9B5}" destId="{08B2E7B8-4084-4C9F-9E0E-47FFFF8669FF}" srcOrd="0" destOrd="0" presId="urn:microsoft.com/office/officeart/2009/3/layout/HorizontalOrganizationChart"/>
    <dgm:cxn modelId="{9DB09AD6-912B-4580-8295-9C06FAAA366E}" type="presParOf" srcId="{08B2E7B8-4084-4C9F-9E0E-47FFFF8669FF}" destId="{EE5B9C8B-73AF-46AC-8A2A-69CEC4CC327C}" srcOrd="0" destOrd="0" presId="urn:microsoft.com/office/officeart/2009/3/layout/HorizontalOrganizationChart"/>
    <dgm:cxn modelId="{22F426E1-E018-4654-9E91-ABF89D24EB7B}" type="presParOf" srcId="{08B2E7B8-4084-4C9F-9E0E-47FFFF8669FF}" destId="{76C6FD33-4740-4888-A8BA-FD7B71B0D558}" srcOrd="1" destOrd="0" presId="urn:microsoft.com/office/officeart/2009/3/layout/HorizontalOrganizationChart"/>
    <dgm:cxn modelId="{A17CE9E6-6555-41D6-8451-1FED16059970}" type="presParOf" srcId="{B40A7AC2-63B7-4DF1-8657-4EECA6B9F9B5}" destId="{0B4BAC40-D547-445F-BC53-13FF86C3691A}" srcOrd="1" destOrd="0" presId="urn:microsoft.com/office/officeart/2009/3/layout/HorizontalOrganizationChart"/>
    <dgm:cxn modelId="{C151F015-59E0-4FDC-B244-378E653E87D9}" type="presParOf" srcId="{B40A7AC2-63B7-4DF1-8657-4EECA6B9F9B5}" destId="{3833F607-2F42-4D29-9128-D8A216AEDEC9}" srcOrd="2" destOrd="0" presId="urn:microsoft.com/office/officeart/2009/3/layout/HorizontalOrganizationChart"/>
    <dgm:cxn modelId="{1A287A9F-BF7A-4195-A414-3FAC7D0E623A}" type="presParOf" srcId="{ED074165-EBBD-4FB2-8B12-B1978A78EA82}" destId="{3DE53D33-2E74-4C7F-A434-F0CE98B872C7}" srcOrd="8" destOrd="0" presId="urn:microsoft.com/office/officeart/2009/3/layout/HorizontalOrganizationChart"/>
    <dgm:cxn modelId="{E022596B-A415-41F9-BD9A-B12D3C1C4CD4}" type="presParOf" srcId="{ED074165-EBBD-4FB2-8B12-B1978A78EA82}" destId="{6CA4F15D-66B8-48CE-9399-39E7DC2E9146}" srcOrd="9" destOrd="0" presId="urn:microsoft.com/office/officeart/2009/3/layout/HorizontalOrganizationChart"/>
    <dgm:cxn modelId="{77905EF5-191B-4DDB-8F1C-F42513C2BE3F}" type="presParOf" srcId="{6CA4F15D-66B8-48CE-9399-39E7DC2E9146}" destId="{229A4EDD-A1EF-4A5F-A942-3E56D20CA483}" srcOrd="0" destOrd="0" presId="urn:microsoft.com/office/officeart/2009/3/layout/HorizontalOrganizationChart"/>
    <dgm:cxn modelId="{3C1F9B86-A831-4FEF-AFBB-E4955CB51348}" type="presParOf" srcId="{229A4EDD-A1EF-4A5F-A942-3E56D20CA483}" destId="{A56605DD-E46B-4EFE-A57A-0E1957B5C6E7}" srcOrd="0" destOrd="0" presId="urn:microsoft.com/office/officeart/2009/3/layout/HorizontalOrganizationChart"/>
    <dgm:cxn modelId="{64EABD37-7F8F-4001-BEC8-D2897A02CF44}" type="presParOf" srcId="{229A4EDD-A1EF-4A5F-A942-3E56D20CA483}" destId="{9D6AC511-93E0-42FC-AABB-D24B31758959}" srcOrd="1" destOrd="0" presId="urn:microsoft.com/office/officeart/2009/3/layout/HorizontalOrganizationChart"/>
    <dgm:cxn modelId="{2390D003-FA10-4803-9304-A1F577DACB65}" type="presParOf" srcId="{6CA4F15D-66B8-48CE-9399-39E7DC2E9146}" destId="{1FDEB48D-6819-45E6-BE00-3490CAF6F056}" srcOrd="1" destOrd="0" presId="urn:microsoft.com/office/officeart/2009/3/layout/HorizontalOrganizationChart"/>
    <dgm:cxn modelId="{79B3315E-AC94-41DE-8EBE-1FD12891C75C}" type="presParOf" srcId="{6CA4F15D-66B8-48CE-9399-39E7DC2E9146}" destId="{05F38E57-552F-4D0B-9C16-007CBA5E36FB}" srcOrd="2" destOrd="0" presId="urn:microsoft.com/office/officeart/2009/3/layout/HorizontalOrganizationChart"/>
    <dgm:cxn modelId="{F63453E5-A52E-44D1-BC2C-7CF8CF6F2CC1}" type="presParOf" srcId="{ED074165-EBBD-4FB2-8B12-B1978A78EA82}" destId="{6B32D3FB-86B3-48E2-A3E1-E11470983903}" srcOrd="10" destOrd="0" presId="urn:microsoft.com/office/officeart/2009/3/layout/HorizontalOrganizationChart"/>
    <dgm:cxn modelId="{DE446D59-E09B-4A0A-A2F1-4032B91C1405}" type="presParOf" srcId="{ED074165-EBBD-4FB2-8B12-B1978A78EA82}" destId="{A2ACA50D-4C70-4282-9866-8B30F59036C0}" srcOrd="11" destOrd="0" presId="urn:microsoft.com/office/officeart/2009/3/layout/HorizontalOrganizationChart"/>
    <dgm:cxn modelId="{7C69C55D-7E84-4D1C-BA7C-ECB0248166F6}" type="presParOf" srcId="{A2ACA50D-4C70-4282-9866-8B30F59036C0}" destId="{0D19ED41-15D2-4E1B-AC8F-72F77D308570}" srcOrd="0" destOrd="0" presId="urn:microsoft.com/office/officeart/2009/3/layout/HorizontalOrganizationChart"/>
    <dgm:cxn modelId="{F82F0CB7-A55C-4D90-A887-64237D2464E0}" type="presParOf" srcId="{0D19ED41-15D2-4E1B-AC8F-72F77D308570}" destId="{FAB4A5B3-6627-4E20-A6E8-07675FAAC475}" srcOrd="0" destOrd="0" presId="urn:microsoft.com/office/officeart/2009/3/layout/HorizontalOrganizationChart"/>
    <dgm:cxn modelId="{256FFDED-6DCC-4B05-9981-5AC6D08B7DE6}" type="presParOf" srcId="{0D19ED41-15D2-4E1B-AC8F-72F77D308570}" destId="{9DD89C04-97DB-43A4-B885-C3F8C646367B}" srcOrd="1" destOrd="0" presId="urn:microsoft.com/office/officeart/2009/3/layout/HorizontalOrganizationChart"/>
    <dgm:cxn modelId="{08B5F46E-2ED5-4D08-AE1E-53FD2D32E1DC}" type="presParOf" srcId="{A2ACA50D-4C70-4282-9866-8B30F59036C0}" destId="{662C2E66-7719-4484-9F40-13E11177F58F}" srcOrd="1" destOrd="0" presId="urn:microsoft.com/office/officeart/2009/3/layout/HorizontalOrganizationChart"/>
    <dgm:cxn modelId="{70FF9976-B792-499A-8C7A-B9DD01CD343D}" type="presParOf" srcId="{A2ACA50D-4C70-4282-9866-8B30F59036C0}" destId="{3EB9F107-2816-440D-9B0B-404CB19D56D6}" srcOrd="2" destOrd="0" presId="urn:microsoft.com/office/officeart/2009/3/layout/HorizontalOrganizationChart"/>
    <dgm:cxn modelId="{0A7A8836-E175-4E97-8271-4B3ADFE46A9F}" type="presParOf" srcId="{ED074165-EBBD-4FB2-8B12-B1978A78EA82}" destId="{B39F3F35-017C-421E-B3A0-BB11E401375D}" srcOrd="12" destOrd="0" presId="urn:microsoft.com/office/officeart/2009/3/layout/HorizontalOrganizationChart"/>
    <dgm:cxn modelId="{CA84C9EB-9DEA-44C3-B2EA-ED95F1063102}" type="presParOf" srcId="{ED074165-EBBD-4FB2-8B12-B1978A78EA82}" destId="{FFDEFC70-D328-40E1-88D3-9AC59FD1F919}" srcOrd="13" destOrd="0" presId="urn:microsoft.com/office/officeart/2009/3/layout/HorizontalOrganizationChart"/>
    <dgm:cxn modelId="{0052A6E0-BE67-4E31-8C3D-38EB2A538B94}" type="presParOf" srcId="{FFDEFC70-D328-40E1-88D3-9AC59FD1F919}" destId="{3B126194-C90B-420E-8247-0907845E406A}" srcOrd="0" destOrd="0" presId="urn:microsoft.com/office/officeart/2009/3/layout/HorizontalOrganizationChart"/>
    <dgm:cxn modelId="{BE7E564A-ED26-4A2C-AE16-4641CA45D423}" type="presParOf" srcId="{3B126194-C90B-420E-8247-0907845E406A}" destId="{E1D9EBD3-CDDE-4DDB-AD6B-31ADCDEEAC60}" srcOrd="0" destOrd="0" presId="urn:microsoft.com/office/officeart/2009/3/layout/HorizontalOrganizationChart"/>
    <dgm:cxn modelId="{F6248E75-0CE7-4FF3-A492-66C4A251D2D0}" type="presParOf" srcId="{3B126194-C90B-420E-8247-0907845E406A}" destId="{E936BE5A-DB2E-4B91-8972-7E6F77BB7B9C}" srcOrd="1" destOrd="0" presId="urn:microsoft.com/office/officeart/2009/3/layout/HorizontalOrganizationChart"/>
    <dgm:cxn modelId="{E3C24B07-8519-4E81-B0F0-6662D77AC7F0}" type="presParOf" srcId="{FFDEFC70-D328-40E1-88D3-9AC59FD1F919}" destId="{7ADC2AE1-D8DD-4D90-BEE2-2586627A2BC2}" srcOrd="1" destOrd="0" presId="urn:microsoft.com/office/officeart/2009/3/layout/HorizontalOrganizationChart"/>
    <dgm:cxn modelId="{E8C098FE-9A1D-42A7-80C7-14E4CF8D35D8}" type="presParOf" srcId="{FFDEFC70-D328-40E1-88D3-9AC59FD1F919}" destId="{90ED6E1E-51AB-4199-9C80-8C37F71B7E39}" srcOrd="2" destOrd="0" presId="urn:microsoft.com/office/officeart/2009/3/layout/HorizontalOrganizationChart"/>
    <dgm:cxn modelId="{6504FB2A-9C25-4ECB-A96D-CB3034BC71BE}" type="presParOf" srcId="{ED074165-EBBD-4FB2-8B12-B1978A78EA82}" destId="{666FF521-C865-4E6B-B04C-9DC552680601}" srcOrd="14" destOrd="0" presId="urn:microsoft.com/office/officeart/2009/3/layout/HorizontalOrganizationChart"/>
    <dgm:cxn modelId="{B85AA781-6DE6-401B-949F-8DC012C3B52E}" type="presParOf" srcId="{ED074165-EBBD-4FB2-8B12-B1978A78EA82}" destId="{BDBF57D7-5497-4E04-9258-33C869E5C039}" srcOrd="15" destOrd="0" presId="urn:microsoft.com/office/officeart/2009/3/layout/HorizontalOrganizationChart"/>
    <dgm:cxn modelId="{83B93C0E-38EB-4D6A-B0AE-C99679FF153D}" type="presParOf" srcId="{BDBF57D7-5497-4E04-9258-33C869E5C039}" destId="{908D1F50-D297-48CF-83D2-82102F278C10}" srcOrd="0" destOrd="0" presId="urn:microsoft.com/office/officeart/2009/3/layout/HorizontalOrganizationChart"/>
    <dgm:cxn modelId="{0A967954-4847-4C87-8F8D-5C4D9378F419}" type="presParOf" srcId="{908D1F50-D297-48CF-83D2-82102F278C10}" destId="{0745F667-4836-428C-BCFF-75087B5FD584}" srcOrd="0" destOrd="0" presId="urn:microsoft.com/office/officeart/2009/3/layout/HorizontalOrganizationChart"/>
    <dgm:cxn modelId="{EE9451AB-0ED0-4F11-8DEB-DEDACE9FD84C}" type="presParOf" srcId="{908D1F50-D297-48CF-83D2-82102F278C10}" destId="{A210C312-4582-41FA-B83D-EB0CA68BB7C3}" srcOrd="1" destOrd="0" presId="urn:microsoft.com/office/officeart/2009/3/layout/HorizontalOrganizationChart"/>
    <dgm:cxn modelId="{0B32AEEC-DBDD-47D2-AB16-18EDEDBEE483}" type="presParOf" srcId="{BDBF57D7-5497-4E04-9258-33C869E5C039}" destId="{0A9D4905-2C72-44AC-A0AB-BD430CAA32C5}" srcOrd="1" destOrd="0" presId="urn:microsoft.com/office/officeart/2009/3/layout/HorizontalOrganizationChart"/>
    <dgm:cxn modelId="{AFAAFED0-74FF-4D49-B512-E84B82B95C1C}" type="presParOf" srcId="{0A9D4905-2C72-44AC-A0AB-BD430CAA32C5}" destId="{05F5ED07-6CBF-4DD5-B667-7F57A72C5501}" srcOrd="0" destOrd="0" presId="urn:microsoft.com/office/officeart/2009/3/layout/HorizontalOrganizationChart"/>
    <dgm:cxn modelId="{E11B0D84-4413-4AF7-9F45-B59F7556E0C2}" type="presParOf" srcId="{0A9D4905-2C72-44AC-A0AB-BD430CAA32C5}" destId="{92BF4005-AFB0-4BF0-90AC-1B1D52F7E3CC}" srcOrd="1" destOrd="0" presId="urn:microsoft.com/office/officeart/2009/3/layout/HorizontalOrganizationChart"/>
    <dgm:cxn modelId="{79660B26-3EAB-491B-8545-821468C008C8}" type="presParOf" srcId="{92BF4005-AFB0-4BF0-90AC-1B1D52F7E3CC}" destId="{CFE9BA1F-8709-40AC-BD3F-AAA80975ADBA}" srcOrd="0" destOrd="0" presId="urn:microsoft.com/office/officeart/2009/3/layout/HorizontalOrganizationChart"/>
    <dgm:cxn modelId="{A20B522A-AD0E-4B04-AE98-CAC5013E9650}" type="presParOf" srcId="{CFE9BA1F-8709-40AC-BD3F-AAA80975ADBA}" destId="{6D17084E-9AA1-40FD-A65A-2C86B02FDE01}" srcOrd="0" destOrd="0" presId="urn:microsoft.com/office/officeart/2009/3/layout/HorizontalOrganizationChart"/>
    <dgm:cxn modelId="{687AF523-B18A-4EA2-A757-A5A761765408}" type="presParOf" srcId="{CFE9BA1F-8709-40AC-BD3F-AAA80975ADBA}" destId="{49B8CDEA-99D7-4BEE-8F37-117D7BC515AD}" srcOrd="1" destOrd="0" presId="urn:microsoft.com/office/officeart/2009/3/layout/HorizontalOrganizationChart"/>
    <dgm:cxn modelId="{37F38FE0-A2A8-48F5-964A-A34FC1B7DBDE}" type="presParOf" srcId="{92BF4005-AFB0-4BF0-90AC-1B1D52F7E3CC}" destId="{E58D018C-4EF1-40D1-988F-6D2538452D8C}" srcOrd="1" destOrd="0" presId="urn:microsoft.com/office/officeart/2009/3/layout/HorizontalOrganizationChart"/>
    <dgm:cxn modelId="{615344CA-F1C1-45E3-ADD9-68EC5C59A568}" type="presParOf" srcId="{92BF4005-AFB0-4BF0-90AC-1B1D52F7E3CC}" destId="{A0087A1B-A3C5-42BF-A587-D03EB51E614E}" srcOrd="2" destOrd="0" presId="urn:microsoft.com/office/officeart/2009/3/layout/HorizontalOrganizationChart"/>
    <dgm:cxn modelId="{B1BB78A5-52DD-4EE2-B4D8-40DC326DF3DC}" type="presParOf" srcId="{0A9D4905-2C72-44AC-A0AB-BD430CAA32C5}" destId="{47028E73-D0A4-45D0-BEA3-A7CF12E7DEA5}" srcOrd="2" destOrd="0" presId="urn:microsoft.com/office/officeart/2009/3/layout/HorizontalOrganizationChart"/>
    <dgm:cxn modelId="{EBC6B064-1D67-4872-A3EC-2BF6DB000459}" type="presParOf" srcId="{0A9D4905-2C72-44AC-A0AB-BD430CAA32C5}" destId="{8AC5A37F-9D4E-4393-9326-FEF40EC2F99D}" srcOrd="3" destOrd="0" presId="urn:microsoft.com/office/officeart/2009/3/layout/HorizontalOrganizationChart"/>
    <dgm:cxn modelId="{A97CB742-E8D0-40D4-88E3-D372BAC69AB1}" type="presParOf" srcId="{8AC5A37F-9D4E-4393-9326-FEF40EC2F99D}" destId="{10774A57-285B-477C-A068-1E748D034496}" srcOrd="0" destOrd="0" presId="urn:microsoft.com/office/officeart/2009/3/layout/HorizontalOrganizationChart"/>
    <dgm:cxn modelId="{16B0DA45-74E0-45E9-9097-613A47E71387}" type="presParOf" srcId="{10774A57-285B-477C-A068-1E748D034496}" destId="{D553613B-CEF7-4B46-ADD8-C066DDA31C72}" srcOrd="0" destOrd="0" presId="urn:microsoft.com/office/officeart/2009/3/layout/HorizontalOrganizationChart"/>
    <dgm:cxn modelId="{2E0B139B-7806-4938-9068-04D05FCEFCE7}" type="presParOf" srcId="{10774A57-285B-477C-A068-1E748D034496}" destId="{F81622B9-6057-409B-AB6B-B9F8B218C20A}" srcOrd="1" destOrd="0" presId="urn:microsoft.com/office/officeart/2009/3/layout/HorizontalOrganizationChart"/>
    <dgm:cxn modelId="{D612E995-CB86-43D7-9287-B0CACA72EDC8}" type="presParOf" srcId="{8AC5A37F-9D4E-4393-9326-FEF40EC2F99D}" destId="{FF8AB137-70B7-4C03-AAE0-3AE243604ED3}" srcOrd="1" destOrd="0" presId="urn:microsoft.com/office/officeart/2009/3/layout/HorizontalOrganizationChart"/>
    <dgm:cxn modelId="{0F45F4DA-04BC-4460-8CBC-5349C63311C8}" type="presParOf" srcId="{8AC5A37F-9D4E-4393-9326-FEF40EC2F99D}" destId="{9B980E39-1E3F-4595-95FC-5FC7B4BDCA2C}" srcOrd="2" destOrd="0" presId="urn:microsoft.com/office/officeart/2009/3/layout/HorizontalOrganizationChart"/>
    <dgm:cxn modelId="{13E01CA8-E1D3-458A-B559-3421958DFF0F}" type="presParOf" srcId="{0A9D4905-2C72-44AC-A0AB-BD430CAA32C5}" destId="{0653F699-AA7C-4E1B-B062-02C11125AB55}" srcOrd="4" destOrd="0" presId="urn:microsoft.com/office/officeart/2009/3/layout/HorizontalOrganizationChart"/>
    <dgm:cxn modelId="{9FE69CD3-02DF-4772-887C-7B5BA38790AF}" type="presParOf" srcId="{0A9D4905-2C72-44AC-A0AB-BD430CAA32C5}" destId="{3A08A32C-90D1-435A-9A92-AFC6B8566790}" srcOrd="5" destOrd="0" presId="urn:microsoft.com/office/officeart/2009/3/layout/HorizontalOrganizationChart"/>
    <dgm:cxn modelId="{53F4D6E2-91D6-4B4C-BDFD-D552A63659C6}" type="presParOf" srcId="{3A08A32C-90D1-435A-9A92-AFC6B8566790}" destId="{1082214D-EFA2-46CA-99B5-A592EC4B8A6C}" srcOrd="0" destOrd="0" presId="urn:microsoft.com/office/officeart/2009/3/layout/HorizontalOrganizationChart"/>
    <dgm:cxn modelId="{9D0DAA9F-8D74-4986-AEE6-7973B17DA760}" type="presParOf" srcId="{1082214D-EFA2-46CA-99B5-A592EC4B8A6C}" destId="{4BBE8BC7-AEC8-4225-BEBA-6F9EAF322A29}" srcOrd="0" destOrd="0" presId="urn:microsoft.com/office/officeart/2009/3/layout/HorizontalOrganizationChart"/>
    <dgm:cxn modelId="{F6EC5F0A-D617-4C7B-AA4E-1A050059F3F2}" type="presParOf" srcId="{1082214D-EFA2-46CA-99B5-A592EC4B8A6C}" destId="{BE84EA6F-9827-4832-953F-D8AB738DD7BD}" srcOrd="1" destOrd="0" presId="urn:microsoft.com/office/officeart/2009/3/layout/HorizontalOrganizationChart"/>
    <dgm:cxn modelId="{344298A6-F87F-482A-85C2-0FACE07E8EC3}" type="presParOf" srcId="{3A08A32C-90D1-435A-9A92-AFC6B8566790}" destId="{97D1724F-8BFF-4D36-9293-75EB27782679}" srcOrd="1" destOrd="0" presId="urn:microsoft.com/office/officeart/2009/3/layout/HorizontalOrganizationChart"/>
    <dgm:cxn modelId="{02C13EE9-045E-48EB-ADAC-DED4EC67B3AA}" type="presParOf" srcId="{3A08A32C-90D1-435A-9A92-AFC6B8566790}" destId="{BE5E9E7E-B749-493B-9DF8-F5123CCFD35F}" srcOrd="2" destOrd="0" presId="urn:microsoft.com/office/officeart/2009/3/layout/HorizontalOrganizationChart"/>
    <dgm:cxn modelId="{EDE3471F-B151-4EB0-BDEC-FAD5F2E7FBA5}" type="presParOf" srcId="{0A9D4905-2C72-44AC-A0AB-BD430CAA32C5}" destId="{B17B4320-CB73-433C-86DB-FF61DF16C077}" srcOrd="6" destOrd="0" presId="urn:microsoft.com/office/officeart/2009/3/layout/HorizontalOrganizationChart"/>
    <dgm:cxn modelId="{21CAA316-BBF4-4768-9948-60FC8CC83CE6}" type="presParOf" srcId="{0A9D4905-2C72-44AC-A0AB-BD430CAA32C5}" destId="{6333B2D1-BCD2-4DFD-AB89-3A4B6012CFB4}" srcOrd="7" destOrd="0" presId="urn:microsoft.com/office/officeart/2009/3/layout/HorizontalOrganizationChart"/>
    <dgm:cxn modelId="{9E3A4435-D481-43FD-85FA-80806CE383E1}" type="presParOf" srcId="{6333B2D1-BCD2-4DFD-AB89-3A4B6012CFB4}" destId="{9F30E559-06DC-416F-A139-15A19B511661}" srcOrd="0" destOrd="0" presId="urn:microsoft.com/office/officeart/2009/3/layout/HorizontalOrganizationChart"/>
    <dgm:cxn modelId="{316AC297-4195-475D-B0DF-E4075F413A79}" type="presParOf" srcId="{9F30E559-06DC-416F-A139-15A19B511661}" destId="{D8D91C56-5B2A-4E9A-AC64-3BD937E27251}" srcOrd="0" destOrd="0" presId="urn:microsoft.com/office/officeart/2009/3/layout/HorizontalOrganizationChart"/>
    <dgm:cxn modelId="{8F78971B-9A0B-490A-8F30-55B7CF93AEA2}" type="presParOf" srcId="{9F30E559-06DC-416F-A139-15A19B511661}" destId="{7C361F17-AB94-4C64-BDC3-CE78862011C5}" srcOrd="1" destOrd="0" presId="urn:microsoft.com/office/officeart/2009/3/layout/HorizontalOrganizationChart"/>
    <dgm:cxn modelId="{63C2868C-0D55-474D-B839-D42AB7460150}" type="presParOf" srcId="{6333B2D1-BCD2-4DFD-AB89-3A4B6012CFB4}" destId="{D4822581-66F3-4F75-AD6B-E7C03B85E84E}" srcOrd="1" destOrd="0" presId="urn:microsoft.com/office/officeart/2009/3/layout/HorizontalOrganizationChart"/>
    <dgm:cxn modelId="{53378915-0568-4847-AE9F-CBCFD727D7E1}" type="presParOf" srcId="{6333B2D1-BCD2-4DFD-AB89-3A4B6012CFB4}" destId="{6F8B2540-6207-452E-A791-CBBDD73BC990}" srcOrd="2" destOrd="0" presId="urn:microsoft.com/office/officeart/2009/3/layout/HorizontalOrganizationChart"/>
    <dgm:cxn modelId="{909CA64C-F035-4326-BE6C-76F0AFA2A126}" type="presParOf" srcId="{0A9D4905-2C72-44AC-A0AB-BD430CAA32C5}" destId="{1B91B962-ED6F-4C50-B530-C6F59BFFA6C3}" srcOrd="8" destOrd="0" presId="urn:microsoft.com/office/officeart/2009/3/layout/HorizontalOrganizationChart"/>
    <dgm:cxn modelId="{94AE50EB-22C8-4610-9CE7-9C6FC8929CE0}" type="presParOf" srcId="{0A9D4905-2C72-44AC-A0AB-BD430CAA32C5}" destId="{D20CCE2B-28E3-4E78-97D4-E086C8B57399}" srcOrd="9" destOrd="0" presId="urn:microsoft.com/office/officeart/2009/3/layout/HorizontalOrganizationChart"/>
    <dgm:cxn modelId="{33049224-0AD4-4E19-A648-02BC997D2561}" type="presParOf" srcId="{D20CCE2B-28E3-4E78-97D4-E086C8B57399}" destId="{8E7B9556-82A6-4B8A-8BFD-892982AAA7D3}" srcOrd="0" destOrd="0" presId="urn:microsoft.com/office/officeart/2009/3/layout/HorizontalOrganizationChart"/>
    <dgm:cxn modelId="{BB261912-F9F6-4434-AFFC-945441A6CB94}" type="presParOf" srcId="{8E7B9556-82A6-4B8A-8BFD-892982AAA7D3}" destId="{BADB564D-1C43-4292-A085-02E90A53EA44}" srcOrd="0" destOrd="0" presId="urn:microsoft.com/office/officeart/2009/3/layout/HorizontalOrganizationChart"/>
    <dgm:cxn modelId="{B5AB06C2-648E-47B6-9AF8-BB8E3C74E10F}" type="presParOf" srcId="{8E7B9556-82A6-4B8A-8BFD-892982AAA7D3}" destId="{84BFACB3-985E-4BB0-9000-5A69B72CF4A4}" srcOrd="1" destOrd="0" presId="urn:microsoft.com/office/officeart/2009/3/layout/HorizontalOrganizationChart"/>
    <dgm:cxn modelId="{FC771560-7290-497B-B322-C8A2D0E21C6E}" type="presParOf" srcId="{D20CCE2B-28E3-4E78-97D4-E086C8B57399}" destId="{7A92B65E-9ED5-46B0-8064-7BF5D7292482}" srcOrd="1" destOrd="0" presId="urn:microsoft.com/office/officeart/2009/3/layout/HorizontalOrganizationChart"/>
    <dgm:cxn modelId="{17C3BF14-3D2B-48EB-9887-11AB3A3E1583}" type="presParOf" srcId="{D20CCE2B-28E3-4E78-97D4-E086C8B57399}" destId="{E8F64D35-5B87-412B-AEC7-504E979D2F61}" srcOrd="2" destOrd="0" presId="urn:microsoft.com/office/officeart/2009/3/layout/HorizontalOrganizationChart"/>
    <dgm:cxn modelId="{9404E4B8-C21F-4C21-8758-59A4A2DFFD9C}" type="presParOf" srcId="{0A9D4905-2C72-44AC-A0AB-BD430CAA32C5}" destId="{EEC9E718-890A-4E0D-A245-17E432F9107C}" srcOrd="10" destOrd="0" presId="urn:microsoft.com/office/officeart/2009/3/layout/HorizontalOrganizationChart"/>
    <dgm:cxn modelId="{D62A73F7-EBD0-4A42-9E67-8CD732CB7722}" type="presParOf" srcId="{0A9D4905-2C72-44AC-A0AB-BD430CAA32C5}" destId="{C5125874-6742-4F64-80D2-2C5C134ACD5E}" srcOrd="11" destOrd="0" presId="urn:microsoft.com/office/officeart/2009/3/layout/HorizontalOrganizationChart"/>
    <dgm:cxn modelId="{A5333573-927F-4789-99C6-5BAFA28B16B8}" type="presParOf" srcId="{C5125874-6742-4F64-80D2-2C5C134ACD5E}" destId="{9C6A9870-F01D-4B3F-A323-4B43EA7D340A}" srcOrd="0" destOrd="0" presId="urn:microsoft.com/office/officeart/2009/3/layout/HorizontalOrganizationChart"/>
    <dgm:cxn modelId="{2D231858-616F-4B8F-A35A-3C40830C9E43}" type="presParOf" srcId="{9C6A9870-F01D-4B3F-A323-4B43EA7D340A}" destId="{6CFD077E-3EEF-4489-919A-70B1706FFDAC}" srcOrd="0" destOrd="0" presId="urn:microsoft.com/office/officeart/2009/3/layout/HorizontalOrganizationChart"/>
    <dgm:cxn modelId="{C6CD6243-3AF0-4CE5-BFDB-9424E8CB7052}" type="presParOf" srcId="{9C6A9870-F01D-4B3F-A323-4B43EA7D340A}" destId="{A8599B69-5D66-4E1C-B6B9-DA3A8A2F5128}" srcOrd="1" destOrd="0" presId="urn:microsoft.com/office/officeart/2009/3/layout/HorizontalOrganizationChart"/>
    <dgm:cxn modelId="{E1F8C0EA-FF30-4C58-AE11-4BFA3DE7533D}" type="presParOf" srcId="{C5125874-6742-4F64-80D2-2C5C134ACD5E}" destId="{3D285E51-40C8-4579-8740-8C9F4B461D32}" srcOrd="1" destOrd="0" presId="urn:microsoft.com/office/officeart/2009/3/layout/HorizontalOrganizationChart"/>
    <dgm:cxn modelId="{A64608C2-17A8-436A-940E-24457B85D0B0}" type="presParOf" srcId="{C5125874-6742-4F64-80D2-2C5C134ACD5E}" destId="{1C911777-5478-45EB-B372-1929F16233F7}" srcOrd="2" destOrd="0" presId="urn:microsoft.com/office/officeart/2009/3/layout/HorizontalOrganizationChart"/>
    <dgm:cxn modelId="{F098942F-759E-421F-B771-9204A35F4C61}" type="presParOf" srcId="{0A9D4905-2C72-44AC-A0AB-BD430CAA32C5}" destId="{F83998B4-703C-4CBD-93DE-C32DF85E8AE8}" srcOrd="12" destOrd="0" presId="urn:microsoft.com/office/officeart/2009/3/layout/HorizontalOrganizationChart"/>
    <dgm:cxn modelId="{4644F2E7-0FB7-4382-8114-571D2792950C}" type="presParOf" srcId="{0A9D4905-2C72-44AC-A0AB-BD430CAA32C5}" destId="{E8E34883-8F74-4821-8881-B5B8DE1227CA}" srcOrd="13" destOrd="0" presId="urn:microsoft.com/office/officeart/2009/3/layout/HorizontalOrganizationChart"/>
    <dgm:cxn modelId="{3A3BB49F-2AAC-4FD3-B41A-B95EFCB37DB5}" type="presParOf" srcId="{E8E34883-8F74-4821-8881-B5B8DE1227CA}" destId="{EE54B031-9CB5-44C2-9139-7AED9E5DAC0E}" srcOrd="0" destOrd="0" presId="urn:microsoft.com/office/officeart/2009/3/layout/HorizontalOrganizationChart"/>
    <dgm:cxn modelId="{1E30E3A3-86D1-4553-AFF9-86371725F1A4}" type="presParOf" srcId="{EE54B031-9CB5-44C2-9139-7AED9E5DAC0E}" destId="{1AB9648D-2BD4-43CC-9BA2-C54EDFB727A9}" srcOrd="0" destOrd="0" presId="urn:microsoft.com/office/officeart/2009/3/layout/HorizontalOrganizationChart"/>
    <dgm:cxn modelId="{61462E61-4153-47AE-BAC9-91C2C6353D33}" type="presParOf" srcId="{EE54B031-9CB5-44C2-9139-7AED9E5DAC0E}" destId="{B5A3DE05-4F2B-4B1A-AF5B-F58467A40F78}" srcOrd="1" destOrd="0" presId="urn:microsoft.com/office/officeart/2009/3/layout/HorizontalOrganizationChart"/>
    <dgm:cxn modelId="{C25154A2-3253-49C3-B512-39A1DEF75F7B}" type="presParOf" srcId="{E8E34883-8F74-4821-8881-B5B8DE1227CA}" destId="{0F3861FF-6CDF-4CF1-8739-8BB86C76027C}" srcOrd="1" destOrd="0" presId="urn:microsoft.com/office/officeart/2009/3/layout/HorizontalOrganizationChart"/>
    <dgm:cxn modelId="{EE1A7636-9F74-4C91-9A50-4964871E8922}" type="presParOf" srcId="{E8E34883-8F74-4821-8881-B5B8DE1227CA}" destId="{1EA30769-E66B-49BF-96B8-C3BB1AAE68C1}" srcOrd="2" destOrd="0" presId="urn:microsoft.com/office/officeart/2009/3/layout/HorizontalOrganizationChart"/>
    <dgm:cxn modelId="{2C7B9112-FF22-48E6-9976-2805E89A30DD}" type="presParOf" srcId="{0A9D4905-2C72-44AC-A0AB-BD430CAA32C5}" destId="{8C9C110B-EA85-4127-89FC-E1FCCB43F5A8}" srcOrd="14" destOrd="0" presId="urn:microsoft.com/office/officeart/2009/3/layout/HorizontalOrganizationChart"/>
    <dgm:cxn modelId="{52369F5D-3B6B-45C7-97A3-9E9070658DFE}" type="presParOf" srcId="{0A9D4905-2C72-44AC-A0AB-BD430CAA32C5}" destId="{9E08A63F-3E83-4A1E-81A6-FAC15AC3D24B}" srcOrd="15" destOrd="0" presId="urn:microsoft.com/office/officeart/2009/3/layout/HorizontalOrganizationChart"/>
    <dgm:cxn modelId="{D20D4932-5EF2-4BE1-8BCE-F18655487929}" type="presParOf" srcId="{9E08A63F-3E83-4A1E-81A6-FAC15AC3D24B}" destId="{B6BE9CAB-1830-4896-84A9-C58D6FE544D2}" srcOrd="0" destOrd="0" presId="urn:microsoft.com/office/officeart/2009/3/layout/HorizontalOrganizationChart"/>
    <dgm:cxn modelId="{D330356E-8123-4358-98CD-A2D143224644}" type="presParOf" srcId="{B6BE9CAB-1830-4896-84A9-C58D6FE544D2}" destId="{737635E7-496F-45DA-AE12-D82589EBC9AB}" srcOrd="0" destOrd="0" presId="urn:microsoft.com/office/officeart/2009/3/layout/HorizontalOrganizationChart"/>
    <dgm:cxn modelId="{6687840A-3491-44A3-9298-B210A3E87113}" type="presParOf" srcId="{B6BE9CAB-1830-4896-84A9-C58D6FE544D2}" destId="{140D42C5-4436-4133-9305-D37002C6DE4F}" srcOrd="1" destOrd="0" presId="urn:microsoft.com/office/officeart/2009/3/layout/HorizontalOrganizationChart"/>
    <dgm:cxn modelId="{F74A54E2-AF20-43A3-8A58-E67CF0320098}" type="presParOf" srcId="{9E08A63F-3E83-4A1E-81A6-FAC15AC3D24B}" destId="{46A0989A-C475-41E5-95E5-5466A9483902}" srcOrd="1" destOrd="0" presId="urn:microsoft.com/office/officeart/2009/3/layout/HorizontalOrganizationChart"/>
    <dgm:cxn modelId="{4F96D4C5-3300-4124-8A61-F0F9B3F9BA4A}" type="presParOf" srcId="{9E08A63F-3E83-4A1E-81A6-FAC15AC3D24B}" destId="{94E2E08C-668A-402B-BA3B-F825B49062FF}" srcOrd="2" destOrd="0" presId="urn:microsoft.com/office/officeart/2009/3/layout/HorizontalOrganizationChart"/>
    <dgm:cxn modelId="{7D6D66BA-E8C1-4CA9-BA3D-96C9263F2593}" type="presParOf" srcId="{0A9D4905-2C72-44AC-A0AB-BD430CAA32C5}" destId="{67ADB2C9-6211-4A1C-8E96-5037CDA3FF10}" srcOrd="16" destOrd="0" presId="urn:microsoft.com/office/officeart/2009/3/layout/HorizontalOrganizationChart"/>
    <dgm:cxn modelId="{5C221189-87BA-4FFE-B446-203C3678375F}" type="presParOf" srcId="{0A9D4905-2C72-44AC-A0AB-BD430CAA32C5}" destId="{FCAB7971-D56B-48A7-8179-DA385B325438}" srcOrd="17" destOrd="0" presId="urn:microsoft.com/office/officeart/2009/3/layout/HorizontalOrganizationChart"/>
    <dgm:cxn modelId="{34B8862D-5EAE-478A-A27A-191813430A5E}" type="presParOf" srcId="{FCAB7971-D56B-48A7-8179-DA385B325438}" destId="{AC1B4661-1099-4D65-B317-7D04FE481811}" srcOrd="0" destOrd="0" presId="urn:microsoft.com/office/officeart/2009/3/layout/HorizontalOrganizationChart"/>
    <dgm:cxn modelId="{E99A48A6-E3BE-4BC6-93DA-11116FF8B217}" type="presParOf" srcId="{AC1B4661-1099-4D65-B317-7D04FE481811}" destId="{BA7B2BBF-2524-4F40-909B-69FE87ECF3C9}" srcOrd="0" destOrd="0" presId="urn:microsoft.com/office/officeart/2009/3/layout/HorizontalOrganizationChart"/>
    <dgm:cxn modelId="{4B4F8D9A-F6D4-4986-A735-A0711AFD3FA3}" type="presParOf" srcId="{AC1B4661-1099-4D65-B317-7D04FE481811}" destId="{EBB1BF33-E6EF-4596-94BE-FDD61E8B8A70}" srcOrd="1" destOrd="0" presId="urn:microsoft.com/office/officeart/2009/3/layout/HorizontalOrganizationChart"/>
    <dgm:cxn modelId="{1277A81B-B513-4315-B9E5-7D746426500B}" type="presParOf" srcId="{FCAB7971-D56B-48A7-8179-DA385B325438}" destId="{BDFB7FBA-7F60-4679-9DE5-69F8E0F21904}" srcOrd="1" destOrd="0" presId="urn:microsoft.com/office/officeart/2009/3/layout/HorizontalOrganizationChart"/>
    <dgm:cxn modelId="{EA795DE3-5D0A-441A-8206-37565B6EA7A9}" type="presParOf" srcId="{FCAB7971-D56B-48A7-8179-DA385B325438}" destId="{D749376D-5731-47C3-B67F-880F9E28A98B}" srcOrd="2" destOrd="0" presId="urn:microsoft.com/office/officeart/2009/3/layout/HorizontalOrganizationChart"/>
    <dgm:cxn modelId="{33945D7B-42A9-499A-8343-C918C8AA8AEA}" type="presParOf" srcId="{BDBF57D7-5497-4E04-9258-33C869E5C039}" destId="{E80DDA4A-971D-42E7-8963-51DF03B6268A}" srcOrd="2" destOrd="0" presId="urn:microsoft.com/office/officeart/2009/3/layout/HorizontalOrganizationChart"/>
    <dgm:cxn modelId="{D9C5F4A0-DD53-4221-9DEF-54F105194216}" type="presParOf" srcId="{ED074165-EBBD-4FB2-8B12-B1978A78EA82}" destId="{113C5748-38FC-4EFB-BAE1-96A97C23F765}" srcOrd="16" destOrd="0" presId="urn:microsoft.com/office/officeart/2009/3/layout/HorizontalOrganizationChart"/>
    <dgm:cxn modelId="{51C712E2-DEB0-4C63-9C85-25CF4E1061D1}" type="presParOf" srcId="{ED074165-EBBD-4FB2-8B12-B1978A78EA82}" destId="{FD09DF08-6155-4672-A742-95BD0EF3A1CF}" srcOrd="17" destOrd="0" presId="urn:microsoft.com/office/officeart/2009/3/layout/HorizontalOrganizationChart"/>
    <dgm:cxn modelId="{268F1F58-00A2-4268-BD66-AC33B2C57072}" type="presParOf" srcId="{FD09DF08-6155-4672-A742-95BD0EF3A1CF}" destId="{97A29FD4-8ED4-477E-923A-161594F31FFD}" srcOrd="0" destOrd="0" presId="urn:microsoft.com/office/officeart/2009/3/layout/HorizontalOrganizationChart"/>
    <dgm:cxn modelId="{4107825E-D6D4-460E-98BD-342716A1EC09}" type="presParOf" srcId="{97A29FD4-8ED4-477E-923A-161594F31FFD}" destId="{AE02685C-838B-4B00-83EB-32BB97CEB824}" srcOrd="0" destOrd="0" presId="urn:microsoft.com/office/officeart/2009/3/layout/HorizontalOrganizationChart"/>
    <dgm:cxn modelId="{313C7863-8710-4969-996E-0441248B3344}" type="presParOf" srcId="{97A29FD4-8ED4-477E-923A-161594F31FFD}" destId="{FEC32502-6CFD-49E3-9430-67F582AC7854}" srcOrd="1" destOrd="0" presId="urn:microsoft.com/office/officeart/2009/3/layout/HorizontalOrganizationChart"/>
    <dgm:cxn modelId="{2FF1DAD4-CD72-4085-8227-E90B0475CEA9}" type="presParOf" srcId="{FD09DF08-6155-4672-A742-95BD0EF3A1CF}" destId="{FF8EC590-2DD5-4A92-90CB-798B44F45DC0}" srcOrd="1" destOrd="0" presId="urn:microsoft.com/office/officeart/2009/3/layout/HorizontalOrganizationChart"/>
    <dgm:cxn modelId="{F21F97FA-C747-4316-9AC9-90283221600A}" type="presParOf" srcId="{FD09DF08-6155-4672-A742-95BD0EF3A1CF}" destId="{4EE39DE8-BFFF-48E9-A861-7E1D99AD8F27}" srcOrd="2" destOrd="0" presId="urn:microsoft.com/office/officeart/2009/3/layout/HorizontalOrganizationChart"/>
    <dgm:cxn modelId="{AE9A08C5-8558-4916-8BEF-A965E5A66A1B}" type="presParOf" srcId="{ED074165-EBBD-4FB2-8B12-B1978A78EA82}" destId="{41C6E244-41B7-47A4-A840-24661E109E02}" srcOrd="18" destOrd="0" presId="urn:microsoft.com/office/officeart/2009/3/layout/HorizontalOrganizationChart"/>
    <dgm:cxn modelId="{064DF20F-0A91-412D-8E22-56AD1C07DA57}" type="presParOf" srcId="{ED074165-EBBD-4FB2-8B12-B1978A78EA82}" destId="{E6223112-32AC-43AF-AFC0-BB5B9BEFD0D7}" srcOrd="19" destOrd="0" presId="urn:microsoft.com/office/officeart/2009/3/layout/HorizontalOrganizationChart"/>
    <dgm:cxn modelId="{B75DB800-0BEB-415E-9CDE-97FE911E1402}" type="presParOf" srcId="{E6223112-32AC-43AF-AFC0-BB5B9BEFD0D7}" destId="{CA1A96DD-9B40-4A1B-9597-9CFF5CA67722}" srcOrd="0" destOrd="0" presId="urn:microsoft.com/office/officeart/2009/3/layout/HorizontalOrganizationChart"/>
    <dgm:cxn modelId="{43116C69-6D3F-4C61-947F-9963404A80B7}" type="presParOf" srcId="{CA1A96DD-9B40-4A1B-9597-9CFF5CA67722}" destId="{6C7CE5DC-DB09-42C5-8E2F-38682E64E1BF}" srcOrd="0" destOrd="0" presId="urn:microsoft.com/office/officeart/2009/3/layout/HorizontalOrganizationChart"/>
    <dgm:cxn modelId="{A1F5797A-A5EB-4AFE-8C7C-FF543C7A8F35}" type="presParOf" srcId="{CA1A96DD-9B40-4A1B-9597-9CFF5CA67722}" destId="{3DCF8495-E6E3-4533-809B-96F7523BB13B}" srcOrd="1" destOrd="0" presId="urn:microsoft.com/office/officeart/2009/3/layout/HorizontalOrganizationChart"/>
    <dgm:cxn modelId="{DF94D0C2-E816-436F-ADF1-FC9773A5F653}" type="presParOf" srcId="{E6223112-32AC-43AF-AFC0-BB5B9BEFD0D7}" destId="{8EA330D3-3AC3-44F2-B1DD-F7BA195BA481}" srcOrd="1" destOrd="0" presId="urn:microsoft.com/office/officeart/2009/3/layout/HorizontalOrganizationChart"/>
    <dgm:cxn modelId="{8A8F80BA-0058-4F90-B130-44C47B9666E6}" type="presParOf" srcId="{E6223112-32AC-43AF-AFC0-BB5B9BEFD0D7}" destId="{DBC18219-F4F9-451B-A996-15B1637C5CD0}" srcOrd="2" destOrd="0" presId="urn:microsoft.com/office/officeart/2009/3/layout/HorizontalOrganizationChart"/>
    <dgm:cxn modelId="{2814E57F-A332-475C-BE59-5CE9A4ED21DD}" type="presParOf" srcId="{ED074165-EBBD-4FB2-8B12-B1978A78EA82}" destId="{DA52FC13-EF19-4DBA-92E4-D57A6A8E6C38}" srcOrd="20" destOrd="0" presId="urn:microsoft.com/office/officeart/2009/3/layout/HorizontalOrganizationChart"/>
    <dgm:cxn modelId="{5CD78B02-7FCD-4ABB-9689-E6EC9473BC6C}" type="presParOf" srcId="{ED074165-EBBD-4FB2-8B12-B1978A78EA82}" destId="{FFEBFE3D-4C55-4BEC-AB48-8079A4B035C5}" srcOrd="21" destOrd="0" presId="urn:microsoft.com/office/officeart/2009/3/layout/HorizontalOrganizationChart"/>
    <dgm:cxn modelId="{8F2CAACA-A047-4900-8521-3FE8B720F0B5}" type="presParOf" srcId="{FFEBFE3D-4C55-4BEC-AB48-8079A4B035C5}" destId="{1AC9109F-B7A3-4D91-9197-92A491F06272}" srcOrd="0" destOrd="0" presId="urn:microsoft.com/office/officeart/2009/3/layout/HorizontalOrganizationChart"/>
    <dgm:cxn modelId="{FDF4ADBE-40BC-4B9D-A758-5EE48C12C4FE}" type="presParOf" srcId="{1AC9109F-B7A3-4D91-9197-92A491F06272}" destId="{F7137988-0730-45F2-8A25-6B1F3C4697F0}" srcOrd="0" destOrd="0" presId="urn:microsoft.com/office/officeart/2009/3/layout/HorizontalOrganizationChart"/>
    <dgm:cxn modelId="{A1C3DF3E-1DA5-4223-84A9-CB3C70A746B4}" type="presParOf" srcId="{1AC9109F-B7A3-4D91-9197-92A491F06272}" destId="{A9E985FB-FBDA-4BC5-9F0D-A81FE340CFDB}" srcOrd="1" destOrd="0" presId="urn:microsoft.com/office/officeart/2009/3/layout/HorizontalOrganizationChart"/>
    <dgm:cxn modelId="{9C6336FF-6259-42DF-801C-DE4709C66E93}" type="presParOf" srcId="{FFEBFE3D-4C55-4BEC-AB48-8079A4B035C5}" destId="{F7128E17-AFAF-40FD-9B0C-E1F2AB7BA3BD}" srcOrd="1" destOrd="0" presId="urn:microsoft.com/office/officeart/2009/3/layout/HorizontalOrganizationChart"/>
    <dgm:cxn modelId="{581CDF62-13A4-47C5-9D39-B27E690D8F6B}" type="presParOf" srcId="{FFEBFE3D-4C55-4BEC-AB48-8079A4B035C5}" destId="{4F267969-25DE-4379-B86F-97E716F33E96}" srcOrd="2" destOrd="0" presId="urn:microsoft.com/office/officeart/2009/3/layout/HorizontalOrganizationChart"/>
    <dgm:cxn modelId="{AE51823D-BAF7-41FF-B4D4-18A69BBE7F45}" type="presParOf" srcId="{ED074165-EBBD-4FB2-8B12-B1978A78EA82}" destId="{C06A54F5-321C-4122-8CB6-5DD8ADEC8626}" srcOrd="22" destOrd="0" presId="urn:microsoft.com/office/officeart/2009/3/layout/HorizontalOrganizationChart"/>
    <dgm:cxn modelId="{9EFC5B7D-7668-4EDB-8A2B-EF064F511DD5}" type="presParOf" srcId="{ED074165-EBBD-4FB2-8B12-B1978A78EA82}" destId="{37C83CE3-332D-4798-A56A-9814326681A3}" srcOrd="23" destOrd="0" presId="urn:microsoft.com/office/officeart/2009/3/layout/HorizontalOrganizationChart"/>
    <dgm:cxn modelId="{0555C82C-5299-41CE-A05C-BCEC2281EA89}" type="presParOf" srcId="{37C83CE3-332D-4798-A56A-9814326681A3}" destId="{3EBEF56A-2FF8-494B-83B3-CCFF80500781}" srcOrd="0" destOrd="0" presId="urn:microsoft.com/office/officeart/2009/3/layout/HorizontalOrganizationChart"/>
    <dgm:cxn modelId="{FB480151-4EF5-4E16-90F0-D10140A812AD}" type="presParOf" srcId="{3EBEF56A-2FF8-494B-83B3-CCFF80500781}" destId="{DD02B18C-FB42-4F54-AB9F-05CCFBE2449A}" srcOrd="0" destOrd="0" presId="urn:microsoft.com/office/officeart/2009/3/layout/HorizontalOrganizationChart"/>
    <dgm:cxn modelId="{008756DB-238D-4794-BA5A-15E92BD4C510}" type="presParOf" srcId="{3EBEF56A-2FF8-494B-83B3-CCFF80500781}" destId="{436F4EEB-03FF-42BD-8606-8F71CA880430}" srcOrd="1" destOrd="0" presId="urn:microsoft.com/office/officeart/2009/3/layout/HorizontalOrganizationChart"/>
    <dgm:cxn modelId="{561A16AC-25AC-4C6B-9289-4522EF9502A7}" type="presParOf" srcId="{37C83CE3-332D-4798-A56A-9814326681A3}" destId="{279C84DB-F92D-42D0-971F-D8893072D0DD}" srcOrd="1" destOrd="0" presId="urn:microsoft.com/office/officeart/2009/3/layout/HorizontalOrganizationChart"/>
    <dgm:cxn modelId="{556C1D4E-620D-4D09-B18D-75E7524DD910}" type="presParOf" srcId="{37C83CE3-332D-4798-A56A-9814326681A3}" destId="{2443AEDE-4ED3-4800-9208-06F419CF41E2}" srcOrd="2" destOrd="0" presId="urn:microsoft.com/office/officeart/2009/3/layout/HorizontalOrganizationChart"/>
    <dgm:cxn modelId="{2748F12C-5B0B-4DD1-A672-0871CDDC8769}" type="presParOf" srcId="{ED074165-EBBD-4FB2-8B12-B1978A78EA82}" destId="{7D896132-0FFD-4B45-BC55-CE83703BEA7F}" srcOrd="24" destOrd="0" presId="urn:microsoft.com/office/officeart/2009/3/layout/HorizontalOrganizationChart"/>
    <dgm:cxn modelId="{84361EDA-6A11-4B02-B3C3-6EEBFB7A0600}" type="presParOf" srcId="{ED074165-EBBD-4FB2-8B12-B1978A78EA82}" destId="{6CE5F7D0-F2E0-482F-8790-88870A5EC8D8}" srcOrd="25" destOrd="0" presId="urn:microsoft.com/office/officeart/2009/3/layout/HorizontalOrganizationChart"/>
    <dgm:cxn modelId="{1301274F-7F4B-45B1-968B-988B85A07FAF}" type="presParOf" srcId="{6CE5F7D0-F2E0-482F-8790-88870A5EC8D8}" destId="{013229B2-F6A0-46BC-8CC6-3794EC90C360}" srcOrd="0" destOrd="0" presId="urn:microsoft.com/office/officeart/2009/3/layout/HorizontalOrganizationChart"/>
    <dgm:cxn modelId="{12F2968A-8179-45F5-91BD-9D589524406A}" type="presParOf" srcId="{013229B2-F6A0-46BC-8CC6-3794EC90C360}" destId="{7E97F8D8-C2E5-421C-9A2E-5AF1FE26B258}" srcOrd="0" destOrd="0" presId="urn:microsoft.com/office/officeart/2009/3/layout/HorizontalOrganizationChart"/>
    <dgm:cxn modelId="{23D440D9-9BAC-448B-A4AD-E486679EC202}" type="presParOf" srcId="{013229B2-F6A0-46BC-8CC6-3794EC90C360}" destId="{30C87731-3202-4EA6-B88D-14C328372016}" srcOrd="1" destOrd="0" presId="urn:microsoft.com/office/officeart/2009/3/layout/HorizontalOrganizationChart"/>
    <dgm:cxn modelId="{8145CF43-6BC3-4EC2-A266-B6CD434135DF}" type="presParOf" srcId="{6CE5F7D0-F2E0-482F-8790-88870A5EC8D8}" destId="{0F427158-8B00-4384-80CC-F9075D9EA643}" srcOrd="1" destOrd="0" presId="urn:microsoft.com/office/officeart/2009/3/layout/HorizontalOrganizationChart"/>
    <dgm:cxn modelId="{1207A07D-2F85-4D4C-B5A0-A9C893D583B6}" type="presParOf" srcId="{6CE5F7D0-F2E0-482F-8790-88870A5EC8D8}" destId="{06EAD6C3-5E36-460B-AF53-A631F98F7699}" srcOrd="2" destOrd="0" presId="urn:microsoft.com/office/officeart/2009/3/layout/HorizontalOrganizationChart"/>
    <dgm:cxn modelId="{AE25279D-E2EA-4A71-9761-8C3AC64F7C30}" type="presParOf" srcId="{ED074165-EBBD-4FB2-8B12-B1978A78EA82}" destId="{589ED230-B089-477A-9290-FBBB0DD3CAD6}" srcOrd="26" destOrd="0" presId="urn:microsoft.com/office/officeart/2009/3/layout/HorizontalOrganizationChart"/>
    <dgm:cxn modelId="{A47356ED-7DD9-4FF8-ACFF-DC3B521B918B}" type="presParOf" srcId="{ED074165-EBBD-4FB2-8B12-B1978A78EA82}" destId="{21587782-9228-4CFC-81B8-42512B1EB419}" srcOrd="27" destOrd="0" presId="urn:microsoft.com/office/officeart/2009/3/layout/HorizontalOrganizationChart"/>
    <dgm:cxn modelId="{C889191B-726B-430F-AA54-BED16F2D4779}" type="presParOf" srcId="{21587782-9228-4CFC-81B8-42512B1EB419}" destId="{015D3728-4059-4E1C-AFF9-9A64E4A21615}" srcOrd="0" destOrd="0" presId="urn:microsoft.com/office/officeart/2009/3/layout/HorizontalOrganizationChart"/>
    <dgm:cxn modelId="{771F1675-048D-4E98-9517-DC602706C821}" type="presParOf" srcId="{015D3728-4059-4E1C-AFF9-9A64E4A21615}" destId="{A9BE6D22-A04F-403D-BF7A-099EF926F6AA}" srcOrd="0" destOrd="0" presId="urn:microsoft.com/office/officeart/2009/3/layout/HorizontalOrganizationChart"/>
    <dgm:cxn modelId="{0883C92C-ECB4-4781-88BF-54FA5D97D2D0}" type="presParOf" srcId="{015D3728-4059-4E1C-AFF9-9A64E4A21615}" destId="{8C1876FB-E444-4D2A-87A3-F8A665629087}" srcOrd="1" destOrd="0" presId="urn:microsoft.com/office/officeart/2009/3/layout/HorizontalOrganizationChart"/>
    <dgm:cxn modelId="{8F1863F6-127E-44DA-9A7B-9E821FDCDB61}" type="presParOf" srcId="{21587782-9228-4CFC-81B8-42512B1EB419}" destId="{9BA19972-173D-40C9-B5C7-6B5ACC1DB235}" srcOrd="1" destOrd="0" presId="urn:microsoft.com/office/officeart/2009/3/layout/HorizontalOrganizationChart"/>
    <dgm:cxn modelId="{2074B5FF-A274-4FE1-8E77-BFAEB0D18A34}" type="presParOf" srcId="{9BA19972-173D-40C9-B5C7-6B5ACC1DB235}" destId="{9307332D-307B-46E1-8C27-A6A841651455}" srcOrd="0" destOrd="0" presId="urn:microsoft.com/office/officeart/2009/3/layout/HorizontalOrganizationChart"/>
    <dgm:cxn modelId="{7F9EE666-C64A-4EAB-8CF5-D914AF275FDB}" type="presParOf" srcId="{9BA19972-173D-40C9-B5C7-6B5ACC1DB235}" destId="{750494F7-2BD9-441F-999C-A1E37C689BF1}" srcOrd="1" destOrd="0" presId="urn:microsoft.com/office/officeart/2009/3/layout/HorizontalOrganizationChart"/>
    <dgm:cxn modelId="{CD55D386-84FB-485B-8DB7-52643C960B86}" type="presParOf" srcId="{750494F7-2BD9-441F-999C-A1E37C689BF1}" destId="{6AF0B6B6-02FE-4FA0-A503-60E6114BDEE3}" srcOrd="0" destOrd="0" presId="urn:microsoft.com/office/officeart/2009/3/layout/HorizontalOrganizationChart"/>
    <dgm:cxn modelId="{A683EA28-D0F6-4BC5-9060-2A974A272081}" type="presParOf" srcId="{6AF0B6B6-02FE-4FA0-A503-60E6114BDEE3}" destId="{8B874FAE-E02F-421E-BEC2-71956ECC97F7}" srcOrd="0" destOrd="0" presId="urn:microsoft.com/office/officeart/2009/3/layout/HorizontalOrganizationChart"/>
    <dgm:cxn modelId="{E1C27527-9936-4431-8C57-389C32FA41F3}" type="presParOf" srcId="{6AF0B6B6-02FE-4FA0-A503-60E6114BDEE3}" destId="{ADAA3F10-E264-486C-A266-D759C2639AD4}" srcOrd="1" destOrd="0" presId="urn:microsoft.com/office/officeart/2009/3/layout/HorizontalOrganizationChart"/>
    <dgm:cxn modelId="{BCDA2039-EBC5-432A-BFF6-56C9358532FC}" type="presParOf" srcId="{750494F7-2BD9-441F-999C-A1E37C689BF1}" destId="{685405F4-BC57-47CD-9784-A790B371BAFE}" srcOrd="1" destOrd="0" presId="urn:microsoft.com/office/officeart/2009/3/layout/HorizontalOrganizationChart"/>
    <dgm:cxn modelId="{F2929AA2-DA3B-4961-BC2A-871BCB091A18}" type="presParOf" srcId="{750494F7-2BD9-441F-999C-A1E37C689BF1}" destId="{17C55EF0-FCF7-46CD-B6E0-AA497322E11C}" srcOrd="2" destOrd="0" presId="urn:microsoft.com/office/officeart/2009/3/layout/HorizontalOrganizationChart"/>
    <dgm:cxn modelId="{F73486B1-25A7-4E57-818A-91AE74A1FB95}" type="presParOf" srcId="{9BA19972-173D-40C9-B5C7-6B5ACC1DB235}" destId="{663AEA56-1984-44FF-B2D4-189D0BA44CDC}" srcOrd="2" destOrd="0" presId="urn:microsoft.com/office/officeart/2009/3/layout/HorizontalOrganizationChart"/>
    <dgm:cxn modelId="{9D6D8C08-3134-4BA0-BFA6-3322FDE3CA92}" type="presParOf" srcId="{9BA19972-173D-40C9-B5C7-6B5ACC1DB235}" destId="{96701D4C-70CB-42B0-8BE7-C479AA0EE610}" srcOrd="3" destOrd="0" presId="urn:microsoft.com/office/officeart/2009/3/layout/HorizontalOrganizationChart"/>
    <dgm:cxn modelId="{025816E9-FB12-45FE-A2A9-A429E3C979A8}" type="presParOf" srcId="{96701D4C-70CB-42B0-8BE7-C479AA0EE610}" destId="{BAE07501-C334-4B01-BA59-3322B738E4E6}" srcOrd="0" destOrd="0" presId="urn:microsoft.com/office/officeart/2009/3/layout/HorizontalOrganizationChart"/>
    <dgm:cxn modelId="{D0B6BD6C-921C-4420-8B07-F35C2D3E2331}" type="presParOf" srcId="{BAE07501-C334-4B01-BA59-3322B738E4E6}" destId="{55DB3BE5-0520-4E59-82F3-CCDBE2028819}" srcOrd="0" destOrd="0" presId="urn:microsoft.com/office/officeart/2009/3/layout/HorizontalOrganizationChart"/>
    <dgm:cxn modelId="{4C00F614-E0BD-49D5-96FC-92F3AFD61C62}" type="presParOf" srcId="{BAE07501-C334-4B01-BA59-3322B738E4E6}" destId="{B0F666A2-8715-4F26-9CDC-BC3BEDB7CAA9}" srcOrd="1" destOrd="0" presId="urn:microsoft.com/office/officeart/2009/3/layout/HorizontalOrganizationChart"/>
    <dgm:cxn modelId="{059CE698-1AB0-4F3D-9050-A5BC36B67948}" type="presParOf" srcId="{96701D4C-70CB-42B0-8BE7-C479AA0EE610}" destId="{DA674B6C-F711-406C-949D-128D98F419D1}" srcOrd="1" destOrd="0" presId="urn:microsoft.com/office/officeart/2009/3/layout/HorizontalOrganizationChart"/>
    <dgm:cxn modelId="{7C7E7613-75E9-460F-86EC-D6EC66BB1B54}" type="presParOf" srcId="{96701D4C-70CB-42B0-8BE7-C479AA0EE610}" destId="{2CCA42D1-B763-4C4E-AF40-B38668751426}" srcOrd="2" destOrd="0" presId="urn:microsoft.com/office/officeart/2009/3/layout/HorizontalOrganizationChart"/>
    <dgm:cxn modelId="{3B528950-FA88-40B2-836B-1AFE2D71EEED}" type="presParOf" srcId="{9BA19972-173D-40C9-B5C7-6B5ACC1DB235}" destId="{F520FD84-C3CF-4C42-AB21-36EA35FF306B}" srcOrd="4" destOrd="0" presId="urn:microsoft.com/office/officeart/2009/3/layout/HorizontalOrganizationChart"/>
    <dgm:cxn modelId="{159E81EB-8A22-46FA-8CB9-A3A789AD0FEE}" type="presParOf" srcId="{9BA19972-173D-40C9-B5C7-6B5ACC1DB235}" destId="{50E54751-F49A-440E-996E-60F8CC514931}" srcOrd="5" destOrd="0" presId="urn:microsoft.com/office/officeart/2009/3/layout/HorizontalOrganizationChart"/>
    <dgm:cxn modelId="{BB6940A3-1209-40E2-ADDC-20A4B855807A}" type="presParOf" srcId="{50E54751-F49A-440E-996E-60F8CC514931}" destId="{39FECC60-D5FC-4F55-B130-7E2ACD226DB9}" srcOrd="0" destOrd="0" presId="urn:microsoft.com/office/officeart/2009/3/layout/HorizontalOrganizationChart"/>
    <dgm:cxn modelId="{A8B09A19-FEB7-48A1-AE05-97F1354AA799}" type="presParOf" srcId="{39FECC60-D5FC-4F55-B130-7E2ACD226DB9}" destId="{3A121898-3442-49C9-9E66-F54AC4597F4F}" srcOrd="0" destOrd="0" presId="urn:microsoft.com/office/officeart/2009/3/layout/HorizontalOrganizationChart"/>
    <dgm:cxn modelId="{1E0AB5E7-BB3E-46F0-930F-BFC139B3869C}" type="presParOf" srcId="{39FECC60-D5FC-4F55-B130-7E2ACD226DB9}" destId="{2BAD0DE1-A23F-4E45-B272-BF249A065591}" srcOrd="1" destOrd="0" presId="urn:microsoft.com/office/officeart/2009/3/layout/HorizontalOrganizationChart"/>
    <dgm:cxn modelId="{5CC5144D-AB4D-458A-BB7D-D88F911240DB}" type="presParOf" srcId="{50E54751-F49A-440E-996E-60F8CC514931}" destId="{728B0721-DAF4-447D-8A2F-4C39E26EB2A0}" srcOrd="1" destOrd="0" presId="urn:microsoft.com/office/officeart/2009/3/layout/HorizontalOrganizationChart"/>
    <dgm:cxn modelId="{D77F1BC8-1FDC-401C-9125-DABEBC2E5802}" type="presParOf" srcId="{50E54751-F49A-440E-996E-60F8CC514931}" destId="{8EA8D3EE-1706-4DD1-9B7D-D8C6631E6E20}" srcOrd="2" destOrd="0" presId="urn:microsoft.com/office/officeart/2009/3/layout/HorizontalOrganizationChart"/>
    <dgm:cxn modelId="{53A9C750-408A-4770-A1C5-B147EDA1B8F3}" type="presParOf" srcId="{21587782-9228-4CFC-81B8-42512B1EB419}" destId="{AAF86440-7C1D-4D96-A504-78F9A4A59DF0}" srcOrd="2" destOrd="0" presId="urn:microsoft.com/office/officeart/2009/3/layout/HorizontalOrganizationChart"/>
    <dgm:cxn modelId="{05880907-F2E7-45FE-84D9-3C5D90E642B5}" type="presParOf" srcId="{ED074165-EBBD-4FB2-8B12-B1978A78EA82}" destId="{6126D47F-0FC0-4E1C-B832-BB85097A59A0}" srcOrd="28" destOrd="0" presId="urn:microsoft.com/office/officeart/2009/3/layout/HorizontalOrganizationChart"/>
    <dgm:cxn modelId="{77B0EF4A-68EF-4BA0-A922-111870CA377F}" type="presParOf" srcId="{ED074165-EBBD-4FB2-8B12-B1978A78EA82}" destId="{3E7C6F12-2806-4F75-9680-EB5DAD96EEBC}" srcOrd="29" destOrd="0" presId="urn:microsoft.com/office/officeart/2009/3/layout/HorizontalOrganizationChart"/>
    <dgm:cxn modelId="{1A68FCD9-EAFF-4A75-AFB6-9818AFF535AC}" type="presParOf" srcId="{3E7C6F12-2806-4F75-9680-EB5DAD96EEBC}" destId="{49223715-D626-4B3D-95F1-3242B53A4EF7}" srcOrd="0" destOrd="0" presId="urn:microsoft.com/office/officeart/2009/3/layout/HorizontalOrganizationChart"/>
    <dgm:cxn modelId="{51845414-7CC9-4A5F-BB3E-BDBF4A710D62}" type="presParOf" srcId="{49223715-D626-4B3D-95F1-3242B53A4EF7}" destId="{A44978E6-A682-41D0-B568-7E47FB1F22B3}" srcOrd="0" destOrd="0" presId="urn:microsoft.com/office/officeart/2009/3/layout/HorizontalOrganizationChart"/>
    <dgm:cxn modelId="{DDBEF211-1D03-4FE3-A8CC-723826F33C62}" type="presParOf" srcId="{49223715-D626-4B3D-95F1-3242B53A4EF7}" destId="{7E2A74EC-91D2-47EB-A5BE-1259B84BE01E}" srcOrd="1" destOrd="0" presId="urn:microsoft.com/office/officeart/2009/3/layout/HorizontalOrganizationChart"/>
    <dgm:cxn modelId="{A594820D-016C-45F1-BEFD-8F53A1775408}" type="presParOf" srcId="{3E7C6F12-2806-4F75-9680-EB5DAD96EEBC}" destId="{A2D1227E-7E16-4948-8336-6E6175F2DD14}" srcOrd="1" destOrd="0" presId="urn:microsoft.com/office/officeart/2009/3/layout/HorizontalOrganizationChart"/>
    <dgm:cxn modelId="{781863FD-AAF8-4C85-8D5C-CFCE987352DE}" type="presParOf" srcId="{3E7C6F12-2806-4F75-9680-EB5DAD96EEBC}" destId="{1E439ADA-F0F5-4982-B7CC-C1147C6CAC15}" srcOrd="2" destOrd="0" presId="urn:microsoft.com/office/officeart/2009/3/layout/HorizontalOrganizationChart"/>
    <dgm:cxn modelId="{9469914D-6090-42E1-A247-4F45C94E2142}" type="presParOf" srcId="{ED074165-EBBD-4FB2-8B12-B1978A78EA82}" destId="{3125F8E6-4CAE-4DE0-9335-43B4E391B73B}" srcOrd="30" destOrd="0" presId="urn:microsoft.com/office/officeart/2009/3/layout/HorizontalOrganizationChart"/>
    <dgm:cxn modelId="{AC43CE74-D942-4504-88DE-51A60DAA3108}" type="presParOf" srcId="{ED074165-EBBD-4FB2-8B12-B1978A78EA82}" destId="{2D9AE3A7-C745-4B16-8327-AD2A7EF2A5D3}" srcOrd="31" destOrd="0" presId="urn:microsoft.com/office/officeart/2009/3/layout/HorizontalOrganizationChart"/>
    <dgm:cxn modelId="{AD0CCAA2-6DE5-4EE7-AFF7-797663D9E9CF}" type="presParOf" srcId="{2D9AE3A7-C745-4B16-8327-AD2A7EF2A5D3}" destId="{F11AA74D-074C-4688-B9DC-6FDCDE6B4BB5}" srcOrd="0" destOrd="0" presId="urn:microsoft.com/office/officeart/2009/3/layout/HorizontalOrganizationChart"/>
    <dgm:cxn modelId="{8CBA9073-BBD1-4B0F-BEB5-50FDA4C134D2}" type="presParOf" srcId="{F11AA74D-074C-4688-B9DC-6FDCDE6B4BB5}" destId="{A0919143-5FAA-4E10-8518-25B08F0F5A1C}" srcOrd="0" destOrd="0" presId="urn:microsoft.com/office/officeart/2009/3/layout/HorizontalOrganizationChart"/>
    <dgm:cxn modelId="{A0B18285-B8D0-4AC3-8189-B2740876906D}" type="presParOf" srcId="{F11AA74D-074C-4688-B9DC-6FDCDE6B4BB5}" destId="{82D14F99-6D9C-4D1D-9551-E9784F78AB3B}" srcOrd="1" destOrd="0" presId="urn:microsoft.com/office/officeart/2009/3/layout/HorizontalOrganizationChart"/>
    <dgm:cxn modelId="{8D066987-153B-4EC8-917C-2550ACBF4ABB}" type="presParOf" srcId="{2D9AE3A7-C745-4B16-8327-AD2A7EF2A5D3}" destId="{C9E640D2-3360-4D6D-9983-21C2FD72BD15}" srcOrd="1" destOrd="0" presId="urn:microsoft.com/office/officeart/2009/3/layout/HorizontalOrganizationChart"/>
    <dgm:cxn modelId="{08890110-2C10-479D-B7F4-C1B667BCFE9D}" type="presParOf" srcId="{C9E640D2-3360-4D6D-9983-21C2FD72BD15}" destId="{9F6FEFCF-9178-4614-90F3-81A82F7C5B1F}" srcOrd="0" destOrd="0" presId="urn:microsoft.com/office/officeart/2009/3/layout/HorizontalOrganizationChart"/>
    <dgm:cxn modelId="{A5485A15-2C2D-459C-BFEE-3D5C58AC8369}" type="presParOf" srcId="{C9E640D2-3360-4D6D-9983-21C2FD72BD15}" destId="{D72854DD-F851-4046-ACB3-C3D67B442670}" srcOrd="1" destOrd="0" presId="urn:microsoft.com/office/officeart/2009/3/layout/HorizontalOrganizationChart"/>
    <dgm:cxn modelId="{48F5086A-23F6-48A8-87C3-B72BD54C7163}" type="presParOf" srcId="{D72854DD-F851-4046-ACB3-C3D67B442670}" destId="{37CF67B5-83ED-4C05-85CA-3D7EF80333B7}" srcOrd="0" destOrd="0" presId="urn:microsoft.com/office/officeart/2009/3/layout/HorizontalOrganizationChart"/>
    <dgm:cxn modelId="{A20FAEFB-847B-403A-83AE-A3EA4B8983DC}" type="presParOf" srcId="{37CF67B5-83ED-4C05-85CA-3D7EF80333B7}" destId="{4B8F65F8-ACBA-4BED-9C71-7F99186B5F83}" srcOrd="0" destOrd="0" presId="urn:microsoft.com/office/officeart/2009/3/layout/HorizontalOrganizationChart"/>
    <dgm:cxn modelId="{D5C33BCF-3D93-4A57-AD3F-F422FF4AD545}" type="presParOf" srcId="{37CF67B5-83ED-4C05-85CA-3D7EF80333B7}" destId="{B379928A-CBF6-47AA-BDBF-F4A3AC477843}" srcOrd="1" destOrd="0" presId="urn:microsoft.com/office/officeart/2009/3/layout/HorizontalOrganizationChart"/>
    <dgm:cxn modelId="{A29B5F52-F2F3-4BF4-ABC9-DBB436D3D602}" type="presParOf" srcId="{D72854DD-F851-4046-ACB3-C3D67B442670}" destId="{B87F1CF1-658F-4152-9348-68B8DFF7DB73}" srcOrd="1" destOrd="0" presId="urn:microsoft.com/office/officeart/2009/3/layout/HorizontalOrganizationChart"/>
    <dgm:cxn modelId="{4D612675-E923-4C77-B3E0-C0D51975E595}" type="presParOf" srcId="{D72854DD-F851-4046-ACB3-C3D67B442670}" destId="{B7A869AB-501F-44E6-A4C1-1C7B210D9DB1}" srcOrd="2" destOrd="0" presId="urn:microsoft.com/office/officeart/2009/3/layout/HorizontalOrganizationChart"/>
    <dgm:cxn modelId="{D6C58791-3B5C-4DC4-8C0B-37BED43A6F94}" type="presParOf" srcId="{C9E640D2-3360-4D6D-9983-21C2FD72BD15}" destId="{AFC52701-0BB3-458D-A3DF-E5117A63FB7F}" srcOrd="2" destOrd="0" presId="urn:microsoft.com/office/officeart/2009/3/layout/HorizontalOrganizationChart"/>
    <dgm:cxn modelId="{C6B3B023-B88C-41CD-B488-478E9E7B600B}" type="presParOf" srcId="{C9E640D2-3360-4D6D-9983-21C2FD72BD15}" destId="{DF5A84AC-2546-4E48-8883-14EAD96BA405}" srcOrd="3" destOrd="0" presId="urn:microsoft.com/office/officeart/2009/3/layout/HorizontalOrganizationChart"/>
    <dgm:cxn modelId="{FB111575-EC46-4D5D-BF43-557708A2748E}" type="presParOf" srcId="{DF5A84AC-2546-4E48-8883-14EAD96BA405}" destId="{891D0626-85E3-4C8E-8617-1D82E638F647}" srcOrd="0" destOrd="0" presId="urn:microsoft.com/office/officeart/2009/3/layout/HorizontalOrganizationChart"/>
    <dgm:cxn modelId="{EB58A0FC-EB0D-46CD-984A-5A227E7DEDDC}" type="presParOf" srcId="{891D0626-85E3-4C8E-8617-1D82E638F647}" destId="{82C46937-1945-4345-A8D3-6FEBA50056E2}" srcOrd="0" destOrd="0" presId="urn:microsoft.com/office/officeart/2009/3/layout/HorizontalOrganizationChart"/>
    <dgm:cxn modelId="{FFDC0EA2-4557-4114-A4AC-B17AD471C92F}" type="presParOf" srcId="{891D0626-85E3-4C8E-8617-1D82E638F647}" destId="{BA32FEF2-639F-4E17-B274-B2ABA705579C}" srcOrd="1" destOrd="0" presId="urn:microsoft.com/office/officeart/2009/3/layout/HorizontalOrganizationChart"/>
    <dgm:cxn modelId="{B9BB57C0-13A4-483A-AECA-0364BD047EAA}" type="presParOf" srcId="{DF5A84AC-2546-4E48-8883-14EAD96BA405}" destId="{32FA41DE-F9F7-44A3-B3B1-F4AF6552DDD5}" srcOrd="1" destOrd="0" presId="urn:microsoft.com/office/officeart/2009/3/layout/HorizontalOrganizationChart"/>
    <dgm:cxn modelId="{189EF74E-F719-4D89-A19B-16C17F3E0D3E}" type="presParOf" srcId="{DF5A84AC-2546-4E48-8883-14EAD96BA405}" destId="{A6F8A2A6-31C7-4C13-BB9C-42EEE854CE90}" srcOrd="2" destOrd="0" presId="urn:microsoft.com/office/officeart/2009/3/layout/HorizontalOrganizationChart"/>
    <dgm:cxn modelId="{A22906D9-480A-4192-9C92-48F2A5BEBB9D}" type="presParOf" srcId="{2D9AE3A7-C745-4B16-8327-AD2A7EF2A5D3}" destId="{44B6538D-F567-4CA2-9533-4F7A266F73D5}" srcOrd="2" destOrd="0" presId="urn:microsoft.com/office/officeart/2009/3/layout/HorizontalOrganizationChart"/>
    <dgm:cxn modelId="{6A9BC8F9-D39D-4E3A-B54C-CB8F21D861B2}" type="presParOf" srcId="{A2FC88B0-4E89-4971-AA42-94521D391524}" destId="{45BBF7B0-394F-40C2-9F14-96B57F0C30A0}" srcOrd="2" destOrd="0" presId="urn:microsoft.com/office/officeart/2009/3/layout/HorizontalOrganizationChart"/>
    <dgm:cxn modelId="{1BE82BBC-7CA9-4055-9283-E12529766976}" type="presParOf" srcId="{D988DD3C-08F3-446E-8D21-935DE0EA9352}" destId="{CF4281E3-9666-484C-906A-7F4FBB09FB24}" srcOrd="4" destOrd="0" presId="urn:microsoft.com/office/officeart/2009/3/layout/HorizontalOrganizationChart"/>
    <dgm:cxn modelId="{223C0E0D-F057-4D9B-AFBD-F01C8EDB5DAF}" type="presParOf" srcId="{D988DD3C-08F3-446E-8D21-935DE0EA9352}" destId="{40CE8AFA-DD7A-4F49-9E0D-052403725DC8}" srcOrd="5" destOrd="0" presId="urn:microsoft.com/office/officeart/2009/3/layout/HorizontalOrganizationChart"/>
    <dgm:cxn modelId="{BE27ED4C-397A-46C6-B4D2-67817EFD872F}" type="presParOf" srcId="{40CE8AFA-DD7A-4F49-9E0D-052403725DC8}" destId="{0454D1BC-742D-4251-9B4E-A328F8BCCF35}" srcOrd="0" destOrd="0" presId="urn:microsoft.com/office/officeart/2009/3/layout/HorizontalOrganizationChart"/>
    <dgm:cxn modelId="{0FB30C3C-3D34-4A42-96A7-1A5CEBF5D42F}" type="presParOf" srcId="{0454D1BC-742D-4251-9B4E-A328F8BCCF35}" destId="{96767888-5343-49E9-926F-7196375C6C52}" srcOrd="0" destOrd="0" presId="urn:microsoft.com/office/officeart/2009/3/layout/HorizontalOrganizationChart"/>
    <dgm:cxn modelId="{081EA69D-F404-4A83-A34A-C54223467CAC}" type="presParOf" srcId="{0454D1BC-742D-4251-9B4E-A328F8BCCF35}" destId="{4FBAC3C3-0CEF-418C-80E9-15F207BD9639}" srcOrd="1" destOrd="0" presId="urn:microsoft.com/office/officeart/2009/3/layout/HorizontalOrganizationChart"/>
    <dgm:cxn modelId="{89D3C7AE-D64B-4AB6-9D3A-C58D7AAD17F4}" type="presParOf" srcId="{40CE8AFA-DD7A-4F49-9E0D-052403725DC8}" destId="{BB64B002-9C2E-4A55-9315-2A78CB3F3AB0}" srcOrd="1" destOrd="0" presId="urn:microsoft.com/office/officeart/2009/3/layout/HorizontalOrganizationChart"/>
    <dgm:cxn modelId="{54FF6746-29A5-4B8C-BC22-5CCCB6449D3A}" type="presParOf" srcId="{BB64B002-9C2E-4A55-9315-2A78CB3F3AB0}" destId="{961494E1-01C2-47BD-ABAF-2A3668CA3530}" srcOrd="0" destOrd="0" presId="urn:microsoft.com/office/officeart/2009/3/layout/HorizontalOrganizationChart"/>
    <dgm:cxn modelId="{321BF3C1-DD4B-4F24-A63F-2DE9216583BA}" type="presParOf" srcId="{BB64B002-9C2E-4A55-9315-2A78CB3F3AB0}" destId="{3D32766F-1D93-469C-9851-A94FF8271100}" srcOrd="1" destOrd="0" presId="urn:microsoft.com/office/officeart/2009/3/layout/HorizontalOrganizationChart"/>
    <dgm:cxn modelId="{404515C1-F5FE-4695-992A-4806E0B8B26E}" type="presParOf" srcId="{3D32766F-1D93-469C-9851-A94FF8271100}" destId="{F43B4FDE-F59A-4B21-8680-B6D981DC0677}" srcOrd="0" destOrd="0" presId="urn:microsoft.com/office/officeart/2009/3/layout/HorizontalOrganizationChart"/>
    <dgm:cxn modelId="{40EDAE65-D330-4945-8984-7FE9A3CAE32F}" type="presParOf" srcId="{F43B4FDE-F59A-4B21-8680-B6D981DC0677}" destId="{778534A1-46DB-48F7-9010-272CFB9998F5}" srcOrd="0" destOrd="0" presId="urn:microsoft.com/office/officeart/2009/3/layout/HorizontalOrganizationChart"/>
    <dgm:cxn modelId="{C1804311-9A47-4346-829A-36CCE2FB5EDB}" type="presParOf" srcId="{F43B4FDE-F59A-4B21-8680-B6D981DC0677}" destId="{AA6D8DEC-BB4C-4269-AE4D-95FBD3E2A5A1}" srcOrd="1" destOrd="0" presId="urn:microsoft.com/office/officeart/2009/3/layout/HorizontalOrganizationChart"/>
    <dgm:cxn modelId="{2172C57E-1E08-41C9-8294-8577523CCEE7}" type="presParOf" srcId="{3D32766F-1D93-469C-9851-A94FF8271100}" destId="{22969738-394F-4380-9485-DFDD59778F7D}" srcOrd="1" destOrd="0" presId="urn:microsoft.com/office/officeart/2009/3/layout/HorizontalOrganizationChart"/>
    <dgm:cxn modelId="{7E7BD692-9CCA-4D33-83D8-6901BDC112C7}" type="presParOf" srcId="{3D32766F-1D93-469C-9851-A94FF8271100}" destId="{8512C005-CD55-400D-B9ED-1536C406418D}" srcOrd="2" destOrd="0" presId="urn:microsoft.com/office/officeart/2009/3/layout/HorizontalOrganizationChart"/>
    <dgm:cxn modelId="{3948034A-15C9-4EC9-AABA-80060C44F357}" type="presParOf" srcId="{BB64B002-9C2E-4A55-9315-2A78CB3F3AB0}" destId="{75B29F43-B341-4863-8BE3-8C6B6980A2D4}" srcOrd="2" destOrd="0" presId="urn:microsoft.com/office/officeart/2009/3/layout/HorizontalOrganizationChart"/>
    <dgm:cxn modelId="{E05E90FB-E0C9-4FA8-BD8A-7FAEB29CE95C}" type="presParOf" srcId="{BB64B002-9C2E-4A55-9315-2A78CB3F3AB0}" destId="{7DF3497A-057C-48F2-9201-32C0C64D1C3C}" srcOrd="3" destOrd="0" presId="urn:microsoft.com/office/officeart/2009/3/layout/HorizontalOrganizationChart"/>
    <dgm:cxn modelId="{5713133C-E6E4-4B2A-A207-7072B4522F11}" type="presParOf" srcId="{7DF3497A-057C-48F2-9201-32C0C64D1C3C}" destId="{6444CD9E-EED7-4A32-9009-96E71407C446}" srcOrd="0" destOrd="0" presId="urn:microsoft.com/office/officeart/2009/3/layout/HorizontalOrganizationChart"/>
    <dgm:cxn modelId="{0FF84BF8-5EAD-435A-9723-65455244B5B7}" type="presParOf" srcId="{6444CD9E-EED7-4A32-9009-96E71407C446}" destId="{93FB9765-5291-496C-84E9-4B858E06B49E}" srcOrd="0" destOrd="0" presId="urn:microsoft.com/office/officeart/2009/3/layout/HorizontalOrganizationChart"/>
    <dgm:cxn modelId="{1CF44F06-EDEC-4DD3-A211-5D1EA92C8856}" type="presParOf" srcId="{6444CD9E-EED7-4A32-9009-96E71407C446}" destId="{35980DC0-3B83-4D09-A1E8-446BCFAB30F0}" srcOrd="1" destOrd="0" presId="urn:microsoft.com/office/officeart/2009/3/layout/HorizontalOrganizationChart"/>
    <dgm:cxn modelId="{AD80B390-2610-4048-A424-D2FE8B5A044C}" type="presParOf" srcId="{7DF3497A-057C-48F2-9201-32C0C64D1C3C}" destId="{325FAD4E-9CBE-4469-9B2B-8DF268E69ABB}" srcOrd="1" destOrd="0" presId="urn:microsoft.com/office/officeart/2009/3/layout/HorizontalOrganizationChart"/>
    <dgm:cxn modelId="{BB29073A-FC15-4FF5-B895-8D03829AD691}" type="presParOf" srcId="{7DF3497A-057C-48F2-9201-32C0C64D1C3C}" destId="{9B467C98-8869-4D30-9972-658E8295748B}" srcOrd="2" destOrd="0" presId="urn:microsoft.com/office/officeart/2009/3/layout/HorizontalOrganizationChart"/>
    <dgm:cxn modelId="{5A266845-6DF1-480E-BB6E-8271328EA631}" type="presParOf" srcId="{BB64B002-9C2E-4A55-9315-2A78CB3F3AB0}" destId="{9D0A6BCC-51BA-4044-89E0-01B5314394F5}" srcOrd="4" destOrd="0" presId="urn:microsoft.com/office/officeart/2009/3/layout/HorizontalOrganizationChart"/>
    <dgm:cxn modelId="{BDAA96AA-FBA7-4F63-A020-2924FAA77B7B}" type="presParOf" srcId="{BB64B002-9C2E-4A55-9315-2A78CB3F3AB0}" destId="{2AA11C10-628F-4C48-9A4D-469221F4F0F0}" srcOrd="5" destOrd="0" presId="urn:microsoft.com/office/officeart/2009/3/layout/HorizontalOrganizationChart"/>
    <dgm:cxn modelId="{648E2DDC-DF5E-4E43-A06A-EF0144D2A2EA}" type="presParOf" srcId="{2AA11C10-628F-4C48-9A4D-469221F4F0F0}" destId="{54EB7093-06CF-4760-8942-9FB486FAF982}" srcOrd="0" destOrd="0" presId="urn:microsoft.com/office/officeart/2009/3/layout/HorizontalOrganizationChart"/>
    <dgm:cxn modelId="{A0148482-5D42-4AE8-851C-08165A428CEC}" type="presParOf" srcId="{54EB7093-06CF-4760-8942-9FB486FAF982}" destId="{04546700-49BD-40BC-8FC8-868CCD31D137}" srcOrd="0" destOrd="0" presId="urn:microsoft.com/office/officeart/2009/3/layout/HorizontalOrganizationChart"/>
    <dgm:cxn modelId="{BF4B12D7-B73D-4D10-851F-F64927DDE053}" type="presParOf" srcId="{54EB7093-06CF-4760-8942-9FB486FAF982}" destId="{D9B49162-3B5F-4707-AC25-3E7617C8A36F}" srcOrd="1" destOrd="0" presId="urn:microsoft.com/office/officeart/2009/3/layout/HorizontalOrganizationChart"/>
    <dgm:cxn modelId="{C18C7BC3-40B2-49A4-AB4E-2DA2DD55EB9F}" type="presParOf" srcId="{2AA11C10-628F-4C48-9A4D-469221F4F0F0}" destId="{2C361BC6-9D10-4FCD-A6F0-DCE2383BF027}" srcOrd="1" destOrd="0" presId="urn:microsoft.com/office/officeart/2009/3/layout/HorizontalOrganizationChart"/>
    <dgm:cxn modelId="{00D10A13-9F24-4D20-B971-50A9CE22C814}" type="presParOf" srcId="{2AA11C10-628F-4C48-9A4D-469221F4F0F0}" destId="{F91FDB02-084B-4A4D-A663-8A4841CEA84C}" srcOrd="2" destOrd="0" presId="urn:microsoft.com/office/officeart/2009/3/layout/HorizontalOrganizationChart"/>
    <dgm:cxn modelId="{96C4B258-0469-48B5-A513-255A3C715A78}" type="presParOf" srcId="{40CE8AFA-DD7A-4F49-9E0D-052403725DC8}" destId="{6F365F01-DCF6-4873-BAAD-E364D24F8993}" srcOrd="2" destOrd="0" presId="urn:microsoft.com/office/officeart/2009/3/layout/HorizontalOrganizationChart"/>
    <dgm:cxn modelId="{4807ABC0-97E9-476B-A216-D746A1C2E217}" type="presParOf" srcId="{52287665-63E4-4D87-AB6F-A2B17B593794}" destId="{963D1A48-CF17-47A0-AF5C-5FFAB76167E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E5E22A-393A-4A9B-A91E-F7A7DF8822B6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B063A3-F5EC-400A-B2EE-132E67675C0F}">
      <dgm:prSet phldrT="[Text]" custT="1"/>
      <dgm:spPr>
        <a:solidFill>
          <a:schemeClr val="accent2">
            <a:lumMod val="75000"/>
          </a:schemeClr>
        </a:solidFill>
        <a:ln>
          <a:noFill/>
        </a:ln>
      </dgm:spPr>
      <dgm:t>
        <a:bodyPr/>
        <a:lstStyle/>
        <a:p>
          <a:r>
            <a:rPr lang="en-US" sz="2800" b="1" dirty="0"/>
            <a:t>Education</a:t>
          </a:r>
        </a:p>
      </dgm:t>
    </dgm:pt>
    <dgm:pt modelId="{1E72C6B4-F1AA-473B-8718-8C7AD84FA861}" type="parTrans" cxnId="{7E7C5159-7D2D-4982-8660-BF48830FD73E}">
      <dgm:prSet/>
      <dgm:spPr/>
      <dgm:t>
        <a:bodyPr/>
        <a:lstStyle/>
        <a:p>
          <a:endParaRPr lang="en-US"/>
        </a:p>
      </dgm:t>
    </dgm:pt>
    <dgm:pt modelId="{CA15A4A6-A671-4A95-A28A-93E54E199492}" type="sibTrans" cxnId="{7E7C5159-7D2D-4982-8660-BF48830FD73E}">
      <dgm:prSet/>
      <dgm:spPr/>
      <dgm:t>
        <a:bodyPr/>
        <a:lstStyle/>
        <a:p>
          <a:endParaRPr lang="en-US"/>
        </a:p>
      </dgm:t>
    </dgm:pt>
    <dgm:pt modelId="{60E8691F-0966-4833-B6C9-71E371CD4999}">
      <dgm:prSet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 sz="2400" dirty="0"/>
            <a:t>Academic Education</a:t>
          </a:r>
        </a:p>
      </dgm:t>
    </dgm:pt>
    <dgm:pt modelId="{240F4448-E3FF-4CC9-9EC3-9AAB9DA7E0C1}" type="parTrans" cxnId="{D83ED2EC-835E-4CED-8560-A74E1D153DCF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0F1FEAB-2D38-4F9A-90EB-922C56D2C170}" type="sibTrans" cxnId="{D83ED2EC-835E-4CED-8560-A74E1D153DCF}">
      <dgm:prSet/>
      <dgm:spPr/>
      <dgm:t>
        <a:bodyPr/>
        <a:lstStyle/>
        <a:p>
          <a:endParaRPr lang="en-US"/>
        </a:p>
      </dgm:t>
    </dgm:pt>
    <dgm:pt modelId="{A85B02AB-8D6F-4F13-81B2-AC3D44672C48}">
      <dgm:prSet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 sz="1400" dirty="0"/>
            <a:t>Math &amp; Science</a:t>
          </a:r>
        </a:p>
      </dgm:t>
    </dgm:pt>
    <dgm:pt modelId="{B31BF03B-E51B-4DFC-BA07-C48B793CBACA}" type="parTrans" cxnId="{37E1A0A2-DDED-45FC-A25D-110BE27AD479}">
      <dgm:prSet/>
      <dgm:spPr>
        <a:ln>
          <a:solidFill>
            <a:srgbClr val="EEB211"/>
          </a:solidFill>
        </a:ln>
      </dgm:spPr>
      <dgm:t>
        <a:bodyPr/>
        <a:lstStyle/>
        <a:p>
          <a:endParaRPr lang="en-US"/>
        </a:p>
      </dgm:t>
    </dgm:pt>
    <dgm:pt modelId="{B09A6046-2159-46E9-9113-796BC97FB321}" type="sibTrans" cxnId="{37E1A0A2-DDED-45FC-A25D-110BE27AD479}">
      <dgm:prSet/>
      <dgm:spPr/>
      <dgm:t>
        <a:bodyPr/>
        <a:lstStyle/>
        <a:p>
          <a:endParaRPr lang="en-US"/>
        </a:p>
      </dgm:t>
    </dgm:pt>
    <dgm:pt modelId="{689A9049-06FB-4961-AC23-4DFDAE5FDFF4}">
      <dgm:prSet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 sz="1400" dirty="0"/>
            <a:t>Reading &amp; Writing</a:t>
          </a:r>
        </a:p>
      </dgm:t>
    </dgm:pt>
    <dgm:pt modelId="{5A4DB714-542B-42FC-9E18-4A227CA838D2}" type="parTrans" cxnId="{B67D276B-328B-42D3-9D9F-B8BAB6A62929}">
      <dgm:prSet/>
      <dgm:spPr>
        <a:ln>
          <a:solidFill>
            <a:srgbClr val="EEB211"/>
          </a:solidFill>
        </a:ln>
      </dgm:spPr>
      <dgm:t>
        <a:bodyPr/>
        <a:lstStyle/>
        <a:p>
          <a:endParaRPr lang="en-US"/>
        </a:p>
      </dgm:t>
    </dgm:pt>
    <dgm:pt modelId="{8E5DF266-4290-4001-8971-287C80589CC6}" type="sibTrans" cxnId="{B67D276B-328B-42D3-9D9F-B8BAB6A62929}">
      <dgm:prSet/>
      <dgm:spPr/>
      <dgm:t>
        <a:bodyPr/>
        <a:lstStyle/>
        <a:p>
          <a:endParaRPr lang="en-US"/>
        </a:p>
      </dgm:t>
    </dgm:pt>
    <dgm:pt modelId="{EF77E835-E739-4C6A-A447-687966FBAEFA}">
      <dgm:prSet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 sz="1400" dirty="0"/>
            <a:t>Humanities</a:t>
          </a:r>
        </a:p>
      </dgm:t>
    </dgm:pt>
    <dgm:pt modelId="{6EA1D656-950A-4632-8811-E10963D19285}" type="parTrans" cxnId="{79D54F65-6541-4B72-82B3-9371A675BFD2}">
      <dgm:prSet/>
      <dgm:spPr>
        <a:ln>
          <a:solidFill>
            <a:srgbClr val="EEB211"/>
          </a:solidFill>
        </a:ln>
      </dgm:spPr>
      <dgm:t>
        <a:bodyPr/>
        <a:lstStyle/>
        <a:p>
          <a:endParaRPr lang="en-US"/>
        </a:p>
      </dgm:t>
    </dgm:pt>
    <dgm:pt modelId="{C119C123-7806-4066-BE20-C57A634EB030}" type="sibTrans" cxnId="{79D54F65-6541-4B72-82B3-9371A675BFD2}">
      <dgm:prSet/>
      <dgm:spPr/>
      <dgm:t>
        <a:bodyPr/>
        <a:lstStyle/>
        <a:p>
          <a:endParaRPr lang="en-US"/>
        </a:p>
      </dgm:t>
    </dgm:pt>
    <dgm:pt modelId="{BA32A34E-CA36-427B-84CC-73FD6F614186}">
      <dgm:prSet custT="1"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Career &amp; Technical Education</a:t>
          </a:r>
        </a:p>
      </dgm:t>
    </dgm:pt>
    <dgm:pt modelId="{389A3878-A136-42AC-9FFC-15FDBA16E5A2}" type="sibTrans" cxnId="{878DF7FD-E67C-4558-936B-479BC097F2A2}">
      <dgm:prSet/>
      <dgm:spPr/>
      <dgm:t>
        <a:bodyPr/>
        <a:lstStyle/>
        <a:p>
          <a:endParaRPr lang="en-US"/>
        </a:p>
      </dgm:t>
    </dgm:pt>
    <dgm:pt modelId="{4925DF0D-C91C-4210-9836-CA80758D2ECA}" type="parTrans" cxnId="{878DF7FD-E67C-4558-936B-479BC097F2A2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58C02E7-C6CE-4E6A-B281-A0ED2CD92F06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Architecture and Construction</a:t>
          </a:r>
        </a:p>
      </dgm:t>
    </dgm:pt>
    <dgm:pt modelId="{EB19D5D2-FA9C-4991-814B-898957B8A014}" type="sibTrans" cxnId="{EF99C3AE-1E52-4049-A56B-C186179DC6CE}">
      <dgm:prSet/>
      <dgm:spPr/>
      <dgm:t>
        <a:bodyPr/>
        <a:lstStyle/>
        <a:p>
          <a:endParaRPr lang="en-US"/>
        </a:p>
      </dgm:t>
    </dgm:pt>
    <dgm:pt modelId="{4DBB7823-0982-4186-9695-63685C97EF0F}" type="parTrans" cxnId="{EF99C3AE-1E52-4049-A56B-C186179DC6CE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A29D6F8-154D-40ED-8DD7-064316736E06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Science, Technology, Engineering, Mathematics</a:t>
          </a:r>
        </a:p>
      </dgm:t>
    </dgm:pt>
    <dgm:pt modelId="{15427F7D-E6B4-424B-BC9C-E857B59E616D}" type="sibTrans" cxnId="{217898B3-EDD6-4ABA-8696-9453783F57E4}">
      <dgm:prSet/>
      <dgm:spPr/>
      <dgm:t>
        <a:bodyPr/>
        <a:lstStyle/>
        <a:p>
          <a:endParaRPr lang="en-US"/>
        </a:p>
      </dgm:t>
    </dgm:pt>
    <dgm:pt modelId="{A938EA45-3359-4F5E-9D5D-808683C74900}" type="parTrans" cxnId="{217898B3-EDD6-4ABA-8696-9453783F57E4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17767F6-80BD-435D-BA49-2DC70E9B1082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Engineering &amp; Technology</a:t>
          </a:r>
        </a:p>
      </dgm:t>
    </dgm:pt>
    <dgm:pt modelId="{4203B6D7-DE3D-460A-9F8D-0AA97E50F862}" type="sibTrans" cxnId="{B8E89111-DD6B-4872-8EEC-34584E20A80F}">
      <dgm:prSet/>
      <dgm:spPr/>
      <dgm:t>
        <a:bodyPr/>
        <a:lstStyle/>
        <a:p>
          <a:endParaRPr lang="en-US"/>
        </a:p>
      </dgm:t>
    </dgm:pt>
    <dgm:pt modelId="{9E9F3F8D-7403-43C8-A658-1BB83E25A946}" type="parTrans" cxnId="{B8E89111-DD6B-4872-8EEC-34584E20A80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CB66E1A-CADF-43DF-8419-3BBC9D340EA0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bg1"/>
              </a:solidFill>
            </a:rPr>
            <a:t>Engineering Design</a:t>
          </a:r>
        </a:p>
      </dgm:t>
    </dgm:pt>
    <dgm:pt modelId="{4F46A9E4-3EFD-4525-AC29-49473B08BD6F}" type="sibTrans" cxnId="{6090ED89-2804-4D73-97BD-0E39A61BB02F}">
      <dgm:prSet/>
      <dgm:spPr/>
      <dgm:t>
        <a:bodyPr/>
        <a:lstStyle/>
        <a:p>
          <a:endParaRPr lang="en-US"/>
        </a:p>
      </dgm:t>
    </dgm:pt>
    <dgm:pt modelId="{75D8113C-D1A8-4E4A-8149-99C42F6EBC41}" type="parTrans" cxnId="{6090ED89-2804-4D73-97BD-0E39A61BB02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43F6DF7-BDE9-496A-94F8-BE96983091A7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Electronics</a:t>
          </a:r>
        </a:p>
      </dgm:t>
    </dgm:pt>
    <dgm:pt modelId="{999CB7EE-D741-4C75-89C9-FBFD074A7611}" type="sibTrans" cxnId="{DC4C963B-4745-4A17-AECE-336AB502AC8F}">
      <dgm:prSet/>
      <dgm:spPr/>
      <dgm:t>
        <a:bodyPr/>
        <a:lstStyle/>
        <a:p>
          <a:endParaRPr lang="en-US"/>
        </a:p>
      </dgm:t>
    </dgm:pt>
    <dgm:pt modelId="{49DCF72B-C5C1-4CA3-AE87-6169EB98A215}" type="parTrans" cxnId="{DC4C963B-4745-4A17-AECE-336AB502AC8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EE6FA82-A0E6-400A-B9DD-AA542B6C7141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Arts, AV/Technology, and Communications</a:t>
          </a:r>
        </a:p>
      </dgm:t>
    </dgm:pt>
    <dgm:pt modelId="{832D6AB3-0FB8-42F9-99A4-97D33851B41D}" type="sibTrans" cxnId="{B7DCF4AD-3282-4F71-A5A7-A502386F7037}">
      <dgm:prSet/>
      <dgm:spPr/>
      <dgm:t>
        <a:bodyPr/>
        <a:lstStyle/>
        <a:p>
          <a:endParaRPr lang="en-US"/>
        </a:p>
      </dgm:t>
    </dgm:pt>
    <dgm:pt modelId="{15F7CB68-E4BE-45B9-BEB5-1D43EEB72C7B}" type="parTrans" cxnId="{B7DCF4AD-3282-4F71-A5A7-A502386F7037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C90B5D5-4FC9-4964-BB51-07FC2806BB31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Business, Management, and Administration</a:t>
          </a:r>
        </a:p>
      </dgm:t>
    </dgm:pt>
    <dgm:pt modelId="{9D56E64A-B9AD-45FA-9742-1A4A2C2922E2}" type="sibTrans" cxnId="{C0376923-8C66-4476-B088-F2337A4E2DC7}">
      <dgm:prSet/>
      <dgm:spPr/>
      <dgm:t>
        <a:bodyPr/>
        <a:lstStyle/>
        <a:p>
          <a:endParaRPr lang="en-US"/>
        </a:p>
      </dgm:t>
    </dgm:pt>
    <dgm:pt modelId="{7EE5EAB3-8CC1-4846-989A-AC3A19D51A0C}" type="parTrans" cxnId="{C0376923-8C66-4476-B088-F2337A4E2DC7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59EF420-8787-43D1-8527-FBFE0E23EE58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Finance</a:t>
          </a:r>
        </a:p>
      </dgm:t>
    </dgm:pt>
    <dgm:pt modelId="{9DFFA6C6-3E74-4EBE-89C2-9A98584F48F7}" type="sibTrans" cxnId="{92CB3BC5-863D-4919-80A6-CD770244663C}">
      <dgm:prSet/>
      <dgm:spPr/>
      <dgm:t>
        <a:bodyPr/>
        <a:lstStyle/>
        <a:p>
          <a:endParaRPr lang="en-US"/>
        </a:p>
      </dgm:t>
    </dgm:pt>
    <dgm:pt modelId="{7209E83A-C119-40B2-BEB8-A890C0B7D904}" type="parTrans" cxnId="{92CB3BC5-863D-4919-80A6-CD770244663C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BE2BC75-8EAE-47CD-8BF7-4EC2DEE57A5E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Government and Public Administration</a:t>
          </a:r>
        </a:p>
      </dgm:t>
    </dgm:pt>
    <dgm:pt modelId="{F7309AF6-DBFC-473E-B227-E575F61F1098}" type="sibTrans" cxnId="{1806AB6B-9CAB-4572-9507-B3CCD1631A09}">
      <dgm:prSet/>
      <dgm:spPr/>
      <dgm:t>
        <a:bodyPr/>
        <a:lstStyle/>
        <a:p>
          <a:endParaRPr lang="en-US"/>
        </a:p>
      </dgm:t>
    </dgm:pt>
    <dgm:pt modelId="{D3CA3C4A-CCCC-4FC2-8CB4-A7F57F74D8AD}" type="parTrans" cxnId="{1806AB6B-9CAB-4572-9507-B3CCD1631A09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8BE8190-FDAA-48C8-B6C5-51CAD7EE7E08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Health Science</a:t>
          </a:r>
        </a:p>
      </dgm:t>
    </dgm:pt>
    <dgm:pt modelId="{336313D2-B39D-412D-9D80-39CADB01FEC5}" type="sibTrans" cxnId="{A90C3FCE-2959-4E3F-BEE3-74253A2C28A8}">
      <dgm:prSet/>
      <dgm:spPr/>
      <dgm:t>
        <a:bodyPr/>
        <a:lstStyle/>
        <a:p>
          <a:endParaRPr lang="en-US"/>
        </a:p>
      </dgm:t>
    </dgm:pt>
    <dgm:pt modelId="{A3724DC7-2875-4A15-9549-5BC71870567D}" type="parTrans" cxnId="{A90C3FCE-2959-4E3F-BEE3-74253A2C28A8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CC42CCE-B809-4572-AD8D-95B008541A12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Information Technology</a:t>
          </a:r>
        </a:p>
      </dgm:t>
    </dgm:pt>
    <dgm:pt modelId="{613012BB-F81F-4F1B-841B-FF6C87524DD8}" type="sibTrans" cxnId="{C4EA5515-C473-481C-AEC3-32EA7E13AD4C}">
      <dgm:prSet/>
      <dgm:spPr/>
      <dgm:t>
        <a:bodyPr/>
        <a:lstStyle/>
        <a:p>
          <a:endParaRPr lang="en-US"/>
        </a:p>
      </dgm:t>
    </dgm:pt>
    <dgm:pt modelId="{23BF6BC8-120C-47F0-91BE-860412484F4D}" type="parTrans" cxnId="{C4EA5515-C473-481C-AEC3-32EA7E13AD4C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975F8F8-9256-41AD-9EEA-A85996FD6FB2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Cybersecurity</a:t>
          </a:r>
        </a:p>
      </dgm:t>
    </dgm:pt>
    <dgm:pt modelId="{EF27BA99-8350-4A55-891F-9BA821F94399}" type="sibTrans" cxnId="{D0165A01-9A26-44A2-A8D3-756CD57EEC72}">
      <dgm:prSet/>
      <dgm:spPr/>
      <dgm:t>
        <a:bodyPr/>
        <a:lstStyle/>
        <a:p>
          <a:endParaRPr lang="en-US"/>
        </a:p>
      </dgm:t>
    </dgm:pt>
    <dgm:pt modelId="{E94D6EE2-752E-433D-8F7C-3171FB9900E0}" type="parTrans" cxnId="{D0165A01-9A26-44A2-A8D3-756CD57EEC72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292141C-3796-442F-9A2B-31132FD9D1A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bg1"/>
              </a:solidFill>
            </a:rPr>
            <a:t>Game Design</a:t>
          </a:r>
        </a:p>
      </dgm:t>
    </dgm:pt>
    <dgm:pt modelId="{547AEECA-27C9-498D-9003-CC56A235DB11}" type="sibTrans" cxnId="{F3F149B3-364D-4CF7-975E-9ADDBC2C0288}">
      <dgm:prSet/>
      <dgm:spPr/>
      <dgm:t>
        <a:bodyPr/>
        <a:lstStyle/>
        <a:p>
          <a:endParaRPr lang="en-US"/>
        </a:p>
      </dgm:t>
    </dgm:pt>
    <dgm:pt modelId="{24CD6E2A-43C6-4CBB-B4D9-4A9B82FCA861}" type="parTrans" cxnId="{F3F149B3-364D-4CF7-975E-9ADDBC2C0288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C0125A4-17B6-434C-9337-933606C82A7A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Internet of Things</a:t>
          </a:r>
        </a:p>
      </dgm:t>
    </dgm:pt>
    <dgm:pt modelId="{3A9BE976-7CBA-4F98-AB5A-86DC7FC9C7A3}" type="sibTrans" cxnId="{5BE81ED8-3939-49FC-9398-8F24D9717440}">
      <dgm:prSet/>
      <dgm:spPr/>
      <dgm:t>
        <a:bodyPr/>
        <a:lstStyle/>
        <a:p>
          <a:endParaRPr lang="en-US"/>
        </a:p>
      </dgm:t>
    </dgm:pt>
    <dgm:pt modelId="{6B35AAAD-6F63-44EE-89EA-EA6EC9AA51CE}" type="parTrans" cxnId="{5BE81ED8-3939-49FC-9398-8F24D9717440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CE5102C-CE30-4270-BCCA-1487D9DD793A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bg1"/>
              </a:solidFill>
            </a:rPr>
            <a:t>Programming</a:t>
          </a:r>
        </a:p>
      </dgm:t>
    </dgm:pt>
    <dgm:pt modelId="{F4449407-D10A-430D-BE59-1D6C0A69F2D1}" type="sibTrans" cxnId="{F8051197-7B07-452F-91C2-9DE62EB3DE49}">
      <dgm:prSet/>
      <dgm:spPr/>
      <dgm:t>
        <a:bodyPr/>
        <a:lstStyle/>
        <a:p>
          <a:endParaRPr lang="en-US"/>
        </a:p>
      </dgm:t>
    </dgm:pt>
    <dgm:pt modelId="{4C78DBFD-F89D-4E8F-A990-E2AE95783A58}" type="parTrans" cxnId="{F8051197-7B07-452F-91C2-9DE62EB3DE49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0021799-A9AA-4A2A-824B-46A5AF95A8B3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Web Development</a:t>
          </a:r>
        </a:p>
      </dgm:t>
    </dgm:pt>
    <dgm:pt modelId="{696A03FB-55E1-4AE3-B28E-C300C70EBE26}" type="sibTrans" cxnId="{B88ED85C-767C-4A60-9621-AE7704810ADA}">
      <dgm:prSet/>
      <dgm:spPr/>
      <dgm:t>
        <a:bodyPr/>
        <a:lstStyle/>
        <a:p>
          <a:endParaRPr lang="en-US"/>
        </a:p>
      </dgm:t>
    </dgm:pt>
    <dgm:pt modelId="{2F2D33E7-2E57-4044-8F48-37F96434C405}" type="parTrans" cxnId="{B88ED85C-767C-4A60-9621-AE7704810ADA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4A83B51-D61F-48A7-8152-EDDBE7FB02B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Computer Science</a:t>
          </a:r>
        </a:p>
      </dgm:t>
    </dgm:pt>
    <dgm:pt modelId="{F8363D36-2A9E-4883-9984-A0E1F112A744}" type="sibTrans" cxnId="{A0D2C7D2-4F02-477F-97C1-F841F7E8F3ED}">
      <dgm:prSet/>
      <dgm:spPr/>
      <dgm:t>
        <a:bodyPr/>
        <a:lstStyle/>
        <a:p>
          <a:endParaRPr lang="en-US"/>
        </a:p>
      </dgm:t>
    </dgm:pt>
    <dgm:pt modelId="{B9F026E2-C318-4B15-B58F-C53406A5F97C}" type="parTrans" cxnId="{A0D2C7D2-4F02-477F-97C1-F841F7E8F3ED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7B34980-68C0-4F2E-BC13-009E3062EDC0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IT Support &amp; Services</a:t>
          </a:r>
        </a:p>
      </dgm:t>
    </dgm:pt>
    <dgm:pt modelId="{1E1C9EA4-9791-4C64-A676-4B769F3A0C87}" type="sibTrans" cxnId="{9D69D399-8844-48F9-BDA2-832E1C8CC9D5}">
      <dgm:prSet/>
      <dgm:spPr/>
      <dgm:t>
        <a:bodyPr/>
        <a:lstStyle/>
        <a:p>
          <a:endParaRPr lang="en-US"/>
        </a:p>
      </dgm:t>
    </dgm:pt>
    <dgm:pt modelId="{9DFEABED-55E9-4758-BD2E-91EC470C3997}" type="parTrans" cxnId="{9D69D399-8844-48F9-BDA2-832E1C8CC9D5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B2A5034-4D38-48DE-A9E6-525F2A6DEC49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bg1"/>
              </a:solidFill>
            </a:rPr>
            <a:t>Networking</a:t>
          </a:r>
        </a:p>
      </dgm:t>
    </dgm:pt>
    <dgm:pt modelId="{5AED9B82-6A9E-4382-A0F7-3E6440FE6B21}" type="sibTrans" cxnId="{3E20CF5A-481B-48C2-BB26-CA78F2B3518F}">
      <dgm:prSet/>
      <dgm:spPr/>
      <dgm:t>
        <a:bodyPr/>
        <a:lstStyle/>
        <a:p>
          <a:endParaRPr lang="en-US"/>
        </a:p>
      </dgm:t>
    </dgm:pt>
    <dgm:pt modelId="{CF4847E6-E40C-45B7-9A2C-8270A65D8B29}" type="parTrans" cxnId="{3E20CF5A-481B-48C2-BB26-CA78F2B3518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2AEB35C-5A83-4E49-AB32-2B56F1C78BF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Web &amp; Digital Design</a:t>
          </a:r>
        </a:p>
      </dgm:t>
    </dgm:pt>
    <dgm:pt modelId="{7AEB16C0-708A-4C80-9AE0-89AA50BD6184}" type="sibTrans" cxnId="{0BE6E83B-80E9-449E-95AF-CD43F9B271E2}">
      <dgm:prSet/>
      <dgm:spPr/>
      <dgm:t>
        <a:bodyPr/>
        <a:lstStyle/>
        <a:p>
          <a:endParaRPr lang="en-US"/>
        </a:p>
      </dgm:t>
    </dgm:pt>
    <dgm:pt modelId="{589990B5-8297-4198-AD7B-99C458EBA99D}" type="parTrans" cxnId="{0BE6E83B-80E9-449E-95AF-CD43F9B271E2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EE0CF0A-B246-458C-AC59-351F7A94097A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​Agriculture, Food, and Natural Resources</a:t>
          </a:r>
        </a:p>
      </dgm:t>
    </dgm:pt>
    <dgm:pt modelId="{891D8573-A86E-4DB3-9F5E-EFC21E2ABA76}" type="sibTrans" cxnId="{1CBA7C6E-CADE-4D94-944D-502FB935D714}">
      <dgm:prSet/>
      <dgm:spPr/>
      <dgm:t>
        <a:bodyPr/>
        <a:lstStyle/>
        <a:p>
          <a:endParaRPr lang="en-US"/>
        </a:p>
      </dgm:t>
    </dgm:pt>
    <dgm:pt modelId="{28E320A9-7724-4AAC-81A5-D08733098DA2}" type="parTrans" cxnId="{1CBA7C6E-CADE-4D94-944D-502FB935D714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1084485-2230-447C-9212-90F59F3AE8CE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Law, Public Safety, Corrections, and Security</a:t>
          </a:r>
        </a:p>
      </dgm:t>
    </dgm:pt>
    <dgm:pt modelId="{94EAA729-7BA8-46A8-84A7-5FD3EEC576F2}" type="sibTrans" cxnId="{2A8752AE-A240-4D65-87F5-7EA7112D9008}">
      <dgm:prSet/>
      <dgm:spPr/>
      <dgm:t>
        <a:bodyPr/>
        <a:lstStyle/>
        <a:p>
          <a:endParaRPr lang="en-US"/>
        </a:p>
      </dgm:t>
    </dgm:pt>
    <dgm:pt modelId="{AB2F4A34-8779-4843-9008-4CE1F90CA74B}" type="parTrans" cxnId="{2A8752AE-A240-4D65-87F5-7EA7112D9008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98E1057-867D-4855-8052-ECA62EECCECC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Marketing</a:t>
          </a:r>
        </a:p>
      </dgm:t>
    </dgm:pt>
    <dgm:pt modelId="{F21291BD-4436-4E2C-9CE6-89CE61B1C9A3}" type="sibTrans" cxnId="{26F04DA1-43D6-4CC9-92FE-8DE7F73FF94D}">
      <dgm:prSet/>
      <dgm:spPr/>
      <dgm:t>
        <a:bodyPr/>
        <a:lstStyle/>
        <a:p>
          <a:endParaRPr lang="en-US"/>
        </a:p>
      </dgm:t>
    </dgm:pt>
    <dgm:pt modelId="{E8CAE43F-05E9-4E4D-8475-54B392E379F1}" type="parTrans" cxnId="{26F04DA1-43D6-4CC9-92FE-8DE7F73FF94D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8078DB0-EE5C-401B-BF2F-C990CFD3FF36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Transportation, Distribution, and Logistics</a:t>
          </a:r>
        </a:p>
      </dgm:t>
    </dgm:pt>
    <dgm:pt modelId="{B4CE96C4-96B6-4DE1-9F33-997C248B7644}" type="sibTrans" cxnId="{331189F5-5FE7-49C3-92E2-EAE0942547E6}">
      <dgm:prSet/>
      <dgm:spPr/>
      <dgm:t>
        <a:bodyPr/>
        <a:lstStyle/>
        <a:p>
          <a:endParaRPr lang="en-US"/>
        </a:p>
      </dgm:t>
    </dgm:pt>
    <dgm:pt modelId="{E534A0EE-24A6-42FF-95E5-B50A725CA08A}" type="parTrans" cxnId="{331189F5-5FE7-49C3-92E2-EAE0942547E6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10974D7-1755-4DCB-8C11-74E3D5BB9C9B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Education and Training</a:t>
          </a:r>
        </a:p>
      </dgm:t>
    </dgm:pt>
    <dgm:pt modelId="{3FC4A422-F926-4630-91E3-27F193202402}" type="sibTrans" cxnId="{560697F2-A90E-401C-A4D5-66C1BBAFE0AC}">
      <dgm:prSet/>
      <dgm:spPr/>
      <dgm:t>
        <a:bodyPr/>
        <a:lstStyle/>
        <a:p>
          <a:endParaRPr lang="en-US"/>
        </a:p>
      </dgm:t>
    </dgm:pt>
    <dgm:pt modelId="{CDD674EA-D771-4ACD-8B59-2123A64193F1}" type="parTrans" cxnId="{560697F2-A90E-401C-A4D5-66C1BBAFE0AC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35AF8E4-FEC9-4C7A-88FA-8D99228B42A2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Advanced Manufacturing</a:t>
          </a:r>
        </a:p>
      </dgm:t>
    </dgm:pt>
    <dgm:pt modelId="{E33C8F7F-9635-442F-82D7-181B2B57BECC}" type="sibTrans" cxnId="{8273F2E4-EE13-4F8D-9105-23F79B36331A}">
      <dgm:prSet/>
      <dgm:spPr/>
      <dgm:t>
        <a:bodyPr/>
        <a:lstStyle/>
        <a:p>
          <a:endParaRPr lang="en-US"/>
        </a:p>
      </dgm:t>
    </dgm:pt>
    <dgm:pt modelId="{D50540E3-6A73-47F0-850F-814E5E1B0682}" type="parTrans" cxnId="{8273F2E4-EE13-4F8D-9105-23F79B36331A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F0CC9D7-8DBE-4EEC-A1A0-3EC5BB8CF564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Manufacturing</a:t>
          </a:r>
        </a:p>
      </dgm:t>
    </dgm:pt>
    <dgm:pt modelId="{D45779C1-91E2-45F4-8BF2-D720C283937E}" type="sibTrans" cxnId="{4467931A-EF3E-4C5F-B11E-261F25D7F062}">
      <dgm:prSet/>
      <dgm:spPr/>
      <dgm:t>
        <a:bodyPr/>
        <a:lstStyle/>
        <a:p>
          <a:endParaRPr lang="en-US"/>
        </a:p>
      </dgm:t>
    </dgm:pt>
    <dgm:pt modelId="{80384B8C-5C31-4DE9-9CA6-77A84AE578D0}" type="parTrans" cxnId="{4467931A-EF3E-4C5F-B11E-261F25D7F062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4FC0C34-21F4-43DC-A5AC-3068428DE788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bg1"/>
              </a:solidFill>
            </a:rPr>
            <a:t>Mechatronics</a:t>
          </a:r>
        </a:p>
      </dgm:t>
    </dgm:pt>
    <dgm:pt modelId="{5944AACE-56AA-4E70-AB39-E674A440ED5C}" type="sibTrans" cxnId="{E69B4162-7A77-4A1C-B191-45221A9AA985}">
      <dgm:prSet/>
      <dgm:spPr/>
      <dgm:t>
        <a:bodyPr/>
        <a:lstStyle/>
        <a:p>
          <a:endParaRPr lang="en-US"/>
        </a:p>
      </dgm:t>
    </dgm:pt>
    <dgm:pt modelId="{61B0439D-D388-4008-9476-4418CCC9EA09}" type="parTrans" cxnId="{E69B4162-7A77-4A1C-B191-45221A9AA985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5E194B8-995E-499B-8FB3-B0FE38BA15F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bg1"/>
              </a:solidFill>
            </a:rPr>
            <a:t>​Industrial Maintenance</a:t>
          </a:r>
        </a:p>
      </dgm:t>
    </dgm:pt>
    <dgm:pt modelId="{9C25BB3B-8860-4589-954D-F2B851B3698A}" type="sibTrans" cxnId="{D64726D7-173D-4999-98A7-899D5905FFCE}">
      <dgm:prSet/>
      <dgm:spPr/>
      <dgm:t>
        <a:bodyPr/>
        <a:lstStyle/>
        <a:p>
          <a:endParaRPr lang="en-US"/>
        </a:p>
      </dgm:t>
    </dgm:pt>
    <dgm:pt modelId="{059EA102-0227-4825-B36E-1ECA8375C945}" type="parTrans" cxnId="{D64726D7-173D-4999-98A7-899D5905FFCE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5CBDEAE-5063-4927-B92C-D1F43D263E82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Hospitality and Tourism</a:t>
          </a:r>
        </a:p>
      </dgm:t>
    </dgm:pt>
    <dgm:pt modelId="{9ADF1747-2708-4C7E-9358-444A5919E13B}" type="sibTrans" cxnId="{C514674C-EA13-48BD-A09B-90A129EF0048}">
      <dgm:prSet/>
      <dgm:spPr/>
      <dgm:t>
        <a:bodyPr/>
        <a:lstStyle/>
        <a:p>
          <a:endParaRPr lang="en-US"/>
        </a:p>
      </dgm:t>
    </dgm:pt>
    <dgm:pt modelId="{54CD4751-4E8B-4194-966F-567E995F9B76}" type="parTrans" cxnId="{C514674C-EA13-48BD-A09B-90A129EF0048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3055981-1FC2-4B01-B17E-3EF28A2BF01D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Energy</a:t>
          </a:r>
        </a:p>
      </dgm:t>
    </dgm:pt>
    <dgm:pt modelId="{CA9F3EED-EE11-4080-84F1-1A071761F9F8}" type="sibTrans" cxnId="{24128BDD-A45A-413D-BE22-843D329EBE1E}">
      <dgm:prSet/>
      <dgm:spPr/>
      <dgm:t>
        <a:bodyPr/>
        <a:lstStyle/>
        <a:p>
          <a:endParaRPr lang="en-US"/>
        </a:p>
      </dgm:t>
    </dgm:pt>
    <dgm:pt modelId="{1111C56F-23D4-4762-B027-C6921576DF88}" type="parTrans" cxnId="{24128BDD-A45A-413D-BE22-843D329EBE1E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02CFCA2-0DD0-4650-B037-79A0E9E21DD2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bg1"/>
              </a:solidFill>
            </a:rPr>
            <a:t>Energy Systems </a:t>
          </a:r>
        </a:p>
      </dgm:t>
    </dgm:pt>
    <dgm:pt modelId="{BFC2A79D-593A-42E7-BBC6-FC3C5F2D4311}" type="sibTrans" cxnId="{525A88A0-1B7E-4CE2-9D1A-34900A00848F}">
      <dgm:prSet/>
      <dgm:spPr/>
      <dgm:t>
        <a:bodyPr/>
        <a:lstStyle/>
        <a:p>
          <a:endParaRPr lang="en-US"/>
        </a:p>
      </dgm:t>
    </dgm:pt>
    <dgm:pt modelId="{FE98083C-8D50-42BA-A4A5-6635495A7DD2}" type="parTrans" cxnId="{525A88A0-1B7E-4CE2-9D1A-34900A00848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638E961-AA3D-4267-9020-5A12160A74F4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Energy &amp; Power</a:t>
          </a:r>
        </a:p>
      </dgm:t>
    </dgm:pt>
    <dgm:pt modelId="{D9233EF8-4562-4AC1-A215-64B5ED007268}" type="sibTrans" cxnId="{7CAED101-C0DC-4E12-8F04-8AE881E6F64F}">
      <dgm:prSet/>
      <dgm:spPr/>
      <dgm:t>
        <a:bodyPr/>
        <a:lstStyle/>
        <a:p>
          <a:endParaRPr lang="en-US"/>
        </a:p>
      </dgm:t>
    </dgm:pt>
    <dgm:pt modelId="{5AAAEEA5-48FF-4993-B9AE-097C3C23EC19}" type="parTrans" cxnId="{7CAED101-C0DC-4E12-8F04-8AE881E6F64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42C59B2-38AC-452F-BDDB-DD7D3723E06B}">
      <dgm:prSet custT="1"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Informal Learning</a:t>
          </a:r>
        </a:p>
      </dgm:t>
    </dgm:pt>
    <dgm:pt modelId="{E15ED8A1-8670-41FB-9FC0-FAE1A11F4B3E}" type="sibTrans" cxnId="{F72B04C4-4084-4B31-A2F3-ADAC66495233}">
      <dgm:prSet/>
      <dgm:spPr/>
      <dgm:t>
        <a:bodyPr/>
        <a:lstStyle/>
        <a:p>
          <a:endParaRPr lang="en-US"/>
        </a:p>
      </dgm:t>
    </dgm:pt>
    <dgm:pt modelId="{3D321E62-E7E4-4D1C-99AF-F76BA58BA5E5}" type="parTrans" cxnId="{F72B04C4-4084-4B31-A2F3-ADAC66495233}">
      <dgm:prSet/>
      <dgm:spPr>
        <a:solidFill>
          <a:schemeClr val="accent6">
            <a:lumMod val="50000"/>
          </a:schemeClr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D1F6D7C-80B0-4175-9152-AF1B0740502F}">
      <dgm:prSet custT="1"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Museums</a:t>
          </a:r>
        </a:p>
      </dgm:t>
    </dgm:pt>
    <dgm:pt modelId="{856AFB19-2E0B-42BF-9DAF-78D191A76E9C}" type="parTrans" cxnId="{23BF5956-7CEB-4CC0-A461-4725044BB577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829F8B6-73BA-43E6-96B1-0C0F2CB46E13}" type="sibTrans" cxnId="{23BF5956-7CEB-4CC0-A461-4725044BB577}">
      <dgm:prSet/>
      <dgm:spPr/>
      <dgm:t>
        <a:bodyPr/>
        <a:lstStyle/>
        <a:p>
          <a:endParaRPr lang="en-US"/>
        </a:p>
      </dgm:t>
    </dgm:pt>
    <dgm:pt modelId="{6B692C0F-F1CC-4B48-8019-B76CFCB9B086}">
      <dgm:prSet custT="1"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Science Fairs</a:t>
          </a:r>
        </a:p>
      </dgm:t>
    </dgm:pt>
    <dgm:pt modelId="{4573402A-5967-437A-B5F7-BE8B09EF39A3}" type="parTrans" cxnId="{517D5414-E12E-49BF-A808-F9788099A775}">
      <dgm:prSet/>
      <dgm:spPr>
        <a:solidFill>
          <a:schemeClr val="accent6">
            <a:lumMod val="50000"/>
          </a:schemeClr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EFA5F4E-CF5F-42AE-A192-A71A3822BDA1}" type="sibTrans" cxnId="{517D5414-E12E-49BF-A808-F9788099A775}">
      <dgm:prSet/>
      <dgm:spPr/>
      <dgm:t>
        <a:bodyPr/>
        <a:lstStyle/>
        <a:p>
          <a:endParaRPr lang="en-US"/>
        </a:p>
      </dgm:t>
    </dgm:pt>
    <dgm:pt modelId="{DB0CB0AB-3A58-4868-9CA8-56BB428A3F54}">
      <dgm:prSet custT="1"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Robotics</a:t>
          </a:r>
        </a:p>
      </dgm:t>
    </dgm:pt>
    <dgm:pt modelId="{08118FCC-62ED-486B-8B8B-87735C3A0C5A}" type="sibTrans" cxnId="{F3434792-FD99-4423-8CEC-1EF1D6F8E013}">
      <dgm:prSet/>
      <dgm:spPr/>
      <dgm:t>
        <a:bodyPr/>
        <a:lstStyle/>
        <a:p>
          <a:endParaRPr lang="en-US"/>
        </a:p>
      </dgm:t>
    </dgm:pt>
    <dgm:pt modelId="{E52A7FBA-FB64-4A9E-9004-D214E2A4D1D3}" type="parTrans" cxnId="{F3434792-FD99-4423-8CEC-1EF1D6F8E013}">
      <dgm:prSet/>
      <dgm:spPr>
        <a:solidFill>
          <a:schemeClr val="accent6">
            <a:lumMod val="50000"/>
          </a:schemeClr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E720E86-2BEA-445B-BD66-9DA28FF718B7}" type="pres">
      <dgm:prSet presAssocID="{1EE5E22A-393A-4A9B-A91E-F7A7DF8822B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2287665-63E4-4D87-AB6F-A2B17B593794}" type="pres">
      <dgm:prSet presAssocID="{1CB063A3-F5EC-400A-B2EE-132E67675C0F}" presName="hierRoot1" presStyleCnt="0">
        <dgm:presLayoutVars>
          <dgm:hierBranch val="init"/>
        </dgm:presLayoutVars>
      </dgm:prSet>
      <dgm:spPr/>
    </dgm:pt>
    <dgm:pt modelId="{013DF78D-07B3-485E-A89C-D0EE3EEA31F6}" type="pres">
      <dgm:prSet presAssocID="{1CB063A3-F5EC-400A-B2EE-132E67675C0F}" presName="rootComposite1" presStyleCnt="0"/>
      <dgm:spPr/>
    </dgm:pt>
    <dgm:pt modelId="{56A9BD27-1B2B-4C26-80CF-4E324BB252A0}" type="pres">
      <dgm:prSet presAssocID="{1CB063A3-F5EC-400A-B2EE-132E67675C0F}" presName="rootText1" presStyleLbl="node0" presStyleIdx="0" presStyleCnt="1" custScaleX="238736" custScaleY="360667" custLinFactX="-253200" custLinFactNeighborX="-300000" custLinFactNeighborY="-4152">
        <dgm:presLayoutVars>
          <dgm:chPref val="3"/>
        </dgm:presLayoutVars>
      </dgm:prSet>
      <dgm:spPr/>
    </dgm:pt>
    <dgm:pt modelId="{5B9E2977-F763-4806-B3DC-2F3F0279BC59}" type="pres">
      <dgm:prSet presAssocID="{1CB063A3-F5EC-400A-B2EE-132E67675C0F}" presName="rootConnector1" presStyleLbl="node1" presStyleIdx="0" presStyleCnt="0"/>
      <dgm:spPr/>
    </dgm:pt>
    <dgm:pt modelId="{D988DD3C-08F3-446E-8D21-935DE0EA9352}" type="pres">
      <dgm:prSet presAssocID="{1CB063A3-F5EC-400A-B2EE-132E67675C0F}" presName="hierChild2" presStyleCnt="0"/>
      <dgm:spPr/>
    </dgm:pt>
    <dgm:pt modelId="{04B7BC23-6173-4835-989C-2AB8710A4C33}" type="pres">
      <dgm:prSet presAssocID="{240F4448-E3FF-4CC9-9EC3-9AAB9DA7E0C1}" presName="Name64" presStyleLbl="parChTrans1D2" presStyleIdx="0" presStyleCnt="3"/>
      <dgm:spPr/>
    </dgm:pt>
    <dgm:pt modelId="{74B7411F-C5FD-4B8A-A20E-92A9CB6A4CA9}" type="pres">
      <dgm:prSet presAssocID="{60E8691F-0966-4833-B6C9-71E371CD4999}" presName="hierRoot2" presStyleCnt="0">
        <dgm:presLayoutVars>
          <dgm:hierBranch val="init"/>
        </dgm:presLayoutVars>
      </dgm:prSet>
      <dgm:spPr/>
    </dgm:pt>
    <dgm:pt modelId="{186CB073-F6EB-453A-804B-50B59B9159BE}" type="pres">
      <dgm:prSet presAssocID="{60E8691F-0966-4833-B6C9-71E371CD4999}" presName="rootComposite" presStyleCnt="0"/>
      <dgm:spPr/>
    </dgm:pt>
    <dgm:pt modelId="{CEA88EC7-AD0A-4914-925C-C11BFB0B3EFB}" type="pres">
      <dgm:prSet presAssocID="{60E8691F-0966-4833-B6C9-71E371CD4999}" presName="rootText" presStyleLbl="node2" presStyleIdx="0" presStyleCnt="3" custScaleX="200394" custScaleY="328515" custLinFactX="-200000" custLinFactY="491086" custLinFactNeighborX="-288676" custLinFactNeighborY="500000">
        <dgm:presLayoutVars>
          <dgm:chPref val="3"/>
        </dgm:presLayoutVars>
      </dgm:prSet>
      <dgm:spPr/>
    </dgm:pt>
    <dgm:pt modelId="{0C64F1C2-BEB5-4C19-B315-DC0FBD28974D}" type="pres">
      <dgm:prSet presAssocID="{60E8691F-0966-4833-B6C9-71E371CD4999}" presName="rootConnector" presStyleLbl="node2" presStyleIdx="0" presStyleCnt="3"/>
      <dgm:spPr/>
    </dgm:pt>
    <dgm:pt modelId="{2385AF6E-A9CB-4DE8-86E5-2C4E1B7B16E5}" type="pres">
      <dgm:prSet presAssocID="{60E8691F-0966-4833-B6C9-71E371CD4999}" presName="hierChild4" presStyleCnt="0"/>
      <dgm:spPr/>
    </dgm:pt>
    <dgm:pt modelId="{E36C404E-DDAE-42AA-A389-922D4853432D}" type="pres">
      <dgm:prSet presAssocID="{B31BF03B-E51B-4DFC-BA07-C48B793CBACA}" presName="Name64" presStyleLbl="parChTrans1D3" presStyleIdx="0" presStyleCnt="22"/>
      <dgm:spPr/>
    </dgm:pt>
    <dgm:pt modelId="{03F0D891-DECD-450D-844E-C23530E644CB}" type="pres">
      <dgm:prSet presAssocID="{A85B02AB-8D6F-4F13-81B2-AC3D44672C48}" presName="hierRoot2" presStyleCnt="0">
        <dgm:presLayoutVars>
          <dgm:hierBranch val="init"/>
        </dgm:presLayoutVars>
      </dgm:prSet>
      <dgm:spPr/>
    </dgm:pt>
    <dgm:pt modelId="{5D3DBC25-05BF-425B-B51B-EB3CF6AB9F36}" type="pres">
      <dgm:prSet presAssocID="{A85B02AB-8D6F-4F13-81B2-AC3D44672C48}" presName="rootComposite" presStyleCnt="0"/>
      <dgm:spPr/>
    </dgm:pt>
    <dgm:pt modelId="{D27CDB03-C3CE-441B-B422-D24AEAE91FB0}" type="pres">
      <dgm:prSet presAssocID="{A85B02AB-8D6F-4F13-81B2-AC3D44672C48}" presName="rootText" presStyleLbl="node3" presStyleIdx="0" presStyleCnt="22" custScaleX="190872" custLinFactX="-172342" custLinFactY="487733" custLinFactNeighborX="-200000" custLinFactNeighborY="500000">
        <dgm:presLayoutVars>
          <dgm:chPref val="3"/>
        </dgm:presLayoutVars>
      </dgm:prSet>
      <dgm:spPr/>
    </dgm:pt>
    <dgm:pt modelId="{7E5E509A-BED6-427C-BE3C-930855BD8B1F}" type="pres">
      <dgm:prSet presAssocID="{A85B02AB-8D6F-4F13-81B2-AC3D44672C48}" presName="rootConnector" presStyleLbl="node3" presStyleIdx="0" presStyleCnt="22"/>
      <dgm:spPr/>
    </dgm:pt>
    <dgm:pt modelId="{93996493-2E43-4001-B647-7C8A3210EEB4}" type="pres">
      <dgm:prSet presAssocID="{A85B02AB-8D6F-4F13-81B2-AC3D44672C48}" presName="hierChild4" presStyleCnt="0"/>
      <dgm:spPr/>
    </dgm:pt>
    <dgm:pt modelId="{D204A709-1005-462F-BBF6-BDA6DD1CD9AF}" type="pres">
      <dgm:prSet presAssocID="{A85B02AB-8D6F-4F13-81B2-AC3D44672C48}" presName="hierChild5" presStyleCnt="0"/>
      <dgm:spPr/>
    </dgm:pt>
    <dgm:pt modelId="{CEA67AB8-F8C3-4925-A5A8-CCD2CE3C742B}" type="pres">
      <dgm:prSet presAssocID="{5A4DB714-542B-42FC-9E18-4A227CA838D2}" presName="Name64" presStyleLbl="parChTrans1D3" presStyleIdx="1" presStyleCnt="22"/>
      <dgm:spPr/>
    </dgm:pt>
    <dgm:pt modelId="{49193350-3930-4191-B4FE-BAB92AF39EB9}" type="pres">
      <dgm:prSet presAssocID="{689A9049-06FB-4961-AC23-4DFDAE5FDFF4}" presName="hierRoot2" presStyleCnt="0">
        <dgm:presLayoutVars>
          <dgm:hierBranch val="init"/>
        </dgm:presLayoutVars>
      </dgm:prSet>
      <dgm:spPr/>
    </dgm:pt>
    <dgm:pt modelId="{C3BE5387-CC15-4A7F-A2F2-CB824F9DE72E}" type="pres">
      <dgm:prSet presAssocID="{689A9049-06FB-4961-AC23-4DFDAE5FDFF4}" presName="rootComposite" presStyleCnt="0"/>
      <dgm:spPr/>
    </dgm:pt>
    <dgm:pt modelId="{6B1D2440-1367-4FCE-8B89-46D40A02DF26}" type="pres">
      <dgm:prSet presAssocID="{689A9049-06FB-4961-AC23-4DFDAE5FDFF4}" presName="rootText" presStyleLbl="node3" presStyleIdx="1" presStyleCnt="22" custScaleX="190872" custLinFactX="-172342" custLinFactY="487733" custLinFactNeighborX="-200000" custLinFactNeighborY="500000">
        <dgm:presLayoutVars>
          <dgm:chPref val="3"/>
        </dgm:presLayoutVars>
      </dgm:prSet>
      <dgm:spPr/>
    </dgm:pt>
    <dgm:pt modelId="{24074D95-B478-453A-A97B-738B0B3C08B3}" type="pres">
      <dgm:prSet presAssocID="{689A9049-06FB-4961-AC23-4DFDAE5FDFF4}" presName="rootConnector" presStyleLbl="node3" presStyleIdx="1" presStyleCnt="22"/>
      <dgm:spPr/>
    </dgm:pt>
    <dgm:pt modelId="{D32D699A-9C55-4A00-8717-85E4FE7C2D73}" type="pres">
      <dgm:prSet presAssocID="{689A9049-06FB-4961-AC23-4DFDAE5FDFF4}" presName="hierChild4" presStyleCnt="0"/>
      <dgm:spPr/>
    </dgm:pt>
    <dgm:pt modelId="{FD630EFB-D363-4935-9592-AB9EDC2FAE11}" type="pres">
      <dgm:prSet presAssocID="{689A9049-06FB-4961-AC23-4DFDAE5FDFF4}" presName="hierChild5" presStyleCnt="0"/>
      <dgm:spPr/>
    </dgm:pt>
    <dgm:pt modelId="{E7321AF9-2482-47BB-83FD-FAC46939A4CB}" type="pres">
      <dgm:prSet presAssocID="{6EA1D656-950A-4632-8811-E10963D19285}" presName="Name64" presStyleLbl="parChTrans1D3" presStyleIdx="2" presStyleCnt="22"/>
      <dgm:spPr/>
    </dgm:pt>
    <dgm:pt modelId="{7122F7F3-1D0D-4F8F-9334-FC9606BFCD65}" type="pres">
      <dgm:prSet presAssocID="{EF77E835-E739-4C6A-A447-687966FBAEFA}" presName="hierRoot2" presStyleCnt="0">
        <dgm:presLayoutVars>
          <dgm:hierBranch val="init"/>
        </dgm:presLayoutVars>
      </dgm:prSet>
      <dgm:spPr/>
    </dgm:pt>
    <dgm:pt modelId="{B7018CBA-A32C-4BB0-8BE3-DAF60095C9EE}" type="pres">
      <dgm:prSet presAssocID="{EF77E835-E739-4C6A-A447-687966FBAEFA}" presName="rootComposite" presStyleCnt="0"/>
      <dgm:spPr/>
    </dgm:pt>
    <dgm:pt modelId="{717980D4-E8D4-4EBE-A4FF-277637AF995F}" type="pres">
      <dgm:prSet presAssocID="{EF77E835-E739-4C6A-A447-687966FBAEFA}" presName="rootText" presStyleLbl="node3" presStyleIdx="2" presStyleCnt="22" custScaleX="190872" custLinFactX="-172342" custLinFactY="487733" custLinFactNeighborX="-200000" custLinFactNeighborY="500000">
        <dgm:presLayoutVars>
          <dgm:chPref val="3"/>
        </dgm:presLayoutVars>
      </dgm:prSet>
      <dgm:spPr/>
    </dgm:pt>
    <dgm:pt modelId="{B35D50CE-746A-447C-864C-0FD1CFF2F0FA}" type="pres">
      <dgm:prSet presAssocID="{EF77E835-E739-4C6A-A447-687966FBAEFA}" presName="rootConnector" presStyleLbl="node3" presStyleIdx="2" presStyleCnt="22"/>
      <dgm:spPr/>
    </dgm:pt>
    <dgm:pt modelId="{697E73F6-7996-4F6F-BA1C-5382F29DAF0C}" type="pres">
      <dgm:prSet presAssocID="{EF77E835-E739-4C6A-A447-687966FBAEFA}" presName="hierChild4" presStyleCnt="0"/>
      <dgm:spPr/>
    </dgm:pt>
    <dgm:pt modelId="{E31BB76F-0D79-43FB-A13B-3874C1D9CD2D}" type="pres">
      <dgm:prSet presAssocID="{EF77E835-E739-4C6A-A447-687966FBAEFA}" presName="hierChild5" presStyleCnt="0"/>
      <dgm:spPr/>
    </dgm:pt>
    <dgm:pt modelId="{6FAABD1A-1B11-493B-8814-406A08AD5872}" type="pres">
      <dgm:prSet presAssocID="{60E8691F-0966-4833-B6C9-71E371CD4999}" presName="hierChild5" presStyleCnt="0"/>
      <dgm:spPr/>
    </dgm:pt>
    <dgm:pt modelId="{947831A9-0E96-4623-BF16-E65A738491B0}" type="pres">
      <dgm:prSet presAssocID="{4925DF0D-C91C-4210-9836-CA80758D2ECA}" presName="Name64" presStyleLbl="parChTrans1D2" presStyleIdx="1" presStyleCnt="3"/>
      <dgm:spPr/>
    </dgm:pt>
    <dgm:pt modelId="{A2FC88B0-4E89-4971-AA42-94521D391524}" type="pres">
      <dgm:prSet presAssocID="{BA32A34E-CA36-427B-84CC-73FD6F614186}" presName="hierRoot2" presStyleCnt="0">
        <dgm:presLayoutVars>
          <dgm:hierBranch val="init"/>
        </dgm:presLayoutVars>
      </dgm:prSet>
      <dgm:spPr/>
    </dgm:pt>
    <dgm:pt modelId="{0B6AAAC9-31E0-43DA-A046-B28CE3B2E763}" type="pres">
      <dgm:prSet presAssocID="{BA32A34E-CA36-427B-84CC-73FD6F614186}" presName="rootComposite" presStyleCnt="0"/>
      <dgm:spPr/>
    </dgm:pt>
    <dgm:pt modelId="{77DB11B3-6302-432A-AEFA-6060451B816D}" type="pres">
      <dgm:prSet presAssocID="{BA32A34E-CA36-427B-84CC-73FD6F614186}" presName="rootText" presStyleLbl="node2" presStyleIdx="1" presStyleCnt="3" custScaleX="200394" custScaleY="328515" custLinFactX="-200000" custLinFactY="100000" custLinFactNeighborX="-288676" custLinFactNeighborY="139989">
        <dgm:presLayoutVars>
          <dgm:chPref val="3"/>
        </dgm:presLayoutVars>
      </dgm:prSet>
      <dgm:spPr/>
    </dgm:pt>
    <dgm:pt modelId="{8FBDE94A-3027-48A2-A007-73BCD0AD5CA3}" type="pres">
      <dgm:prSet presAssocID="{BA32A34E-CA36-427B-84CC-73FD6F614186}" presName="rootConnector" presStyleLbl="node2" presStyleIdx="1" presStyleCnt="3"/>
      <dgm:spPr/>
    </dgm:pt>
    <dgm:pt modelId="{ED074165-EBBD-4FB2-8B12-B1978A78EA82}" type="pres">
      <dgm:prSet presAssocID="{BA32A34E-CA36-427B-84CC-73FD6F614186}" presName="hierChild4" presStyleCnt="0"/>
      <dgm:spPr/>
    </dgm:pt>
    <dgm:pt modelId="{82AF57D7-CB73-4638-8247-254004965C15}" type="pres">
      <dgm:prSet presAssocID="{4DBB7823-0982-4186-9695-63685C97EF0F}" presName="Name64" presStyleLbl="parChTrans1D3" presStyleIdx="3" presStyleCnt="22"/>
      <dgm:spPr/>
    </dgm:pt>
    <dgm:pt modelId="{2C2FE771-2CF4-4452-AC54-900DE01C91D2}" type="pres">
      <dgm:prSet presAssocID="{758C02E7-C6CE-4E6A-B281-A0ED2CD92F06}" presName="hierRoot2" presStyleCnt="0">
        <dgm:presLayoutVars>
          <dgm:hierBranch val="init"/>
        </dgm:presLayoutVars>
      </dgm:prSet>
      <dgm:spPr/>
    </dgm:pt>
    <dgm:pt modelId="{5C8D8083-B67D-4F6C-B57D-28A58309C87B}" type="pres">
      <dgm:prSet presAssocID="{758C02E7-C6CE-4E6A-B281-A0ED2CD92F06}" presName="rootComposite" presStyleCnt="0"/>
      <dgm:spPr/>
    </dgm:pt>
    <dgm:pt modelId="{66D8B889-D507-405F-B56C-B2801CCA509A}" type="pres">
      <dgm:prSet presAssocID="{758C02E7-C6CE-4E6A-B281-A0ED2CD92F06}" presName="rootText" presStyleLbl="node3" presStyleIdx="3" presStyleCnt="22" custScaleX="148456" custLinFactNeighborX="-74630" custLinFactNeighborY="-19251">
        <dgm:presLayoutVars>
          <dgm:chPref val="3"/>
        </dgm:presLayoutVars>
      </dgm:prSet>
      <dgm:spPr/>
    </dgm:pt>
    <dgm:pt modelId="{2716C952-AEBB-4D61-B370-95B085DCDD5D}" type="pres">
      <dgm:prSet presAssocID="{758C02E7-C6CE-4E6A-B281-A0ED2CD92F06}" presName="rootConnector" presStyleLbl="node3" presStyleIdx="3" presStyleCnt="22"/>
      <dgm:spPr/>
    </dgm:pt>
    <dgm:pt modelId="{C28804F9-79DA-42D3-A4C9-A5125932F632}" type="pres">
      <dgm:prSet presAssocID="{758C02E7-C6CE-4E6A-B281-A0ED2CD92F06}" presName="hierChild4" presStyleCnt="0"/>
      <dgm:spPr/>
    </dgm:pt>
    <dgm:pt modelId="{7DB1D19B-33A1-4890-A4A2-42AF7CE868A3}" type="pres">
      <dgm:prSet presAssocID="{758C02E7-C6CE-4E6A-B281-A0ED2CD92F06}" presName="hierChild5" presStyleCnt="0"/>
      <dgm:spPr/>
    </dgm:pt>
    <dgm:pt modelId="{7477DFBA-2FEC-4883-BE3A-F5D602CDA6CE}" type="pres">
      <dgm:prSet presAssocID="{A938EA45-3359-4F5E-9D5D-808683C74900}" presName="Name64" presStyleLbl="parChTrans1D3" presStyleIdx="4" presStyleCnt="22"/>
      <dgm:spPr/>
    </dgm:pt>
    <dgm:pt modelId="{7A25DBEC-363E-46D9-B5CC-4868AB2315EA}" type="pres">
      <dgm:prSet presAssocID="{4A29D6F8-154D-40ED-8DD7-064316736E06}" presName="hierRoot2" presStyleCnt="0">
        <dgm:presLayoutVars>
          <dgm:hierBranch val="init"/>
        </dgm:presLayoutVars>
      </dgm:prSet>
      <dgm:spPr/>
    </dgm:pt>
    <dgm:pt modelId="{35D309F7-78E4-4BC2-9AD2-A7F67808A423}" type="pres">
      <dgm:prSet presAssocID="{4A29D6F8-154D-40ED-8DD7-064316736E06}" presName="rootComposite" presStyleCnt="0"/>
      <dgm:spPr/>
    </dgm:pt>
    <dgm:pt modelId="{ED795A06-83C9-4900-8B2A-8FF34D80C777}" type="pres">
      <dgm:prSet presAssocID="{4A29D6F8-154D-40ED-8DD7-064316736E06}" presName="rootText" presStyleLbl="node3" presStyleIdx="4" presStyleCnt="22" custScaleX="148456" custLinFactNeighborX="-74630" custLinFactNeighborY="-19251">
        <dgm:presLayoutVars>
          <dgm:chPref val="3"/>
        </dgm:presLayoutVars>
      </dgm:prSet>
      <dgm:spPr/>
    </dgm:pt>
    <dgm:pt modelId="{E25311DB-1EDB-4A2F-9C8B-A4AB41DA84DF}" type="pres">
      <dgm:prSet presAssocID="{4A29D6F8-154D-40ED-8DD7-064316736E06}" presName="rootConnector" presStyleLbl="node3" presStyleIdx="4" presStyleCnt="22"/>
      <dgm:spPr/>
    </dgm:pt>
    <dgm:pt modelId="{DFE4286F-DF65-4AD7-9950-925DC1FBFF46}" type="pres">
      <dgm:prSet presAssocID="{4A29D6F8-154D-40ED-8DD7-064316736E06}" presName="hierChild4" presStyleCnt="0"/>
      <dgm:spPr/>
    </dgm:pt>
    <dgm:pt modelId="{636DB620-846A-43D1-B485-0BEC7DD025F2}" type="pres">
      <dgm:prSet presAssocID="{9E9F3F8D-7403-43C8-A658-1BB83E25A946}" presName="Name64" presStyleLbl="parChTrans1D4" presStyleIdx="0" presStyleCnt="17"/>
      <dgm:spPr/>
    </dgm:pt>
    <dgm:pt modelId="{53D1230D-2012-4C81-B82A-250F227C5366}" type="pres">
      <dgm:prSet presAssocID="{A17767F6-80BD-435D-BA49-2DC70E9B1082}" presName="hierRoot2" presStyleCnt="0">
        <dgm:presLayoutVars>
          <dgm:hierBranch val="init"/>
        </dgm:presLayoutVars>
      </dgm:prSet>
      <dgm:spPr/>
    </dgm:pt>
    <dgm:pt modelId="{D5D4C4D7-0A2A-493A-B932-15A3129B5889}" type="pres">
      <dgm:prSet presAssocID="{A17767F6-80BD-435D-BA49-2DC70E9B1082}" presName="rootComposite" presStyleCnt="0"/>
      <dgm:spPr/>
    </dgm:pt>
    <dgm:pt modelId="{AA7ACD4A-B851-460A-BC27-680FB7445BC2}" type="pres">
      <dgm:prSet presAssocID="{A17767F6-80BD-435D-BA49-2DC70E9B1082}" presName="rootText" presStyleLbl="node4" presStyleIdx="0" presStyleCnt="17" custScaleX="148456" custLinFactNeighborY="-20513">
        <dgm:presLayoutVars>
          <dgm:chPref val="3"/>
        </dgm:presLayoutVars>
      </dgm:prSet>
      <dgm:spPr/>
    </dgm:pt>
    <dgm:pt modelId="{7859D3B4-B8A8-4793-B3C9-1C1A9A186A97}" type="pres">
      <dgm:prSet presAssocID="{A17767F6-80BD-435D-BA49-2DC70E9B1082}" presName="rootConnector" presStyleLbl="node4" presStyleIdx="0" presStyleCnt="17"/>
      <dgm:spPr/>
    </dgm:pt>
    <dgm:pt modelId="{40DC2A50-1EC5-42E2-BC50-E468468D9F33}" type="pres">
      <dgm:prSet presAssocID="{A17767F6-80BD-435D-BA49-2DC70E9B1082}" presName="hierChild4" presStyleCnt="0"/>
      <dgm:spPr/>
    </dgm:pt>
    <dgm:pt modelId="{523F6AF4-3730-4FC1-8605-B91DCF884B69}" type="pres">
      <dgm:prSet presAssocID="{A17767F6-80BD-435D-BA49-2DC70E9B1082}" presName="hierChild5" presStyleCnt="0"/>
      <dgm:spPr/>
    </dgm:pt>
    <dgm:pt modelId="{90E55C49-CCBF-4734-B397-A967C8357619}" type="pres">
      <dgm:prSet presAssocID="{75D8113C-D1A8-4E4A-8149-99C42F6EBC41}" presName="Name64" presStyleLbl="parChTrans1D4" presStyleIdx="1" presStyleCnt="17"/>
      <dgm:spPr/>
    </dgm:pt>
    <dgm:pt modelId="{AA32FB2E-58E9-4750-B9A2-A3DD4732EA6A}" type="pres">
      <dgm:prSet presAssocID="{BCB66E1A-CADF-43DF-8419-3BBC9D340EA0}" presName="hierRoot2" presStyleCnt="0">
        <dgm:presLayoutVars>
          <dgm:hierBranch val="init"/>
        </dgm:presLayoutVars>
      </dgm:prSet>
      <dgm:spPr/>
    </dgm:pt>
    <dgm:pt modelId="{8C02AAC0-FC9C-4689-A251-ED4B20236034}" type="pres">
      <dgm:prSet presAssocID="{BCB66E1A-CADF-43DF-8419-3BBC9D340EA0}" presName="rootComposite" presStyleCnt="0"/>
      <dgm:spPr/>
    </dgm:pt>
    <dgm:pt modelId="{CFBB7E77-EC38-4B87-BDF9-EB7695551720}" type="pres">
      <dgm:prSet presAssocID="{BCB66E1A-CADF-43DF-8419-3BBC9D340EA0}" presName="rootText" presStyleLbl="node4" presStyleIdx="1" presStyleCnt="17" custScaleX="148456" custLinFactNeighborY="-20513">
        <dgm:presLayoutVars>
          <dgm:chPref val="3"/>
        </dgm:presLayoutVars>
      </dgm:prSet>
      <dgm:spPr/>
    </dgm:pt>
    <dgm:pt modelId="{F8A2E4CC-575C-4AE0-A79B-7CC662037864}" type="pres">
      <dgm:prSet presAssocID="{BCB66E1A-CADF-43DF-8419-3BBC9D340EA0}" presName="rootConnector" presStyleLbl="node4" presStyleIdx="1" presStyleCnt="17"/>
      <dgm:spPr/>
    </dgm:pt>
    <dgm:pt modelId="{E78F01DD-C05A-45A0-A04A-0E3FB1F37E46}" type="pres">
      <dgm:prSet presAssocID="{BCB66E1A-CADF-43DF-8419-3BBC9D340EA0}" presName="hierChild4" presStyleCnt="0"/>
      <dgm:spPr/>
    </dgm:pt>
    <dgm:pt modelId="{8532628E-8CBF-46ED-80EA-9E50A6D80D5D}" type="pres">
      <dgm:prSet presAssocID="{BCB66E1A-CADF-43DF-8419-3BBC9D340EA0}" presName="hierChild5" presStyleCnt="0"/>
      <dgm:spPr/>
    </dgm:pt>
    <dgm:pt modelId="{14FA4735-3C27-4C01-94C7-FEE9355D805E}" type="pres">
      <dgm:prSet presAssocID="{49DCF72B-C5C1-4CA3-AE87-6169EB98A215}" presName="Name64" presStyleLbl="parChTrans1D4" presStyleIdx="2" presStyleCnt="17"/>
      <dgm:spPr/>
    </dgm:pt>
    <dgm:pt modelId="{B8611B4F-E665-4DCB-909D-760C79CBE343}" type="pres">
      <dgm:prSet presAssocID="{C43F6DF7-BDE9-496A-94F8-BE96983091A7}" presName="hierRoot2" presStyleCnt="0">
        <dgm:presLayoutVars>
          <dgm:hierBranch val="init"/>
        </dgm:presLayoutVars>
      </dgm:prSet>
      <dgm:spPr/>
    </dgm:pt>
    <dgm:pt modelId="{A7E45250-70F3-44BF-99C3-B0FE6069476B}" type="pres">
      <dgm:prSet presAssocID="{C43F6DF7-BDE9-496A-94F8-BE96983091A7}" presName="rootComposite" presStyleCnt="0"/>
      <dgm:spPr/>
    </dgm:pt>
    <dgm:pt modelId="{3055EBDB-5534-4DBD-A79D-AD2DAFC5453D}" type="pres">
      <dgm:prSet presAssocID="{C43F6DF7-BDE9-496A-94F8-BE96983091A7}" presName="rootText" presStyleLbl="node4" presStyleIdx="2" presStyleCnt="17" custScaleX="148456" custLinFactNeighborY="-20513">
        <dgm:presLayoutVars>
          <dgm:chPref val="3"/>
        </dgm:presLayoutVars>
      </dgm:prSet>
      <dgm:spPr/>
    </dgm:pt>
    <dgm:pt modelId="{43B87724-D7F2-4001-9B15-E8B03B6D1371}" type="pres">
      <dgm:prSet presAssocID="{C43F6DF7-BDE9-496A-94F8-BE96983091A7}" presName="rootConnector" presStyleLbl="node4" presStyleIdx="2" presStyleCnt="17"/>
      <dgm:spPr/>
    </dgm:pt>
    <dgm:pt modelId="{F22A8A01-9DAF-4A4E-A347-BD83168F1458}" type="pres">
      <dgm:prSet presAssocID="{C43F6DF7-BDE9-496A-94F8-BE96983091A7}" presName="hierChild4" presStyleCnt="0"/>
      <dgm:spPr/>
    </dgm:pt>
    <dgm:pt modelId="{8AB78F50-CB95-40D1-BF9C-428CE230A7DA}" type="pres">
      <dgm:prSet presAssocID="{C43F6DF7-BDE9-496A-94F8-BE96983091A7}" presName="hierChild5" presStyleCnt="0"/>
      <dgm:spPr/>
    </dgm:pt>
    <dgm:pt modelId="{DD19C1EE-4EF0-4A39-BE8B-1C4998A4E57E}" type="pres">
      <dgm:prSet presAssocID="{4A29D6F8-154D-40ED-8DD7-064316736E06}" presName="hierChild5" presStyleCnt="0"/>
      <dgm:spPr/>
    </dgm:pt>
    <dgm:pt modelId="{C6EDB7A7-BECC-458B-AAB1-42E191B12328}" type="pres">
      <dgm:prSet presAssocID="{15F7CB68-E4BE-45B9-BEB5-1D43EEB72C7B}" presName="Name64" presStyleLbl="parChTrans1D3" presStyleIdx="5" presStyleCnt="22"/>
      <dgm:spPr/>
    </dgm:pt>
    <dgm:pt modelId="{C95D5BE7-5049-4594-88F4-B3B6CDC0167C}" type="pres">
      <dgm:prSet presAssocID="{3EE6FA82-A0E6-400A-B9DD-AA542B6C7141}" presName="hierRoot2" presStyleCnt="0">
        <dgm:presLayoutVars>
          <dgm:hierBranch val="init"/>
        </dgm:presLayoutVars>
      </dgm:prSet>
      <dgm:spPr/>
    </dgm:pt>
    <dgm:pt modelId="{0AEDE72C-2A31-4FD2-89B2-8503887730E2}" type="pres">
      <dgm:prSet presAssocID="{3EE6FA82-A0E6-400A-B9DD-AA542B6C7141}" presName="rootComposite" presStyleCnt="0"/>
      <dgm:spPr/>
    </dgm:pt>
    <dgm:pt modelId="{EDA44014-F5DE-4CCB-98BC-39AA9C9C8B59}" type="pres">
      <dgm:prSet presAssocID="{3EE6FA82-A0E6-400A-B9DD-AA542B6C7141}" presName="rootText" presStyleLbl="node3" presStyleIdx="5" presStyleCnt="22" custScaleX="148456" custLinFactNeighborX="-74630" custLinFactNeighborY="-19251">
        <dgm:presLayoutVars>
          <dgm:chPref val="3"/>
        </dgm:presLayoutVars>
      </dgm:prSet>
      <dgm:spPr/>
    </dgm:pt>
    <dgm:pt modelId="{FBE57A52-BC64-4851-8689-ADA8EC570CC4}" type="pres">
      <dgm:prSet presAssocID="{3EE6FA82-A0E6-400A-B9DD-AA542B6C7141}" presName="rootConnector" presStyleLbl="node3" presStyleIdx="5" presStyleCnt="22"/>
      <dgm:spPr/>
    </dgm:pt>
    <dgm:pt modelId="{0B40AC7E-743A-4189-AC5B-E4CAAD20F92A}" type="pres">
      <dgm:prSet presAssocID="{3EE6FA82-A0E6-400A-B9DD-AA542B6C7141}" presName="hierChild4" presStyleCnt="0"/>
      <dgm:spPr/>
    </dgm:pt>
    <dgm:pt modelId="{EFFCCB45-24B8-432D-B1F3-B0DB70EC3BEB}" type="pres">
      <dgm:prSet presAssocID="{3EE6FA82-A0E6-400A-B9DD-AA542B6C7141}" presName="hierChild5" presStyleCnt="0"/>
      <dgm:spPr/>
    </dgm:pt>
    <dgm:pt modelId="{7B7AC510-0C94-4094-AC26-A1831956CD8A}" type="pres">
      <dgm:prSet presAssocID="{7EE5EAB3-8CC1-4846-989A-AC3A19D51A0C}" presName="Name64" presStyleLbl="parChTrans1D3" presStyleIdx="6" presStyleCnt="22"/>
      <dgm:spPr/>
    </dgm:pt>
    <dgm:pt modelId="{B40A7AC2-63B7-4DF1-8657-4EECA6B9F9B5}" type="pres">
      <dgm:prSet presAssocID="{FC90B5D5-4FC9-4964-BB51-07FC2806BB31}" presName="hierRoot2" presStyleCnt="0">
        <dgm:presLayoutVars>
          <dgm:hierBranch val="init"/>
        </dgm:presLayoutVars>
      </dgm:prSet>
      <dgm:spPr/>
    </dgm:pt>
    <dgm:pt modelId="{08B2E7B8-4084-4C9F-9E0E-47FFFF8669FF}" type="pres">
      <dgm:prSet presAssocID="{FC90B5D5-4FC9-4964-BB51-07FC2806BB31}" presName="rootComposite" presStyleCnt="0"/>
      <dgm:spPr/>
    </dgm:pt>
    <dgm:pt modelId="{EE5B9C8B-73AF-46AC-8A2A-69CEC4CC327C}" type="pres">
      <dgm:prSet presAssocID="{FC90B5D5-4FC9-4964-BB51-07FC2806BB31}" presName="rootText" presStyleLbl="node3" presStyleIdx="6" presStyleCnt="22" custScaleX="148456" custLinFactNeighborX="-74630" custLinFactNeighborY="-19251">
        <dgm:presLayoutVars>
          <dgm:chPref val="3"/>
        </dgm:presLayoutVars>
      </dgm:prSet>
      <dgm:spPr/>
    </dgm:pt>
    <dgm:pt modelId="{76C6FD33-4740-4888-A8BA-FD7B71B0D558}" type="pres">
      <dgm:prSet presAssocID="{FC90B5D5-4FC9-4964-BB51-07FC2806BB31}" presName="rootConnector" presStyleLbl="node3" presStyleIdx="6" presStyleCnt="22"/>
      <dgm:spPr/>
    </dgm:pt>
    <dgm:pt modelId="{0B4BAC40-D547-445F-BC53-13FF86C3691A}" type="pres">
      <dgm:prSet presAssocID="{FC90B5D5-4FC9-4964-BB51-07FC2806BB31}" presName="hierChild4" presStyleCnt="0"/>
      <dgm:spPr/>
    </dgm:pt>
    <dgm:pt modelId="{3833F607-2F42-4D29-9128-D8A216AEDEC9}" type="pres">
      <dgm:prSet presAssocID="{FC90B5D5-4FC9-4964-BB51-07FC2806BB31}" presName="hierChild5" presStyleCnt="0"/>
      <dgm:spPr/>
    </dgm:pt>
    <dgm:pt modelId="{3DE53D33-2E74-4C7F-A434-F0CE98B872C7}" type="pres">
      <dgm:prSet presAssocID="{7209E83A-C119-40B2-BEB8-A890C0B7D904}" presName="Name64" presStyleLbl="parChTrans1D3" presStyleIdx="7" presStyleCnt="22"/>
      <dgm:spPr/>
    </dgm:pt>
    <dgm:pt modelId="{6CA4F15D-66B8-48CE-9399-39E7DC2E9146}" type="pres">
      <dgm:prSet presAssocID="{459EF420-8787-43D1-8527-FBFE0E23EE58}" presName="hierRoot2" presStyleCnt="0">
        <dgm:presLayoutVars>
          <dgm:hierBranch val="init"/>
        </dgm:presLayoutVars>
      </dgm:prSet>
      <dgm:spPr/>
    </dgm:pt>
    <dgm:pt modelId="{229A4EDD-A1EF-4A5F-A942-3E56D20CA483}" type="pres">
      <dgm:prSet presAssocID="{459EF420-8787-43D1-8527-FBFE0E23EE58}" presName="rootComposite" presStyleCnt="0"/>
      <dgm:spPr/>
    </dgm:pt>
    <dgm:pt modelId="{A56605DD-E46B-4EFE-A57A-0E1957B5C6E7}" type="pres">
      <dgm:prSet presAssocID="{459EF420-8787-43D1-8527-FBFE0E23EE58}" presName="rootText" presStyleLbl="node3" presStyleIdx="7" presStyleCnt="22" custScaleX="148456" custLinFactNeighborX="-74630" custLinFactNeighborY="-19251">
        <dgm:presLayoutVars>
          <dgm:chPref val="3"/>
        </dgm:presLayoutVars>
      </dgm:prSet>
      <dgm:spPr/>
    </dgm:pt>
    <dgm:pt modelId="{9D6AC511-93E0-42FC-AABB-D24B31758959}" type="pres">
      <dgm:prSet presAssocID="{459EF420-8787-43D1-8527-FBFE0E23EE58}" presName="rootConnector" presStyleLbl="node3" presStyleIdx="7" presStyleCnt="22"/>
      <dgm:spPr/>
    </dgm:pt>
    <dgm:pt modelId="{1FDEB48D-6819-45E6-BE00-3490CAF6F056}" type="pres">
      <dgm:prSet presAssocID="{459EF420-8787-43D1-8527-FBFE0E23EE58}" presName="hierChild4" presStyleCnt="0"/>
      <dgm:spPr/>
    </dgm:pt>
    <dgm:pt modelId="{05F38E57-552F-4D0B-9C16-007CBA5E36FB}" type="pres">
      <dgm:prSet presAssocID="{459EF420-8787-43D1-8527-FBFE0E23EE58}" presName="hierChild5" presStyleCnt="0"/>
      <dgm:spPr/>
    </dgm:pt>
    <dgm:pt modelId="{6B32D3FB-86B3-48E2-A3E1-E11470983903}" type="pres">
      <dgm:prSet presAssocID="{D3CA3C4A-CCCC-4FC2-8CB4-A7F57F74D8AD}" presName="Name64" presStyleLbl="parChTrans1D3" presStyleIdx="8" presStyleCnt="22"/>
      <dgm:spPr/>
    </dgm:pt>
    <dgm:pt modelId="{A2ACA50D-4C70-4282-9866-8B30F59036C0}" type="pres">
      <dgm:prSet presAssocID="{DBE2BC75-8EAE-47CD-8BF7-4EC2DEE57A5E}" presName="hierRoot2" presStyleCnt="0">
        <dgm:presLayoutVars>
          <dgm:hierBranch val="init"/>
        </dgm:presLayoutVars>
      </dgm:prSet>
      <dgm:spPr/>
    </dgm:pt>
    <dgm:pt modelId="{0D19ED41-15D2-4E1B-AC8F-72F77D308570}" type="pres">
      <dgm:prSet presAssocID="{DBE2BC75-8EAE-47CD-8BF7-4EC2DEE57A5E}" presName="rootComposite" presStyleCnt="0"/>
      <dgm:spPr/>
    </dgm:pt>
    <dgm:pt modelId="{FAB4A5B3-6627-4E20-A6E8-07675FAAC475}" type="pres">
      <dgm:prSet presAssocID="{DBE2BC75-8EAE-47CD-8BF7-4EC2DEE57A5E}" presName="rootText" presStyleLbl="node3" presStyleIdx="8" presStyleCnt="22" custScaleX="148456" custLinFactNeighborX="-74630" custLinFactNeighborY="-19251">
        <dgm:presLayoutVars>
          <dgm:chPref val="3"/>
        </dgm:presLayoutVars>
      </dgm:prSet>
      <dgm:spPr/>
    </dgm:pt>
    <dgm:pt modelId="{9DD89C04-97DB-43A4-B885-C3F8C646367B}" type="pres">
      <dgm:prSet presAssocID="{DBE2BC75-8EAE-47CD-8BF7-4EC2DEE57A5E}" presName="rootConnector" presStyleLbl="node3" presStyleIdx="8" presStyleCnt="22"/>
      <dgm:spPr/>
    </dgm:pt>
    <dgm:pt modelId="{662C2E66-7719-4484-9F40-13E11177F58F}" type="pres">
      <dgm:prSet presAssocID="{DBE2BC75-8EAE-47CD-8BF7-4EC2DEE57A5E}" presName="hierChild4" presStyleCnt="0"/>
      <dgm:spPr/>
    </dgm:pt>
    <dgm:pt modelId="{3EB9F107-2816-440D-9B0B-404CB19D56D6}" type="pres">
      <dgm:prSet presAssocID="{DBE2BC75-8EAE-47CD-8BF7-4EC2DEE57A5E}" presName="hierChild5" presStyleCnt="0"/>
      <dgm:spPr/>
    </dgm:pt>
    <dgm:pt modelId="{B39F3F35-017C-421E-B3A0-BB11E401375D}" type="pres">
      <dgm:prSet presAssocID="{A3724DC7-2875-4A15-9549-5BC71870567D}" presName="Name64" presStyleLbl="parChTrans1D3" presStyleIdx="9" presStyleCnt="22"/>
      <dgm:spPr/>
    </dgm:pt>
    <dgm:pt modelId="{FFDEFC70-D328-40E1-88D3-9AC59FD1F919}" type="pres">
      <dgm:prSet presAssocID="{B8BE8190-FDAA-48C8-B6C5-51CAD7EE7E08}" presName="hierRoot2" presStyleCnt="0">
        <dgm:presLayoutVars>
          <dgm:hierBranch val="init"/>
        </dgm:presLayoutVars>
      </dgm:prSet>
      <dgm:spPr/>
    </dgm:pt>
    <dgm:pt modelId="{3B126194-C90B-420E-8247-0907845E406A}" type="pres">
      <dgm:prSet presAssocID="{B8BE8190-FDAA-48C8-B6C5-51CAD7EE7E08}" presName="rootComposite" presStyleCnt="0"/>
      <dgm:spPr/>
    </dgm:pt>
    <dgm:pt modelId="{E1D9EBD3-CDDE-4DDB-AD6B-31ADCDEEAC60}" type="pres">
      <dgm:prSet presAssocID="{B8BE8190-FDAA-48C8-B6C5-51CAD7EE7E08}" presName="rootText" presStyleLbl="node3" presStyleIdx="9" presStyleCnt="22" custScaleX="148456" custLinFactNeighborX="-74630" custLinFactNeighborY="-19251">
        <dgm:presLayoutVars>
          <dgm:chPref val="3"/>
        </dgm:presLayoutVars>
      </dgm:prSet>
      <dgm:spPr/>
    </dgm:pt>
    <dgm:pt modelId="{E936BE5A-DB2E-4B91-8972-7E6F77BB7B9C}" type="pres">
      <dgm:prSet presAssocID="{B8BE8190-FDAA-48C8-B6C5-51CAD7EE7E08}" presName="rootConnector" presStyleLbl="node3" presStyleIdx="9" presStyleCnt="22"/>
      <dgm:spPr/>
    </dgm:pt>
    <dgm:pt modelId="{7ADC2AE1-D8DD-4D90-BEE2-2586627A2BC2}" type="pres">
      <dgm:prSet presAssocID="{B8BE8190-FDAA-48C8-B6C5-51CAD7EE7E08}" presName="hierChild4" presStyleCnt="0"/>
      <dgm:spPr/>
    </dgm:pt>
    <dgm:pt modelId="{90ED6E1E-51AB-4199-9C80-8C37F71B7E39}" type="pres">
      <dgm:prSet presAssocID="{B8BE8190-FDAA-48C8-B6C5-51CAD7EE7E08}" presName="hierChild5" presStyleCnt="0"/>
      <dgm:spPr/>
    </dgm:pt>
    <dgm:pt modelId="{666FF521-C865-4E6B-B04C-9DC552680601}" type="pres">
      <dgm:prSet presAssocID="{23BF6BC8-120C-47F0-91BE-860412484F4D}" presName="Name64" presStyleLbl="parChTrans1D3" presStyleIdx="10" presStyleCnt="22"/>
      <dgm:spPr/>
    </dgm:pt>
    <dgm:pt modelId="{BDBF57D7-5497-4E04-9258-33C869E5C039}" type="pres">
      <dgm:prSet presAssocID="{BCC42CCE-B809-4572-AD8D-95B008541A12}" presName="hierRoot2" presStyleCnt="0">
        <dgm:presLayoutVars>
          <dgm:hierBranch val="init"/>
        </dgm:presLayoutVars>
      </dgm:prSet>
      <dgm:spPr/>
    </dgm:pt>
    <dgm:pt modelId="{908D1F50-D297-48CF-83D2-82102F278C10}" type="pres">
      <dgm:prSet presAssocID="{BCC42CCE-B809-4572-AD8D-95B008541A12}" presName="rootComposite" presStyleCnt="0"/>
      <dgm:spPr/>
    </dgm:pt>
    <dgm:pt modelId="{0745F667-4836-428C-BCFF-75087B5FD584}" type="pres">
      <dgm:prSet presAssocID="{BCC42CCE-B809-4572-AD8D-95B008541A12}" presName="rootText" presStyleLbl="node3" presStyleIdx="10" presStyleCnt="22" custScaleX="148456" custLinFactNeighborX="-74630" custLinFactNeighborY="-19251">
        <dgm:presLayoutVars>
          <dgm:chPref val="3"/>
        </dgm:presLayoutVars>
      </dgm:prSet>
      <dgm:spPr/>
    </dgm:pt>
    <dgm:pt modelId="{A210C312-4582-41FA-B83D-EB0CA68BB7C3}" type="pres">
      <dgm:prSet presAssocID="{BCC42CCE-B809-4572-AD8D-95B008541A12}" presName="rootConnector" presStyleLbl="node3" presStyleIdx="10" presStyleCnt="22"/>
      <dgm:spPr/>
    </dgm:pt>
    <dgm:pt modelId="{0A9D4905-2C72-44AC-A0AB-BD430CAA32C5}" type="pres">
      <dgm:prSet presAssocID="{BCC42CCE-B809-4572-AD8D-95B008541A12}" presName="hierChild4" presStyleCnt="0"/>
      <dgm:spPr/>
    </dgm:pt>
    <dgm:pt modelId="{05F5ED07-6CBF-4DD5-B667-7F57A72C5501}" type="pres">
      <dgm:prSet presAssocID="{E94D6EE2-752E-433D-8F7C-3171FB9900E0}" presName="Name64" presStyleLbl="parChTrans1D4" presStyleIdx="3" presStyleCnt="17"/>
      <dgm:spPr/>
    </dgm:pt>
    <dgm:pt modelId="{92BF4005-AFB0-4BF0-90AC-1B1D52F7E3CC}" type="pres">
      <dgm:prSet presAssocID="{7975F8F8-9256-41AD-9EEA-A85996FD6FB2}" presName="hierRoot2" presStyleCnt="0">
        <dgm:presLayoutVars>
          <dgm:hierBranch val="init"/>
        </dgm:presLayoutVars>
      </dgm:prSet>
      <dgm:spPr/>
    </dgm:pt>
    <dgm:pt modelId="{CFE9BA1F-8709-40AC-BD3F-AAA80975ADBA}" type="pres">
      <dgm:prSet presAssocID="{7975F8F8-9256-41AD-9EEA-A85996FD6FB2}" presName="rootComposite" presStyleCnt="0"/>
      <dgm:spPr/>
    </dgm:pt>
    <dgm:pt modelId="{6D17084E-9AA1-40FD-A65A-2C86B02FDE01}" type="pres">
      <dgm:prSet presAssocID="{7975F8F8-9256-41AD-9EEA-A85996FD6FB2}" presName="rootText" presStyleLbl="node4" presStyleIdx="3" presStyleCnt="17" custScaleX="148456" custLinFactNeighborY="-20513">
        <dgm:presLayoutVars>
          <dgm:chPref val="3"/>
        </dgm:presLayoutVars>
      </dgm:prSet>
      <dgm:spPr/>
    </dgm:pt>
    <dgm:pt modelId="{49B8CDEA-99D7-4BEE-8F37-117D7BC515AD}" type="pres">
      <dgm:prSet presAssocID="{7975F8F8-9256-41AD-9EEA-A85996FD6FB2}" presName="rootConnector" presStyleLbl="node4" presStyleIdx="3" presStyleCnt="17"/>
      <dgm:spPr/>
    </dgm:pt>
    <dgm:pt modelId="{E58D018C-4EF1-40D1-988F-6D2538452D8C}" type="pres">
      <dgm:prSet presAssocID="{7975F8F8-9256-41AD-9EEA-A85996FD6FB2}" presName="hierChild4" presStyleCnt="0"/>
      <dgm:spPr/>
    </dgm:pt>
    <dgm:pt modelId="{A0087A1B-A3C5-42BF-A587-D03EB51E614E}" type="pres">
      <dgm:prSet presAssocID="{7975F8F8-9256-41AD-9EEA-A85996FD6FB2}" presName="hierChild5" presStyleCnt="0"/>
      <dgm:spPr/>
    </dgm:pt>
    <dgm:pt modelId="{47028E73-D0A4-45D0-BEA3-A7CF12E7DEA5}" type="pres">
      <dgm:prSet presAssocID="{24CD6E2A-43C6-4CBB-B4D9-4A9B82FCA861}" presName="Name64" presStyleLbl="parChTrans1D4" presStyleIdx="4" presStyleCnt="17"/>
      <dgm:spPr/>
    </dgm:pt>
    <dgm:pt modelId="{8AC5A37F-9D4E-4393-9326-FEF40EC2F99D}" type="pres">
      <dgm:prSet presAssocID="{9292141C-3796-442F-9A2B-31132FD9D1AF}" presName="hierRoot2" presStyleCnt="0">
        <dgm:presLayoutVars>
          <dgm:hierBranch val="init"/>
        </dgm:presLayoutVars>
      </dgm:prSet>
      <dgm:spPr/>
    </dgm:pt>
    <dgm:pt modelId="{10774A57-285B-477C-A068-1E748D034496}" type="pres">
      <dgm:prSet presAssocID="{9292141C-3796-442F-9A2B-31132FD9D1AF}" presName="rootComposite" presStyleCnt="0"/>
      <dgm:spPr/>
    </dgm:pt>
    <dgm:pt modelId="{D553613B-CEF7-4B46-ADD8-C066DDA31C72}" type="pres">
      <dgm:prSet presAssocID="{9292141C-3796-442F-9A2B-31132FD9D1AF}" presName="rootText" presStyleLbl="node4" presStyleIdx="4" presStyleCnt="17" custScaleX="148456" custLinFactNeighborY="-20513">
        <dgm:presLayoutVars>
          <dgm:chPref val="3"/>
        </dgm:presLayoutVars>
      </dgm:prSet>
      <dgm:spPr/>
    </dgm:pt>
    <dgm:pt modelId="{F81622B9-6057-409B-AB6B-B9F8B218C20A}" type="pres">
      <dgm:prSet presAssocID="{9292141C-3796-442F-9A2B-31132FD9D1AF}" presName="rootConnector" presStyleLbl="node4" presStyleIdx="4" presStyleCnt="17"/>
      <dgm:spPr/>
    </dgm:pt>
    <dgm:pt modelId="{FF8AB137-70B7-4C03-AAE0-3AE243604ED3}" type="pres">
      <dgm:prSet presAssocID="{9292141C-3796-442F-9A2B-31132FD9D1AF}" presName="hierChild4" presStyleCnt="0"/>
      <dgm:spPr/>
    </dgm:pt>
    <dgm:pt modelId="{9B980E39-1E3F-4595-95FC-5FC7B4BDCA2C}" type="pres">
      <dgm:prSet presAssocID="{9292141C-3796-442F-9A2B-31132FD9D1AF}" presName="hierChild5" presStyleCnt="0"/>
      <dgm:spPr/>
    </dgm:pt>
    <dgm:pt modelId="{0653F699-AA7C-4E1B-B062-02C11125AB55}" type="pres">
      <dgm:prSet presAssocID="{6B35AAAD-6F63-44EE-89EA-EA6EC9AA51CE}" presName="Name64" presStyleLbl="parChTrans1D4" presStyleIdx="5" presStyleCnt="17"/>
      <dgm:spPr/>
    </dgm:pt>
    <dgm:pt modelId="{3A08A32C-90D1-435A-9A92-AFC6B8566790}" type="pres">
      <dgm:prSet presAssocID="{1C0125A4-17B6-434C-9337-933606C82A7A}" presName="hierRoot2" presStyleCnt="0">
        <dgm:presLayoutVars>
          <dgm:hierBranch val="init"/>
        </dgm:presLayoutVars>
      </dgm:prSet>
      <dgm:spPr/>
    </dgm:pt>
    <dgm:pt modelId="{1082214D-EFA2-46CA-99B5-A592EC4B8A6C}" type="pres">
      <dgm:prSet presAssocID="{1C0125A4-17B6-434C-9337-933606C82A7A}" presName="rootComposite" presStyleCnt="0"/>
      <dgm:spPr/>
    </dgm:pt>
    <dgm:pt modelId="{4BBE8BC7-AEC8-4225-BEBA-6F9EAF322A29}" type="pres">
      <dgm:prSet presAssocID="{1C0125A4-17B6-434C-9337-933606C82A7A}" presName="rootText" presStyleLbl="node4" presStyleIdx="5" presStyleCnt="17" custScaleX="148456" custLinFactNeighborY="-20513">
        <dgm:presLayoutVars>
          <dgm:chPref val="3"/>
        </dgm:presLayoutVars>
      </dgm:prSet>
      <dgm:spPr/>
    </dgm:pt>
    <dgm:pt modelId="{BE84EA6F-9827-4832-953F-D8AB738DD7BD}" type="pres">
      <dgm:prSet presAssocID="{1C0125A4-17B6-434C-9337-933606C82A7A}" presName="rootConnector" presStyleLbl="node4" presStyleIdx="5" presStyleCnt="17"/>
      <dgm:spPr/>
    </dgm:pt>
    <dgm:pt modelId="{97D1724F-8BFF-4D36-9293-75EB27782679}" type="pres">
      <dgm:prSet presAssocID="{1C0125A4-17B6-434C-9337-933606C82A7A}" presName="hierChild4" presStyleCnt="0"/>
      <dgm:spPr/>
    </dgm:pt>
    <dgm:pt modelId="{BE5E9E7E-B749-493B-9DF8-F5123CCFD35F}" type="pres">
      <dgm:prSet presAssocID="{1C0125A4-17B6-434C-9337-933606C82A7A}" presName="hierChild5" presStyleCnt="0"/>
      <dgm:spPr/>
    </dgm:pt>
    <dgm:pt modelId="{B17B4320-CB73-433C-86DB-FF61DF16C077}" type="pres">
      <dgm:prSet presAssocID="{4C78DBFD-F89D-4E8F-A990-E2AE95783A58}" presName="Name64" presStyleLbl="parChTrans1D4" presStyleIdx="6" presStyleCnt="17"/>
      <dgm:spPr/>
    </dgm:pt>
    <dgm:pt modelId="{6333B2D1-BCD2-4DFD-AB89-3A4B6012CFB4}" type="pres">
      <dgm:prSet presAssocID="{FCE5102C-CE30-4270-BCCA-1487D9DD793A}" presName="hierRoot2" presStyleCnt="0">
        <dgm:presLayoutVars>
          <dgm:hierBranch val="init"/>
        </dgm:presLayoutVars>
      </dgm:prSet>
      <dgm:spPr/>
    </dgm:pt>
    <dgm:pt modelId="{9F30E559-06DC-416F-A139-15A19B511661}" type="pres">
      <dgm:prSet presAssocID="{FCE5102C-CE30-4270-BCCA-1487D9DD793A}" presName="rootComposite" presStyleCnt="0"/>
      <dgm:spPr/>
    </dgm:pt>
    <dgm:pt modelId="{D8D91C56-5B2A-4E9A-AC64-3BD937E27251}" type="pres">
      <dgm:prSet presAssocID="{FCE5102C-CE30-4270-BCCA-1487D9DD793A}" presName="rootText" presStyleLbl="node4" presStyleIdx="6" presStyleCnt="17" custScaleX="148456" custLinFactNeighborY="-20513">
        <dgm:presLayoutVars>
          <dgm:chPref val="3"/>
        </dgm:presLayoutVars>
      </dgm:prSet>
      <dgm:spPr/>
    </dgm:pt>
    <dgm:pt modelId="{7C361F17-AB94-4C64-BDC3-CE78862011C5}" type="pres">
      <dgm:prSet presAssocID="{FCE5102C-CE30-4270-BCCA-1487D9DD793A}" presName="rootConnector" presStyleLbl="node4" presStyleIdx="6" presStyleCnt="17"/>
      <dgm:spPr/>
    </dgm:pt>
    <dgm:pt modelId="{D4822581-66F3-4F75-AD6B-E7C03B85E84E}" type="pres">
      <dgm:prSet presAssocID="{FCE5102C-CE30-4270-BCCA-1487D9DD793A}" presName="hierChild4" presStyleCnt="0"/>
      <dgm:spPr/>
    </dgm:pt>
    <dgm:pt modelId="{6F8B2540-6207-452E-A791-CBBDD73BC990}" type="pres">
      <dgm:prSet presAssocID="{FCE5102C-CE30-4270-BCCA-1487D9DD793A}" presName="hierChild5" presStyleCnt="0"/>
      <dgm:spPr/>
    </dgm:pt>
    <dgm:pt modelId="{1B91B962-ED6F-4C50-B530-C6F59BFFA6C3}" type="pres">
      <dgm:prSet presAssocID="{2F2D33E7-2E57-4044-8F48-37F96434C405}" presName="Name64" presStyleLbl="parChTrans1D4" presStyleIdx="7" presStyleCnt="17"/>
      <dgm:spPr/>
    </dgm:pt>
    <dgm:pt modelId="{D20CCE2B-28E3-4E78-97D4-E086C8B57399}" type="pres">
      <dgm:prSet presAssocID="{90021799-A9AA-4A2A-824B-46A5AF95A8B3}" presName="hierRoot2" presStyleCnt="0">
        <dgm:presLayoutVars>
          <dgm:hierBranch val="init"/>
        </dgm:presLayoutVars>
      </dgm:prSet>
      <dgm:spPr/>
    </dgm:pt>
    <dgm:pt modelId="{8E7B9556-82A6-4B8A-8BFD-892982AAA7D3}" type="pres">
      <dgm:prSet presAssocID="{90021799-A9AA-4A2A-824B-46A5AF95A8B3}" presName="rootComposite" presStyleCnt="0"/>
      <dgm:spPr/>
    </dgm:pt>
    <dgm:pt modelId="{BADB564D-1C43-4292-A085-02E90A53EA44}" type="pres">
      <dgm:prSet presAssocID="{90021799-A9AA-4A2A-824B-46A5AF95A8B3}" presName="rootText" presStyleLbl="node4" presStyleIdx="7" presStyleCnt="17" custScaleX="148456" custLinFactNeighborY="-20513">
        <dgm:presLayoutVars>
          <dgm:chPref val="3"/>
        </dgm:presLayoutVars>
      </dgm:prSet>
      <dgm:spPr/>
    </dgm:pt>
    <dgm:pt modelId="{84BFACB3-985E-4BB0-9000-5A69B72CF4A4}" type="pres">
      <dgm:prSet presAssocID="{90021799-A9AA-4A2A-824B-46A5AF95A8B3}" presName="rootConnector" presStyleLbl="node4" presStyleIdx="7" presStyleCnt="17"/>
      <dgm:spPr/>
    </dgm:pt>
    <dgm:pt modelId="{7A92B65E-9ED5-46B0-8064-7BF5D7292482}" type="pres">
      <dgm:prSet presAssocID="{90021799-A9AA-4A2A-824B-46A5AF95A8B3}" presName="hierChild4" presStyleCnt="0"/>
      <dgm:spPr/>
    </dgm:pt>
    <dgm:pt modelId="{E8F64D35-5B87-412B-AEC7-504E979D2F61}" type="pres">
      <dgm:prSet presAssocID="{90021799-A9AA-4A2A-824B-46A5AF95A8B3}" presName="hierChild5" presStyleCnt="0"/>
      <dgm:spPr/>
    </dgm:pt>
    <dgm:pt modelId="{EEC9E718-890A-4E0D-A245-17E432F9107C}" type="pres">
      <dgm:prSet presAssocID="{B9F026E2-C318-4B15-B58F-C53406A5F97C}" presName="Name64" presStyleLbl="parChTrans1D4" presStyleIdx="8" presStyleCnt="17"/>
      <dgm:spPr/>
    </dgm:pt>
    <dgm:pt modelId="{C5125874-6742-4F64-80D2-2C5C134ACD5E}" type="pres">
      <dgm:prSet presAssocID="{E4A83B51-D61F-48A7-8152-EDDBE7FB02BF}" presName="hierRoot2" presStyleCnt="0">
        <dgm:presLayoutVars>
          <dgm:hierBranch val="init"/>
        </dgm:presLayoutVars>
      </dgm:prSet>
      <dgm:spPr/>
    </dgm:pt>
    <dgm:pt modelId="{9C6A9870-F01D-4B3F-A323-4B43EA7D340A}" type="pres">
      <dgm:prSet presAssocID="{E4A83B51-D61F-48A7-8152-EDDBE7FB02BF}" presName="rootComposite" presStyleCnt="0"/>
      <dgm:spPr/>
    </dgm:pt>
    <dgm:pt modelId="{6CFD077E-3EEF-4489-919A-70B1706FFDAC}" type="pres">
      <dgm:prSet presAssocID="{E4A83B51-D61F-48A7-8152-EDDBE7FB02BF}" presName="rootText" presStyleLbl="node4" presStyleIdx="8" presStyleCnt="17" custScaleX="148456" custLinFactNeighborX="1710" custLinFactNeighborY="-20513">
        <dgm:presLayoutVars>
          <dgm:chPref val="3"/>
        </dgm:presLayoutVars>
      </dgm:prSet>
      <dgm:spPr/>
    </dgm:pt>
    <dgm:pt modelId="{A8599B69-5D66-4E1C-B6B9-DA3A8A2F5128}" type="pres">
      <dgm:prSet presAssocID="{E4A83B51-D61F-48A7-8152-EDDBE7FB02BF}" presName="rootConnector" presStyleLbl="node4" presStyleIdx="8" presStyleCnt="17"/>
      <dgm:spPr/>
    </dgm:pt>
    <dgm:pt modelId="{3D285E51-40C8-4579-8740-8C9F4B461D32}" type="pres">
      <dgm:prSet presAssocID="{E4A83B51-D61F-48A7-8152-EDDBE7FB02BF}" presName="hierChild4" presStyleCnt="0"/>
      <dgm:spPr/>
    </dgm:pt>
    <dgm:pt modelId="{1C911777-5478-45EB-B372-1929F16233F7}" type="pres">
      <dgm:prSet presAssocID="{E4A83B51-D61F-48A7-8152-EDDBE7FB02BF}" presName="hierChild5" presStyleCnt="0"/>
      <dgm:spPr/>
    </dgm:pt>
    <dgm:pt modelId="{F83998B4-703C-4CBD-93DE-C32DF85E8AE8}" type="pres">
      <dgm:prSet presAssocID="{9DFEABED-55E9-4758-BD2E-91EC470C3997}" presName="Name64" presStyleLbl="parChTrans1D4" presStyleIdx="9" presStyleCnt="17"/>
      <dgm:spPr/>
    </dgm:pt>
    <dgm:pt modelId="{E8E34883-8F74-4821-8881-B5B8DE1227CA}" type="pres">
      <dgm:prSet presAssocID="{A7B34980-68C0-4F2E-BC13-009E3062EDC0}" presName="hierRoot2" presStyleCnt="0">
        <dgm:presLayoutVars>
          <dgm:hierBranch val="init"/>
        </dgm:presLayoutVars>
      </dgm:prSet>
      <dgm:spPr/>
    </dgm:pt>
    <dgm:pt modelId="{EE54B031-9CB5-44C2-9139-7AED9E5DAC0E}" type="pres">
      <dgm:prSet presAssocID="{A7B34980-68C0-4F2E-BC13-009E3062EDC0}" presName="rootComposite" presStyleCnt="0"/>
      <dgm:spPr/>
    </dgm:pt>
    <dgm:pt modelId="{1AB9648D-2BD4-43CC-9BA2-C54EDFB727A9}" type="pres">
      <dgm:prSet presAssocID="{A7B34980-68C0-4F2E-BC13-009E3062EDC0}" presName="rootText" presStyleLbl="node4" presStyleIdx="9" presStyleCnt="17" custScaleX="148456" custLinFactNeighborX="1710" custLinFactNeighborY="-20513">
        <dgm:presLayoutVars>
          <dgm:chPref val="3"/>
        </dgm:presLayoutVars>
      </dgm:prSet>
      <dgm:spPr/>
    </dgm:pt>
    <dgm:pt modelId="{B5A3DE05-4F2B-4B1A-AF5B-F58467A40F78}" type="pres">
      <dgm:prSet presAssocID="{A7B34980-68C0-4F2E-BC13-009E3062EDC0}" presName="rootConnector" presStyleLbl="node4" presStyleIdx="9" presStyleCnt="17"/>
      <dgm:spPr/>
    </dgm:pt>
    <dgm:pt modelId="{0F3861FF-6CDF-4CF1-8739-8BB86C76027C}" type="pres">
      <dgm:prSet presAssocID="{A7B34980-68C0-4F2E-BC13-009E3062EDC0}" presName="hierChild4" presStyleCnt="0"/>
      <dgm:spPr/>
    </dgm:pt>
    <dgm:pt modelId="{1EA30769-E66B-49BF-96B8-C3BB1AAE68C1}" type="pres">
      <dgm:prSet presAssocID="{A7B34980-68C0-4F2E-BC13-009E3062EDC0}" presName="hierChild5" presStyleCnt="0"/>
      <dgm:spPr/>
    </dgm:pt>
    <dgm:pt modelId="{8C9C110B-EA85-4127-89FC-E1FCCB43F5A8}" type="pres">
      <dgm:prSet presAssocID="{CF4847E6-E40C-45B7-9A2C-8270A65D8B29}" presName="Name64" presStyleLbl="parChTrans1D4" presStyleIdx="10" presStyleCnt="17"/>
      <dgm:spPr/>
    </dgm:pt>
    <dgm:pt modelId="{9E08A63F-3E83-4A1E-81A6-FAC15AC3D24B}" type="pres">
      <dgm:prSet presAssocID="{CB2A5034-4D38-48DE-A9E6-525F2A6DEC49}" presName="hierRoot2" presStyleCnt="0">
        <dgm:presLayoutVars>
          <dgm:hierBranch val="init"/>
        </dgm:presLayoutVars>
      </dgm:prSet>
      <dgm:spPr/>
    </dgm:pt>
    <dgm:pt modelId="{B6BE9CAB-1830-4896-84A9-C58D6FE544D2}" type="pres">
      <dgm:prSet presAssocID="{CB2A5034-4D38-48DE-A9E6-525F2A6DEC49}" presName="rootComposite" presStyleCnt="0"/>
      <dgm:spPr/>
    </dgm:pt>
    <dgm:pt modelId="{737635E7-496F-45DA-AE12-D82589EBC9AB}" type="pres">
      <dgm:prSet presAssocID="{CB2A5034-4D38-48DE-A9E6-525F2A6DEC49}" presName="rootText" presStyleLbl="node4" presStyleIdx="10" presStyleCnt="17" custScaleX="148456" custLinFactNeighborX="1710" custLinFactNeighborY="-20513">
        <dgm:presLayoutVars>
          <dgm:chPref val="3"/>
        </dgm:presLayoutVars>
      </dgm:prSet>
      <dgm:spPr/>
    </dgm:pt>
    <dgm:pt modelId="{140D42C5-4436-4133-9305-D37002C6DE4F}" type="pres">
      <dgm:prSet presAssocID="{CB2A5034-4D38-48DE-A9E6-525F2A6DEC49}" presName="rootConnector" presStyleLbl="node4" presStyleIdx="10" presStyleCnt="17"/>
      <dgm:spPr/>
    </dgm:pt>
    <dgm:pt modelId="{46A0989A-C475-41E5-95E5-5466A9483902}" type="pres">
      <dgm:prSet presAssocID="{CB2A5034-4D38-48DE-A9E6-525F2A6DEC49}" presName="hierChild4" presStyleCnt="0"/>
      <dgm:spPr/>
    </dgm:pt>
    <dgm:pt modelId="{94E2E08C-668A-402B-BA3B-F825B49062FF}" type="pres">
      <dgm:prSet presAssocID="{CB2A5034-4D38-48DE-A9E6-525F2A6DEC49}" presName="hierChild5" presStyleCnt="0"/>
      <dgm:spPr/>
    </dgm:pt>
    <dgm:pt modelId="{67ADB2C9-6211-4A1C-8E96-5037CDA3FF10}" type="pres">
      <dgm:prSet presAssocID="{589990B5-8297-4198-AD7B-99C458EBA99D}" presName="Name64" presStyleLbl="parChTrans1D4" presStyleIdx="11" presStyleCnt="17"/>
      <dgm:spPr/>
    </dgm:pt>
    <dgm:pt modelId="{FCAB7971-D56B-48A7-8179-DA385B325438}" type="pres">
      <dgm:prSet presAssocID="{02AEB35C-5A83-4E49-AB32-2B56F1C78BFF}" presName="hierRoot2" presStyleCnt="0">
        <dgm:presLayoutVars>
          <dgm:hierBranch val="init"/>
        </dgm:presLayoutVars>
      </dgm:prSet>
      <dgm:spPr/>
    </dgm:pt>
    <dgm:pt modelId="{AC1B4661-1099-4D65-B317-7D04FE481811}" type="pres">
      <dgm:prSet presAssocID="{02AEB35C-5A83-4E49-AB32-2B56F1C78BFF}" presName="rootComposite" presStyleCnt="0"/>
      <dgm:spPr/>
    </dgm:pt>
    <dgm:pt modelId="{BA7B2BBF-2524-4F40-909B-69FE87ECF3C9}" type="pres">
      <dgm:prSet presAssocID="{02AEB35C-5A83-4E49-AB32-2B56F1C78BFF}" presName="rootText" presStyleLbl="node4" presStyleIdx="11" presStyleCnt="17" custScaleX="148456" custLinFactNeighborX="1710" custLinFactNeighborY="-20513">
        <dgm:presLayoutVars>
          <dgm:chPref val="3"/>
        </dgm:presLayoutVars>
      </dgm:prSet>
      <dgm:spPr/>
    </dgm:pt>
    <dgm:pt modelId="{EBB1BF33-E6EF-4596-94BE-FDD61E8B8A70}" type="pres">
      <dgm:prSet presAssocID="{02AEB35C-5A83-4E49-AB32-2B56F1C78BFF}" presName="rootConnector" presStyleLbl="node4" presStyleIdx="11" presStyleCnt="17"/>
      <dgm:spPr/>
    </dgm:pt>
    <dgm:pt modelId="{BDFB7FBA-7F60-4679-9DE5-69F8E0F21904}" type="pres">
      <dgm:prSet presAssocID="{02AEB35C-5A83-4E49-AB32-2B56F1C78BFF}" presName="hierChild4" presStyleCnt="0"/>
      <dgm:spPr/>
    </dgm:pt>
    <dgm:pt modelId="{D749376D-5731-47C3-B67F-880F9E28A98B}" type="pres">
      <dgm:prSet presAssocID="{02AEB35C-5A83-4E49-AB32-2B56F1C78BFF}" presName="hierChild5" presStyleCnt="0"/>
      <dgm:spPr/>
    </dgm:pt>
    <dgm:pt modelId="{E80DDA4A-971D-42E7-8963-51DF03B6268A}" type="pres">
      <dgm:prSet presAssocID="{BCC42CCE-B809-4572-AD8D-95B008541A12}" presName="hierChild5" presStyleCnt="0"/>
      <dgm:spPr/>
    </dgm:pt>
    <dgm:pt modelId="{113C5748-38FC-4EFB-BAE1-96A97C23F765}" type="pres">
      <dgm:prSet presAssocID="{28E320A9-7724-4AAC-81A5-D08733098DA2}" presName="Name64" presStyleLbl="parChTrans1D3" presStyleIdx="11" presStyleCnt="22"/>
      <dgm:spPr/>
    </dgm:pt>
    <dgm:pt modelId="{FD09DF08-6155-4672-A742-95BD0EF3A1CF}" type="pres">
      <dgm:prSet presAssocID="{CEE0CF0A-B246-458C-AC59-351F7A94097A}" presName="hierRoot2" presStyleCnt="0">
        <dgm:presLayoutVars>
          <dgm:hierBranch val="init"/>
        </dgm:presLayoutVars>
      </dgm:prSet>
      <dgm:spPr/>
    </dgm:pt>
    <dgm:pt modelId="{97A29FD4-8ED4-477E-923A-161594F31FFD}" type="pres">
      <dgm:prSet presAssocID="{CEE0CF0A-B246-458C-AC59-351F7A94097A}" presName="rootComposite" presStyleCnt="0"/>
      <dgm:spPr/>
    </dgm:pt>
    <dgm:pt modelId="{AE02685C-838B-4B00-83EB-32BB97CEB824}" type="pres">
      <dgm:prSet presAssocID="{CEE0CF0A-B246-458C-AC59-351F7A94097A}" presName="rootText" presStyleLbl="node3" presStyleIdx="11" presStyleCnt="22" custScaleX="148456" custLinFactNeighborX="-74630" custLinFactNeighborY="-19251">
        <dgm:presLayoutVars>
          <dgm:chPref val="3"/>
        </dgm:presLayoutVars>
      </dgm:prSet>
      <dgm:spPr/>
    </dgm:pt>
    <dgm:pt modelId="{FEC32502-6CFD-49E3-9430-67F582AC7854}" type="pres">
      <dgm:prSet presAssocID="{CEE0CF0A-B246-458C-AC59-351F7A94097A}" presName="rootConnector" presStyleLbl="node3" presStyleIdx="11" presStyleCnt="22"/>
      <dgm:spPr/>
    </dgm:pt>
    <dgm:pt modelId="{FF8EC590-2DD5-4A92-90CB-798B44F45DC0}" type="pres">
      <dgm:prSet presAssocID="{CEE0CF0A-B246-458C-AC59-351F7A94097A}" presName="hierChild4" presStyleCnt="0"/>
      <dgm:spPr/>
    </dgm:pt>
    <dgm:pt modelId="{4EE39DE8-BFFF-48E9-A861-7E1D99AD8F27}" type="pres">
      <dgm:prSet presAssocID="{CEE0CF0A-B246-458C-AC59-351F7A94097A}" presName="hierChild5" presStyleCnt="0"/>
      <dgm:spPr/>
    </dgm:pt>
    <dgm:pt modelId="{41C6E244-41B7-47A4-A840-24661E109E02}" type="pres">
      <dgm:prSet presAssocID="{AB2F4A34-8779-4843-9008-4CE1F90CA74B}" presName="Name64" presStyleLbl="parChTrans1D3" presStyleIdx="12" presStyleCnt="22"/>
      <dgm:spPr/>
    </dgm:pt>
    <dgm:pt modelId="{E6223112-32AC-43AF-AFC0-BB5B9BEFD0D7}" type="pres">
      <dgm:prSet presAssocID="{51084485-2230-447C-9212-90F59F3AE8CE}" presName="hierRoot2" presStyleCnt="0">
        <dgm:presLayoutVars>
          <dgm:hierBranch val="init"/>
        </dgm:presLayoutVars>
      </dgm:prSet>
      <dgm:spPr/>
    </dgm:pt>
    <dgm:pt modelId="{CA1A96DD-9B40-4A1B-9597-9CFF5CA67722}" type="pres">
      <dgm:prSet presAssocID="{51084485-2230-447C-9212-90F59F3AE8CE}" presName="rootComposite" presStyleCnt="0"/>
      <dgm:spPr/>
    </dgm:pt>
    <dgm:pt modelId="{6C7CE5DC-DB09-42C5-8E2F-38682E64E1BF}" type="pres">
      <dgm:prSet presAssocID="{51084485-2230-447C-9212-90F59F3AE8CE}" presName="rootText" presStyleLbl="node3" presStyleIdx="12" presStyleCnt="22" custScaleX="148456" custLinFactNeighborX="-74630" custLinFactNeighborY="-19251">
        <dgm:presLayoutVars>
          <dgm:chPref val="3"/>
        </dgm:presLayoutVars>
      </dgm:prSet>
      <dgm:spPr/>
    </dgm:pt>
    <dgm:pt modelId="{3DCF8495-E6E3-4533-809B-96F7523BB13B}" type="pres">
      <dgm:prSet presAssocID="{51084485-2230-447C-9212-90F59F3AE8CE}" presName="rootConnector" presStyleLbl="node3" presStyleIdx="12" presStyleCnt="22"/>
      <dgm:spPr/>
    </dgm:pt>
    <dgm:pt modelId="{8EA330D3-3AC3-44F2-B1DD-F7BA195BA481}" type="pres">
      <dgm:prSet presAssocID="{51084485-2230-447C-9212-90F59F3AE8CE}" presName="hierChild4" presStyleCnt="0"/>
      <dgm:spPr/>
    </dgm:pt>
    <dgm:pt modelId="{DBC18219-F4F9-451B-A996-15B1637C5CD0}" type="pres">
      <dgm:prSet presAssocID="{51084485-2230-447C-9212-90F59F3AE8CE}" presName="hierChild5" presStyleCnt="0"/>
      <dgm:spPr/>
    </dgm:pt>
    <dgm:pt modelId="{DA52FC13-EF19-4DBA-92E4-D57A6A8E6C38}" type="pres">
      <dgm:prSet presAssocID="{E8CAE43F-05E9-4E4D-8475-54B392E379F1}" presName="Name64" presStyleLbl="parChTrans1D3" presStyleIdx="13" presStyleCnt="22"/>
      <dgm:spPr/>
    </dgm:pt>
    <dgm:pt modelId="{FFEBFE3D-4C55-4BEC-AB48-8079A4B035C5}" type="pres">
      <dgm:prSet presAssocID="{898E1057-867D-4855-8052-ECA62EECCECC}" presName="hierRoot2" presStyleCnt="0">
        <dgm:presLayoutVars>
          <dgm:hierBranch val="init"/>
        </dgm:presLayoutVars>
      </dgm:prSet>
      <dgm:spPr/>
    </dgm:pt>
    <dgm:pt modelId="{1AC9109F-B7A3-4D91-9197-92A491F06272}" type="pres">
      <dgm:prSet presAssocID="{898E1057-867D-4855-8052-ECA62EECCECC}" presName="rootComposite" presStyleCnt="0"/>
      <dgm:spPr/>
    </dgm:pt>
    <dgm:pt modelId="{F7137988-0730-45F2-8A25-6B1F3C4697F0}" type="pres">
      <dgm:prSet presAssocID="{898E1057-867D-4855-8052-ECA62EECCECC}" presName="rootText" presStyleLbl="node3" presStyleIdx="13" presStyleCnt="22" custScaleX="148456" custLinFactNeighborX="-74630" custLinFactNeighborY="-19251">
        <dgm:presLayoutVars>
          <dgm:chPref val="3"/>
        </dgm:presLayoutVars>
      </dgm:prSet>
      <dgm:spPr/>
    </dgm:pt>
    <dgm:pt modelId="{A9E985FB-FBDA-4BC5-9F0D-A81FE340CFDB}" type="pres">
      <dgm:prSet presAssocID="{898E1057-867D-4855-8052-ECA62EECCECC}" presName="rootConnector" presStyleLbl="node3" presStyleIdx="13" presStyleCnt="22"/>
      <dgm:spPr/>
    </dgm:pt>
    <dgm:pt modelId="{F7128E17-AFAF-40FD-9B0C-E1F2AB7BA3BD}" type="pres">
      <dgm:prSet presAssocID="{898E1057-867D-4855-8052-ECA62EECCECC}" presName="hierChild4" presStyleCnt="0"/>
      <dgm:spPr/>
    </dgm:pt>
    <dgm:pt modelId="{4F267969-25DE-4379-B86F-97E716F33E96}" type="pres">
      <dgm:prSet presAssocID="{898E1057-867D-4855-8052-ECA62EECCECC}" presName="hierChild5" presStyleCnt="0"/>
      <dgm:spPr/>
    </dgm:pt>
    <dgm:pt modelId="{C06A54F5-321C-4122-8CB6-5DD8ADEC8626}" type="pres">
      <dgm:prSet presAssocID="{E534A0EE-24A6-42FF-95E5-B50A725CA08A}" presName="Name64" presStyleLbl="parChTrans1D3" presStyleIdx="14" presStyleCnt="22"/>
      <dgm:spPr/>
    </dgm:pt>
    <dgm:pt modelId="{37C83CE3-332D-4798-A56A-9814326681A3}" type="pres">
      <dgm:prSet presAssocID="{18078DB0-EE5C-401B-BF2F-C990CFD3FF36}" presName="hierRoot2" presStyleCnt="0">
        <dgm:presLayoutVars>
          <dgm:hierBranch val="init"/>
        </dgm:presLayoutVars>
      </dgm:prSet>
      <dgm:spPr/>
    </dgm:pt>
    <dgm:pt modelId="{3EBEF56A-2FF8-494B-83B3-CCFF80500781}" type="pres">
      <dgm:prSet presAssocID="{18078DB0-EE5C-401B-BF2F-C990CFD3FF36}" presName="rootComposite" presStyleCnt="0"/>
      <dgm:spPr/>
    </dgm:pt>
    <dgm:pt modelId="{DD02B18C-FB42-4F54-AB9F-05CCFBE2449A}" type="pres">
      <dgm:prSet presAssocID="{18078DB0-EE5C-401B-BF2F-C990CFD3FF36}" presName="rootText" presStyleLbl="node3" presStyleIdx="14" presStyleCnt="22" custScaleX="148456" custLinFactNeighborX="-74630" custLinFactNeighborY="-19251">
        <dgm:presLayoutVars>
          <dgm:chPref val="3"/>
        </dgm:presLayoutVars>
      </dgm:prSet>
      <dgm:spPr/>
    </dgm:pt>
    <dgm:pt modelId="{436F4EEB-03FF-42BD-8606-8F71CA880430}" type="pres">
      <dgm:prSet presAssocID="{18078DB0-EE5C-401B-BF2F-C990CFD3FF36}" presName="rootConnector" presStyleLbl="node3" presStyleIdx="14" presStyleCnt="22"/>
      <dgm:spPr/>
    </dgm:pt>
    <dgm:pt modelId="{279C84DB-F92D-42D0-971F-D8893072D0DD}" type="pres">
      <dgm:prSet presAssocID="{18078DB0-EE5C-401B-BF2F-C990CFD3FF36}" presName="hierChild4" presStyleCnt="0"/>
      <dgm:spPr/>
    </dgm:pt>
    <dgm:pt modelId="{2443AEDE-4ED3-4800-9208-06F419CF41E2}" type="pres">
      <dgm:prSet presAssocID="{18078DB0-EE5C-401B-BF2F-C990CFD3FF36}" presName="hierChild5" presStyleCnt="0"/>
      <dgm:spPr/>
    </dgm:pt>
    <dgm:pt modelId="{7D896132-0FFD-4B45-BC55-CE83703BEA7F}" type="pres">
      <dgm:prSet presAssocID="{CDD674EA-D771-4ACD-8B59-2123A64193F1}" presName="Name64" presStyleLbl="parChTrans1D3" presStyleIdx="15" presStyleCnt="22"/>
      <dgm:spPr/>
    </dgm:pt>
    <dgm:pt modelId="{6CE5F7D0-F2E0-482F-8790-88870A5EC8D8}" type="pres">
      <dgm:prSet presAssocID="{010974D7-1755-4DCB-8C11-74E3D5BB9C9B}" presName="hierRoot2" presStyleCnt="0">
        <dgm:presLayoutVars>
          <dgm:hierBranch val="init"/>
        </dgm:presLayoutVars>
      </dgm:prSet>
      <dgm:spPr/>
    </dgm:pt>
    <dgm:pt modelId="{013229B2-F6A0-46BC-8CC6-3794EC90C360}" type="pres">
      <dgm:prSet presAssocID="{010974D7-1755-4DCB-8C11-74E3D5BB9C9B}" presName="rootComposite" presStyleCnt="0"/>
      <dgm:spPr/>
    </dgm:pt>
    <dgm:pt modelId="{7E97F8D8-C2E5-421C-9A2E-5AF1FE26B258}" type="pres">
      <dgm:prSet presAssocID="{010974D7-1755-4DCB-8C11-74E3D5BB9C9B}" presName="rootText" presStyleLbl="node3" presStyleIdx="15" presStyleCnt="22" custScaleX="148456" custLinFactNeighborX="-74630" custLinFactNeighborY="-19251">
        <dgm:presLayoutVars>
          <dgm:chPref val="3"/>
        </dgm:presLayoutVars>
      </dgm:prSet>
      <dgm:spPr/>
    </dgm:pt>
    <dgm:pt modelId="{30C87731-3202-4EA6-B88D-14C328372016}" type="pres">
      <dgm:prSet presAssocID="{010974D7-1755-4DCB-8C11-74E3D5BB9C9B}" presName="rootConnector" presStyleLbl="node3" presStyleIdx="15" presStyleCnt="22"/>
      <dgm:spPr/>
    </dgm:pt>
    <dgm:pt modelId="{0F427158-8B00-4384-80CC-F9075D9EA643}" type="pres">
      <dgm:prSet presAssocID="{010974D7-1755-4DCB-8C11-74E3D5BB9C9B}" presName="hierChild4" presStyleCnt="0"/>
      <dgm:spPr/>
    </dgm:pt>
    <dgm:pt modelId="{06EAD6C3-5E36-460B-AF53-A631F98F7699}" type="pres">
      <dgm:prSet presAssocID="{010974D7-1755-4DCB-8C11-74E3D5BB9C9B}" presName="hierChild5" presStyleCnt="0"/>
      <dgm:spPr/>
    </dgm:pt>
    <dgm:pt modelId="{589ED230-B089-477A-9290-FBBB0DD3CAD6}" type="pres">
      <dgm:prSet presAssocID="{D50540E3-6A73-47F0-850F-814E5E1B0682}" presName="Name64" presStyleLbl="parChTrans1D3" presStyleIdx="16" presStyleCnt="22"/>
      <dgm:spPr/>
    </dgm:pt>
    <dgm:pt modelId="{21587782-9228-4CFC-81B8-42512B1EB419}" type="pres">
      <dgm:prSet presAssocID="{A35AF8E4-FEC9-4C7A-88FA-8D99228B42A2}" presName="hierRoot2" presStyleCnt="0">
        <dgm:presLayoutVars>
          <dgm:hierBranch val="init"/>
        </dgm:presLayoutVars>
      </dgm:prSet>
      <dgm:spPr/>
    </dgm:pt>
    <dgm:pt modelId="{015D3728-4059-4E1C-AFF9-9A64E4A21615}" type="pres">
      <dgm:prSet presAssocID="{A35AF8E4-FEC9-4C7A-88FA-8D99228B42A2}" presName="rootComposite" presStyleCnt="0"/>
      <dgm:spPr/>
    </dgm:pt>
    <dgm:pt modelId="{A9BE6D22-A04F-403D-BF7A-099EF926F6AA}" type="pres">
      <dgm:prSet presAssocID="{A35AF8E4-FEC9-4C7A-88FA-8D99228B42A2}" presName="rootText" presStyleLbl="node3" presStyleIdx="16" presStyleCnt="22" custScaleX="148456" custLinFactNeighborX="-74630" custLinFactNeighborY="-19251">
        <dgm:presLayoutVars>
          <dgm:chPref val="3"/>
        </dgm:presLayoutVars>
      </dgm:prSet>
      <dgm:spPr/>
    </dgm:pt>
    <dgm:pt modelId="{8C1876FB-E444-4D2A-87A3-F8A665629087}" type="pres">
      <dgm:prSet presAssocID="{A35AF8E4-FEC9-4C7A-88FA-8D99228B42A2}" presName="rootConnector" presStyleLbl="node3" presStyleIdx="16" presStyleCnt="22"/>
      <dgm:spPr/>
    </dgm:pt>
    <dgm:pt modelId="{9BA19972-173D-40C9-B5C7-6B5ACC1DB235}" type="pres">
      <dgm:prSet presAssocID="{A35AF8E4-FEC9-4C7A-88FA-8D99228B42A2}" presName="hierChild4" presStyleCnt="0"/>
      <dgm:spPr/>
    </dgm:pt>
    <dgm:pt modelId="{9307332D-307B-46E1-8C27-A6A841651455}" type="pres">
      <dgm:prSet presAssocID="{80384B8C-5C31-4DE9-9CA6-77A84AE578D0}" presName="Name64" presStyleLbl="parChTrans1D4" presStyleIdx="12" presStyleCnt="17"/>
      <dgm:spPr/>
    </dgm:pt>
    <dgm:pt modelId="{750494F7-2BD9-441F-999C-A1E37C689BF1}" type="pres">
      <dgm:prSet presAssocID="{BF0CC9D7-8DBE-4EEC-A1A0-3EC5BB8CF564}" presName="hierRoot2" presStyleCnt="0">
        <dgm:presLayoutVars>
          <dgm:hierBranch val="init"/>
        </dgm:presLayoutVars>
      </dgm:prSet>
      <dgm:spPr/>
    </dgm:pt>
    <dgm:pt modelId="{6AF0B6B6-02FE-4FA0-A503-60E6114BDEE3}" type="pres">
      <dgm:prSet presAssocID="{BF0CC9D7-8DBE-4EEC-A1A0-3EC5BB8CF564}" presName="rootComposite" presStyleCnt="0"/>
      <dgm:spPr/>
    </dgm:pt>
    <dgm:pt modelId="{8B874FAE-E02F-421E-BEC2-71956ECC97F7}" type="pres">
      <dgm:prSet presAssocID="{BF0CC9D7-8DBE-4EEC-A1A0-3EC5BB8CF564}" presName="rootText" presStyleLbl="node4" presStyleIdx="12" presStyleCnt="17" custScaleX="148456" custLinFactNeighborX="1710" custLinFactNeighborY="-20513">
        <dgm:presLayoutVars>
          <dgm:chPref val="3"/>
        </dgm:presLayoutVars>
      </dgm:prSet>
      <dgm:spPr/>
    </dgm:pt>
    <dgm:pt modelId="{ADAA3F10-E264-486C-A266-D759C2639AD4}" type="pres">
      <dgm:prSet presAssocID="{BF0CC9D7-8DBE-4EEC-A1A0-3EC5BB8CF564}" presName="rootConnector" presStyleLbl="node4" presStyleIdx="12" presStyleCnt="17"/>
      <dgm:spPr/>
    </dgm:pt>
    <dgm:pt modelId="{685405F4-BC57-47CD-9784-A790B371BAFE}" type="pres">
      <dgm:prSet presAssocID="{BF0CC9D7-8DBE-4EEC-A1A0-3EC5BB8CF564}" presName="hierChild4" presStyleCnt="0"/>
      <dgm:spPr/>
    </dgm:pt>
    <dgm:pt modelId="{17C55EF0-FCF7-46CD-B6E0-AA497322E11C}" type="pres">
      <dgm:prSet presAssocID="{BF0CC9D7-8DBE-4EEC-A1A0-3EC5BB8CF564}" presName="hierChild5" presStyleCnt="0"/>
      <dgm:spPr/>
    </dgm:pt>
    <dgm:pt modelId="{663AEA56-1984-44FF-B2D4-189D0BA44CDC}" type="pres">
      <dgm:prSet presAssocID="{61B0439D-D388-4008-9476-4418CCC9EA09}" presName="Name64" presStyleLbl="parChTrans1D4" presStyleIdx="13" presStyleCnt="17"/>
      <dgm:spPr/>
    </dgm:pt>
    <dgm:pt modelId="{96701D4C-70CB-42B0-8BE7-C479AA0EE610}" type="pres">
      <dgm:prSet presAssocID="{64FC0C34-21F4-43DC-A5AC-3068428DE788}" presName="hierRoot2" presStyleCnt="0">
        <dgm:presLayoutVars>
          <dgm:hierBranch val="init"/>
        </dgm:presLayoutVars>
      </dgm:prSet>
      <dgm:spPr/>
    </dgm:pt>
    <dgm:pt modelId="{BAE07501-C334-4B01-BA59-3322B738E4E6}" type="pres">
      <dgm:prSet presAssocID="{64FC0C34-21F4-43DC-A5AC-3068428DE788}" presName="rootComposite" presStyleCnt="0"/>
      <dgm:spPr/>
    </dgm:pt>
    <dgm:pt modelId="{55DB3BE5-0520-4E59-82F3-CCDBE2028819}" type="pres">
      <dgm:prSet presAssocID="{64FC0C34-21F4-43DC-A5AC-3068428DE788}" presName="rootText" presStyleLbl="node4" presStyleIdx="13" presStyleCnt="17" custScaleX="148456" custLinFactNeighborX="1710" custLinFactNeighborY="-19251">
        <dgm:presLayoutVars>
          <dgm:chPref val="3"/>
        </dgm:presLayoutVars>
      </dgm:prSet>
      <dgm:spPr/>
    </dgm:pt>
    <dgm:pt modelId="{B0F666A2-8715-4F26-9CDC-BC3BEDB7CAA9}" type="pres">
      <dgm:prSet presAssocID="{64FC0C34-21F4-43DC-A5AC-3068428DE788}" presName="rootConnector" presStyleLbl="node4" presStyleIdx="13" presStyleCnt="17"/>
      <dgm:spPr/>
    </dgm:pt>
    <dgm:pt modelId="{DA674B6C-F711-406C-949D-128D98F419D1}" type="pres">
      <dgm:prSet presAssocID="{64FC0C34-21F4-43DC-A5AC-3068428DE788}" presName="hierChild4" presStyleCnt="0"/>
      <dgm:spPr/>
    </dgm:pt>
    <dgm:pt modelId="{2CCA42D1-B763-4C4E-AF40-B38668751426}" type="pres">
      <dgm:prSet presAssocID="{64FC0C34-21F4-43DC-A5AC-3068428DE788}" presName="hierChild5" presStyleCnt="0"/>
      <dgm:spPr/>
    </dgm:pt>
    <dgm:pt modelId="{F520FD84-C3CF-4C42-AB21-36EA35FF306B}" type="pres">
      <dgm:prSet presAssocID="{059EA102-0227-4825-B36E-1ECA8375C945}" presName="Name64" presStyleLbl="parChTrans1D4" presStyleIdx="14" presStyleCnt="17"/>
      <dgm:spPr/>
    </dgm:pt>
    <dgm:pt modelId="{50E54751-F49A-440E-996E-60F8CC514931}" type="pres">
      <dgm:prSet presAssocID="{35E194B8-995E-499B-8FB3-B0FE38BA15FF}" presName="hierRoot2" presStyleCnt="0">
        <dgm:presLayoutVars>
          <dgm:hierBranch val="init"/>
        </dgm:presLayoutVars>
      </dgm:prSet>
      <dgm:spPr/>
    </dgm:pt>
    <dgm:pt modelId="{39FECC60-D5FC-4F55-B130-7E2ACD226DB9}" type="pres">
      <dgm:prSet presAssocID="{35E194B8-995E-499B-8FB3-B0FE38BA15FF}" presName="rootComposite" presStyleCnt="0"/>
      <dgm:spPr/>
    </dgm:pt>
    <dgm:pt modelId="{3A121898-3442-49C9-9E66-F54AC4597F4F}" type="pres">
      <dgm:prSet presAssocID="{35E194B8-995E-499B-8FB3-B0FE38BA15FF}" presName="rootText" presStyleLbl="node4" presStyleIdx="14" presStyleCnt="17" custScaleX="148456" custLinFactNeighborX="1710" custLinFactNeighborY="-19251">
        <dgm:presLayoutVars>
          <dgm:chPref val="3"/>
        </dgm:presLayoutVars>
      </dgm:prSet>
      <dgm:spPr/>
    </dgm:pt>
    <dgm:pt modelId="{2BAD0DE1-A23F-4E45-B272-BF249A065591}" type="pres">
      <dgm:prSet presAssocID="{35E194B8-995E-499B-8FB3-B0FE38BA15FF}" presName="rootConnector" presStyleLbl="node4" presStyleIdx="14" presStyleCnt="17"/>
      <dgm:spPr/>
    </dgm:pt>
    <dgm:pt modelId="{728B0721-DAF4-447D-8A2F-4C39E26EB2A0}" type="pres">
      <dgm:prSet presAssocID="{35E194B8-995E-499B-8FB3-B0FE38BA15FF}" presName="hierChild4" presStyleCnt="0"/>
      <dgm:spPr/>
    </dgm:pt>
    <dgm:pt modelId="{8EA8D3EE-1706-4DD1-9B7D-D8C6631E6E20}" type="pres">
      <dgm:prSet presAssocID="{35E194B8-995E-499B-8FB3-B0FE38BA15FF}" presName="hierChild5" presStyleCnt="0"/>
      <dgm:spPr/>
    </dgm:pt>
    <dgm:pt modelId="{AAF86440-7C1D-4D96-A504-78F9A4A59DF0}" type="pres">
      <dgm:prSet presAssocID="{A35AF8E4-FEC9-4C7A-88FA-8D99228B42A2}" presName="hierChild5" presStyleCnt="0"/>
      <dgm:spPr/>
    </dgm:pt>
    <dgm:pt modelId="{6126D47F-0FC0-4E1C-B832-BB85097A59A0}" type="pres">
      <dgm:prSet presAssocID="{54CD4751-4E8B-4194-966F-567E995F9B76}" presName="Name64" presStyleLbl="parChTrans1D3" presStyleIdx="17" presStyleCnt="22"/>
      <dgm:spPr/>
    </dgm:pt>
    <dgm:pt modelId="{3E7C6F12-2806-4F75-9680-EB5DAD96EEBC}" type="pres">
      <dgm:prSet presAssocID="{25CBDEAE-5063-4927-B92C-D1F43D263E82}" presName="hierRoot2" presStyleCnt="0">
        <dgm:presLayoutVars>
          <dgm:hierBranch val="init"/>
        </dgm:presLayoutVars>
      </dgm:prSet>
      <dgm:spPr/>
    </dgm:pt>
    <dgm:pt modelId="{49223715-D626-4B3D-95F1-3242B53A4EF7}" type="pres">
      <dgm:prSet presAssocID="{25CBDEAE-5063-4927-B92C-D1F43D263E82}" presName="rootComposite" presStyleCnt="0"/>
      <dgm:spPr/>
    </dgm:pt>
    <dgm:pt modelId="{A44978E6-A682-41D0-B568-7E47FB1F22B3}" type="pres">
      <dgm:prSet presAssocID="{25CBDEAE-5063-4927-B92C-D1F43D263E82}" presName="rootText" presStyleLbl="node3" presStyleIdx="17" presStyleCnt="22" custScaleX="148456" custLinFactNeighborX="-74630" custLinFactNeighborY="-19251">
        <dgm:presLayoutVars>
          <dgm:chPref val="3"/>
        </dgm:presLayoutVars>
      </dgm:prSet>
      <dgm:spPr/>
    </dgm:pt>
    <dgm:pt modelId="{7E2A74EC-91D2-47EB-A5BE-1259B84BE01E}" type="pres">
      <dgm:prSet presAssocID="{25CBDEAE-5063-4927-B92C-D1F43D263E82}" presName="rootConnector" presStyleLbl="node3" presStyleIdx="17" presStyleCnt="22"/>
      <dgm:spPr/>
    </dgm:pt>
    <dgm:pt modelId="{A2D1227E-7E16-4948-8336-6E6175F2DD14}" type="pres">
      <dgm:prSet presAssocID="{25CBDEAE-5063-4927-B92C-D1F43D263E82}" presName="hierChild4" presStyleCnt="0"/>
      <dgm:spPr/>
    </dgm:pt>
    <dgm:pt modelId="{1E439ADA-F0F5-4982-B7CC-C1147C6CAC15}" type="pres">
      <dgm:prSet presAssocID="{25CBDEAE-5063-4927-B92C-D1F43D263E82}" presName="hierChild5" presStyleCnt="0"/>
      <dgm:spPr/>
    </dgm:pt>
    <dgm:pt modelId="{3125F8E6-4CAE-4DE0-9335-43B4E391B73B}" type="pres">
      <dgm:prSet presAssocID="{1111C56F-23D4-4762-B027-C6921576DF88}" presName="Name64" presStyleLbl="parChTrans1D3" presStyleIdx="18" presStyleCnt="22"/>
      <dgm:spPr/>
    </dgm:pt>
    <dgm:pt modelId="{2D9AE3A7-C745-4B16-8327-AD2A7EF2A5D3}" type="pres">
      <dgm:prSet presAssocID="{F3055981-1FC2-4B01-B17E-3EF28A2BF01D}" presName="hierRoot2" presStyleCnt="0">
        <dgm:presLayoutVars>
          <dgm:hierBranch val="init"/>
        </dgm:presLayoutVars>
      </dgm:prSet>
      <dgm:spPr/>
    </dgm:pt>
    <dgm:pt modelId="{F11AA74D-074C-4688-B9DC-6FDCDE6B4BB5}" type="pres">
      <dgm:prSet presAssocID="{F3055981-1FC2-4B01-B17E-3EF28A2BF01D}" presName="rootComposite" presStyleCnt="0"/>
      <dgm:spPr/>
    </dgm:pt>
    <dgm:pt modelId="{A0919143-5FAA-4E10-8518-25B08F0F5A1C}" type="pres">
      <dgm:prSet presAssocID="{F3055981-1FC2-4B01-B17E-3EF28A2BF01D}" presName="rootText" presStyleLbl="node3" presStyleIdx="18" presStyleCnt="22" custScaleX="148456" custLinFactNeighborX="-74630" custLinFactNeighborY="-83895">
        <dgm:presLayoutVars>
          <dgm:chPref val="3"/>
        </dgm:presLayoutVars>
      </dgm:prSet>
      <dgm:spPr/>
    </dgm:pt>
    <dgm:pt modelId="{82D14F99-6D9C-4D1D-9551-E9784F78AB3B}" type="pres">
      <dgm:prSet presAssocID="{F3055981-1FC2-4B01-B17E-3EF28A2BF01D}" presName="rootConnector" presStyleLbl="node3" presStyleIdx="18" presStyleCnt="22"/>
      <dgm:spPr/>
    </dgm:pt>
    <dgm:pt modelId="{C9E640D2-3360-4D6D-9983-21C2FD72BD15}" type="pres">
      <dgm:prSet presAssocID="{F3055981-1FC2-4B01-B17E-3EF28A2BF01D}" presName="hierChild4" presStyleCnt="0"/>
      <dgm:spPr/>
    </dgm:pt>
    <dgm:pt modelId="{9F6FEFCF-9178-4614-90F3-81A82F7C5B1F}" type="pres">
      <dgm:prSet presAssocID="{FE98083C-8D50-42BA-A4A5-6635495A7DD2}" presName="Name64" presStyleLbl="parChTrans1D4" presStyleIdx="15" presStyleCnt="17"/>
      <dgm:spPr/>
    </dgm:pt>
    <dgm:pt modelId="{D72854DD-F851-4046-ACB3-C3D67B442670}" type="pres">
      <dgm:prSet presAssocID="{302CFCA2-0DD0-4650-B037-79A0E9E21DD2}" presName="hierRoot2" presStyleCnt="0">
        <dgm:presLayoutVars>
          <dgm:hierBranch val="init"/>
        </dgm:presLayoutVars>
      </dgm:prSet>
      <dgm:spPr/>
    </dgm:pt>
    <dgm:pt modelId="{37CF67B5-83ED-4C05-85CA-3D7EF80333B7}" type="pres">
      <dgm:prSet presAssocID="{302CFCA2-0DD0-4650-B037-79A0E9E21DD2}" presName="rootComposite" presStyleCnt="0"/>
      <dgm:spPr/>
    </dgm:pt>
    <dgm:pt modelId="{4B8F65F8-ACBA-4BED-9C71-7F99186B5F83}" type="pres">
      <dgm:prSet presAssocID="{302CFCA2-0DD0-4650-B037-79A0E9E21DD2}" presName="rootText" presStyleLbl="node4" presStyleIdx="15" presStyleCnt="17" custScaleX="148456" custLinFactNeighborX="1710" custLinFactNeighborY="-19251">
        <dgm:presLayoutVars>
          <dgm:chPref val="3"/>
        </dgm:presLayoutVars>
      </dgm:prSet>
      <dgm:spPr/>
    </dgm:pt>
    <dgm:pt modelId="{B379928A-CBF6-47AA-BDBF-F4A3AC477843}" type="pres">
      <dgm:prSet presAssocID="{302CFCA2-0DD0-4650-B037-79A0E9E21DD2}" presName="rootConnector" presStyleLbl="node4" presStyleIdx="15" presStyleCnt="17"/>
      <dgm:spPr/>
    </dgm:pt>
    <dgm:pt modelId="{B87F1CF1-658F-4152-9348-68B8DFF7DB73}" type="pres">
      <dgm:prSet presAssocID="{302CFCA2-0DD0-4650-B037-79A0E9E21DD2}" presName="hierChild4" presStyleCnt="0"/>
      <dgm:spPr/>
    </dgm:pt>
    <dgm:pt modelId="{B7A869AB-501F-44E6-A4C1-1C7B210D9DB1}" type="pres">
      <dgm:prSet presAssocID="{302CFCA2-0DD0-4650-B037-79A0E9E21DD2}" presName="hierChild5" presStyleCnt="0"/>
      <dgm:spPr/>
    </dgm:pt>
    <dgm:pt modelId="{AFC52701-0BB3-458D-A3DF-E5117A63FB7F}" type="pres">
      <dgm:prSet presAssocID="{5AAAEEA5-48FF-4993-B9AE-097C3C23EC19}" presName="Name64" presStyleLbl="parChTrans1D4" presStyleIdx="16" presStyleCnt="17"/>
      <dgm:spPr/>
    </dgm:pt>
    <dgm:pt modelId="{DF5A84AC-2546-4E48-8883-14EAD96BA405}" type="pres">
      <dgm:prSet presAssocID="{7638E961-AA3D-4267-9020-5A12160A74F4}" presName="hierRoot2" presStyleCnt="0">
        <dgm:presLayoutVars>
          <dgm:hierBranch val="init"/>
        </dgm:presLayoutVars>
      </dgm:prSet>
      <dgm:spPr/>
    </dgm:pt>
    <dgm:pt modelId="{891D0626-85E3-4C8E-8617-1D82E638F647}" type="pres">
      <dgm:prSet presAssocID="{7638E961-AA3D-4267-9020-5A12160A74F4}" presName="rootComposite" presStyleCnt="0"/>
      <dgm:spPr/>
    </dgm:pt>
    <dgm:pt modelId="{82C46937-1945-4345-A8D3-6FEBA50056E2}" type="pres">
      <dgm:prSet presAssocID="{7638E961-AA3D-4267-9020-5A12160A74F4}" presName="rootText" presStyleLbl="node4" presStyleIdx="16" presStyleCnt="17" custScaleX="148456" custLinFactNeighborX="1710" custLinFactNeighborY="-19252">
        <dgm:presLayoutVars>
          <dgm:chPref val="3"/>
        </dgm:presLayoutVars>
      </dgm:prSet>
      <dgm:spPr/>
    </dgm:pt>
    <dgm:pt modelId="{BA32FEF2-639F-4E17-B274-B2ABA705579C}" type="pres">
      <dgm:prSet presAssocID="{7638E961-AA3D-4267-9020-5A12160A74F4}" presName="rootConnector" presStyleLbl="node4" presStyleIdx="16" presStyleCnt="17"/>
      <dgm:spPr/>
    </dgm:pt>
    <dgm:pt modelId="{32FA41DE-F9F7-44A3-B3B1-F4AF6552DDD5}" type="pres">
      <dgm:prSet presAssocID="{7638E961-AA3D-4267-9020-5A12160A74F4}" presName="hierChild4" presStyleCnt="0"/>
      <dgm:spPr/>
    </dgm:pt>
    <dgm:pt modelId="{A6F8A2A6-31C7-4C13-BB9C-42EEE854CE90}" type="pres">
      <dgm:prSet presAssocID="{7638E961-AA3D-4267-9020-5A12160A74F4}" presName="hierChild5" presStyleCnt="0"/>
      <dgm:spPr/>
    </dgm:pt>
    <dgm:pt modelId="{44B6538D-F567-4CA2-9533-4F7A266F73D5}" type="pres">
      <dgm:prSet presAssocID="{F3055981-1FC2-4B01-B17E-3EF28A2BF01D}" presName="hierChild5" presStyleCnt="0"/>
      <dgm:spPr/>
    </dgm:pt>
    <dgm:pt modelId="{45BBF7B0-394F-40C2-9F14-96B57F0C30A0}" type="pres">
      <dgm:prSet presAssocID="{BA32A34E-CA36-427B-84CC-73FD6F614186}" presName="hierChild5" presStyleCnt="0"/>
      <dgm:spPr/>
    </dgm:pt>
    <dgm:pt modelId="{CF4281E3-9666-484C-906A-7F4FBB09FB24}" type="pres">
      <dgm:prSet presAssocID="{3D321E62-E7E4-4D1C-99AF-F76BA58BA5E5}" presName="Name64" presStyleLbl="parChTrans1D2" presStyleIdx="2" presStyleCnt="3"/>
      <dgm:spPr/>
    </dgm:pt>
    <dgm:pt modelId="{40CE8AFA-DD7A-4F49-9E0D-052403725DC8}" type="pres">
      <dgm:prSet presAssocID="{442C59B2-38AC-452F-BDDB-DD7D3723E06B}" presName="hierRoot2" presStyleCnt="0">
        <dgm:presLayoutVars>
          <dgm:hierBranch val="init"/>
        </dgm:presLayoutVars>
      </dgm:prSet>
      <dgm:spPr/>
    </dgm:pt>
    <dgm:pt modelId="{0454D1BC-742D-4251-9B4E-A328F8BCCF35}" type="pres">
      <dgm:prSet presAssocID="{442C59B2-38AC-452F-BDDB-DD7D3723E06B}" presName="rootComposite" presStyleCnt="0"/>
      <dgm:spPr/>
    </dgm:pt>
    <dgm:pt modelId="{96767888-5343-49E9-926F-7196375C6C52}" type="pres">
      <dgm:prSet presAssocID="{442C59B2-38AC-452F-BDDB-DD7D3723E06B}" presName="rootText" presStyleLbl="node2" presStyleIdx="2" presStyleCnt="3" custScaleX="200394" custScaleY="328515" custLinFactX="-200000" custLinFactY="-239253" custLinFactNeighborX="-288676" custLinFactNeighborY="-300000">
        <dgm:presLayoutVars>
          <dgm:chPref val="3"/>
        </dgm:presLayoutVars>
      </dgm:prSet>
      <dgm:spPr/>
    </dgm:pt>
    <dgm:pt modelId="{4FBAC3C3-0CEF-418C-80E9-15F207BD9639}" type="pres">
      <dgm:prSet presAssocID="{442C59B2-38AC-452F-BDDB-DD7D3723E06B}" presName="rootConnector" presStyleLbl="node2" presStyleIdx="2" presStyleCnt="3"/>
      <dgm:spPr/>
    </dgm:pt>
    <dgm:pt modelId="{BB64B002-9C2E-4A55-9315-2A78CB3F3AB0}" type="pres">
      <dgm:prSet presAssocID="{442C59B2-38AC-452F-BDDB-DD7D3723E06B}" presName="hierChild4" presStyleCnt="0"/>
      <dgm:spPr/>
    </dgm:pt>
    <dgm:pt modelId="{961494E1-01C2-47BD-ABAF-2A3668CA3530}" type="pres">
      <dgm:prSet presAssocID="{E52A7FBA-FB64-4A9E-9004-D214E2A4D1D3}" presName="Name64" presStyleLbl="parChTrans1D3" presStyleIdx="19" presStyleCnt="22"/>
      <dgm:spPr/>
    </dgm:pt>
    <dgm:pt modelId="{3D32766F-1D93-469C-9851-A94FF8271100}" type="pres">
      <dgm:prSet presAssocID="{DB0CB0AB-3A58-4868-9CA8-56BB428A3F54}" presName="hierRoot2" presStyleCnt="0">
        <dgm:presLayoutVars>
          <dgm:hierBranch val="init"/>
        </dgm:presLayoutVars>
      </dgm:prSet>
      <dgm:spPr/>
    </dgm:pt>
    <dgm:pt modelId="{F43B4FDE-F59A-4B21-8680-B6D981DC0677}" type="pres">
      <dgm:prSet presAssocID="{DB0CB0AB-3A58-4868-9CA8-56BB428A3F54}" presName="rootComposite" presStyleCnt="0"/>
      <dgm:spPr/>
    </dgm:pt>
    <dgm:pt modelId="{778534A1-46DB-48F7-9010-272CFB9998F5}" type="pres">
      <dgm:prSet presAssocID="{DB0CB0AB-3A58-4868-9CA8-56BB428A3F54}" presName="rootText" presStyleLbl="node3" presStyleIdx="19" presStyleCnt="22" custScaleX="190901" custLinFactX="-172342" custLinFactY="-247837" custLinFactNeighborX="-200000" custLinFactNeighborY="-300000">
        <dgm:presLayoutVars>
          <dgm:chPref val="3"/>
        </dgm:presLayoutVars>
      </dgm:prSet>
      <dgm:spPr/>
    </dgm:pt>
    <dgm:pt modelId="{AA6D8DEC-BB4C-4269-AE4D-95FBD3E2A5A1}" type="pres">
      <dgm:prSet presAssocID="{DB0CB0AB-3A58-4868-9CA8-56BB428A3F54}" presName="rootConnector" presStyleLbl="node3" presStyleIdx="19" presStyleCnt="22"/>
      <dgm:spPr/>
    </dgm:pt>
    <dgm:pt modelId="{22969738-394F-4380-9485-DFDD59778F7D}" type="pres">
      <dgm:prSet presAssocID="{DB0CB0AB-3A58-4868-9CA8-56BB428A3F54}" presName="hierChild4" presStyleCnt="0"/>
      <dgm:spPr/>
    </dgm:pt>
    <dgm:pt modelId="{8512C005-CD55-400D-B9ED-1536C406418D}" type="pres">
      <dgm:prSet presAssocID="{DB0CB0AB-3A58-4868-9CA8-56BB428A3F54}" presName="hierChild5" presStyleCnt="0"/>
      <dgm:spPr/>
    </dgm:pt>
    <dgm:pt modelId="{75B29F43-B341-4863-8BE3-8C6B6980A2D4}" type="pres">
      <dgm:prSet presAssocID="{856AFB19-2E0B-42BF-9DAF-78D191A76E9C}" presName="Name64" presStyleLbl="parChTrans1D3" presStyleIdx="20" presStyleCnt="22"/>
      <dgm:spPr/>
    </dgm:pt>
    <dgm:pt modelId="{7DF3497A-057C-48F2-9201-32C0C64D1C3C}" type="pres">
      <dgm:prSet presAssocID="{ED1F6D7C-80B0-4175-9152-AF1B0740502F}" presName="hierRoot2" presStyleCnt="0">
        <dgm:presLayoutVars>
          <dgm:hierBranch val="init"/>
        </dgm:presLayoutVars>
      </dgm:prSet>
      <dgm:spPr/>
    </dgm:pt>
    <dgm:pt modelId="{6444CD9E-EED7-4A32-9009-96E71407C446}" type="pres">
      <dgm:prSet presAssocID="{ED1F6D7C-80B0-4175-9152-AF1B0740502F}" presName="rootComposite" presStyleCnt="0"/>
      <dgm:spPr/>
    </dgm:pt>
    <dgm:pt modelId="{93FB9765-5291-496C-84E9-4B858E06B49E}" type="pres">
      <dgm:prSet presAssocID="{ED1F6D7C-80B0-4175-9152-AF1B0740502F}" presName="rootText" presStyleLbl="node3" presStyleIdx="20" presStyleCnt="22" custScaleX="190901" custLinFactX="-172342" custLinFactY="-244554" custLinFactNeighborX="-200000" custLinFactNeighborY="-300000">
        <dgm:presLayoutVars>
          <dgm:chPref val="3"/>
        </dgm:presLayoutVars>
      </dgm:prSet>
      <dgm:spPr/>
    </dgm:pt>
    <dgm:pt modelId="{35980DC0-3B83-4D09-A1E8-446BCFAB30F0}" type="pres">
      <dgm:prSet presAssocID="{ED1F6D7C-80B0-4175-9152-AF1B0740502F}" presName="rootConnector" presStyleLbl="node3" presStyleIdx="20" presStyleCnt="22"/>
      <dgm:spPr/>
    </dgm:pt>
    <dgm:pt modelId="{325FAD4E-9CBE-4469-9B2B-8DF268E69ABB}" type="pres">
      <dgm:prSet presAssocID="{ED1F6D7C-80B0-4175-9152-AF1B0740502F}" presName="hierChild4" presStyleCnt="0"/>
      <dgm:spPr/>
    </dgm:pt>
    <dgm:pt modelId="{9B467C98-8869-4D30-9972-658E8295748B}" type="pres">
      <dgm:prSet presAssocID="{ED1F6D7C-80B0-4175-9152-AF1B0740502F}" presName="hierChild5" presStyleCnt="0"/>
      <dgm:spPr/>
    </dgm:pt>
    <dgm:pt modelId="{9D0A6BCC-51BA-4044-89E0-01B5314394F5}" type="pres">
      <dgm:prSet presAssocID="{4573402A-5967-437A-B5F7-BE8B09EF39A3}" presName="Name64" presStyleLbl="parChTrans1D3" presStyleIdx="21" presStyleCnt="22"/>
      <dgm:spPr/>
    </dgm:pt>
    <dgm:pt modelId="{2AA11C10-628F-4C48-9A4D-469221F4F0F0}" type="pres">
      <dgm:prSet presAssocID="{6B692C0F-F1CC-4B48-8019-B76CFCB9B086}" presName="hierRoot2" presStyleCnt="0">
        <dgm:presLayoutVars>
          <dgm:hierBranch val="init"/>
        </dgm:presLayoutVars>
      </dgm:prSet>
      <dgm:spPr/>
    </dgm:pt>
    <dgm:pt modelId="{54EB7093-06CF-4760-8942-9FB486FAF982}" type="pres">
      <dgm:prSet presAssocID="{6B692C0F-F1CC-4B48-8019-B76CFCB9B086}" presName="rootComposite" presStyleCnt="0"/>
      <dgm:spPr/>
    </dgm:pt>
    <dgm:pt modelId="{04546700-49BD-40BC-8FC8-868CCD31D137}" type="pres">
      <dgm:prSet presAssocID="{6B692C0F-F1CC-4B48-8019-B76CFCB9B086}" presName="rootText" presStyleLbl="node3" presStyleIdx="21" presStyleCnt="22" custScaleX="190901" custLinFactX="-172342" custLinFactY="-241271" custLinFactNeighborX="-200000" custLinFactNeighborY="-300000">
        <dgm:presLayoutVars>
          <dgm:chPref val="3"/>
        </dgm:presLayoutVars>
      </dgm:prSet>
      <dgm:spPr/>
    </dgm:pt>
    <dgm:pt modelId="{D9B49162-3B5F-4707-AC25-3E7617C8A36F}" type="pres">
      <dgm:prSet presAssocID="{6B692C0F-F1CC-4B48-8019-B76CFCB9B086}" presName="rootConnector" presStyleLbl="node3" presStyleIdx="21" presStyleCnt="22"/>
      <dgm:spPr/>
    </dgm:pt>
    <dgm:pt modelId="{2C361BC6-9D10-4FCD-A6F0-DCE2383BF027}" type="pres">
      <dgm:prSet presAssocID="{6B692C0F-F1CC-4B48-8019-B76CFCB9B086}" presName="hierChild4" presStyleCnt="0"/>
      <dgm:spPr/>
    </dgm:pt>
    <dgm:pt modelId="{F91FDB02-084B-4A4D-A663-8A4841CEA84C}" type="pres">
      <dgm:prSet presAssocID="{6B692C0F-F1CC-4B48-8019-B76CFCB9B086}" presName="hierChild5" presStyleCnt="0"/>
      <dgm:spPr/>
    </dgm:pt>
    <dgm:pt modelId="{6F365F01-DCF6-4873-BAAD-E364D24F8993}" type="pres">
      <dgm:prSet presAssocID="{442C59B2-38AC-452F-BDDB-DD7D3723E06B}" presName="hierChild5" presStyleCnt="0"/>
      <dgm:spPr/>
    </dgm:pt>
    <dgm:pt modelId="{963D1A48-CF17-47A0-AF5C-5FFAB76167EC}" type="pres">
      <dgm:prSet presAssocID="{1CB063A3-F5EC-400A-B2EE-132E67675C0F}" presName="hierChild3" presStyleCnt="0"/>
      <dgm:spPr/>
    </dgm:pt>
  </dgm:ptLst>
  <dgm:cxnLst>
    <dgm:cxn modelId="{D0165A01-9A26-44A2-A8D3-756CD57EEC72}" srcId="{BCC42CCE-B809-4572-AD8D-95B008541A12}" destId="{7975F8F8-9256-41AD-9EEA-A85996FD6FB2}" srcOrd="0" destOrd="0" parTransId="{E94D6EE2-752E-433D-8F7C-3171FB9900E0}" sibTransId="{EF27BA99-8350-4A55-891F-9BA821F94399}"/>
    <dgm:cxn modelId="{7CAED101-C0DC-4E12-8F04-8AE881E6F64F}" srcId="{F3055981-1FC2-4B01-B17E-3EF28A2BF01D}" destId="{7638E961-AA3D-4267-9020-5A12160A74F4}" srcOrd="1" destOrd="0" parTransId="{5AAAEEA5-48FF-4993-B9AE-097C3C23EC19}" sibTransId="{D9233EF8-4562-4AC1-A215-64B5ED007268}"/>
    <dgm:cxn modelId="{68AE1002-D302-424B-B0F2-621DFB5497EB}" type="presOf" srcId="{FC90B5D5-4FC9-4964-BB51-07FC2806BB31}" destId="{76C6FD33-4740-4888-A8BA-FD7B71B0D558}" srcOrd="1" destOrd="0" presId="urn:microsoft.com/office/officeart/2009/3/layout/HorizontalOrganizationChart"/>
    <dgm:cxn modelId="{5EBAE404-2065-4C7C-BED6-0699263FE072}" type="presOf" srcId="{302CFCA2-0DD0-4650-B037-79A0E9E21DD2}" destId="{4B8F65F8-ACBA-4BED-9C71-7F99186B5F83}" srcOrd="0" destOrd="0" presId="urn:microsoft.com/office/officeart/2009/3/layout/HorizontalOrganizationChart"/>
    <dgm:cxn modelId="{038A0805-4B43-48A4-A8A5-073546941521}" type="presOf" srcId="{61B0439D-D388-4008-9476-4418CCC9EA09}" destId="{663AEA56-1984-44FF-B2D4-189D0BA44CDC}" srcOrd="0" destOrd="0" presId="urn:microsoft.com/office/officeart/2009/3/layout/HorizontalOrganizationChart"/>
    <dgm:cxn modelId="{B0C19805-618C-43C6-812F-D45BBBCDB54D}" type="presOf" srcId="{E4A83B51-D61F-48A7-8152-EDDBE7FB02BF}" destId="{A8599B69-5D66-4E1C-B6B9-DA3A8A2F5128}" srcOrd="1" destOrd="0" presId="urn:microsoft.com/office/officeart/2009/3/layout/HorizontalOrganizationChart"/>
    <dgm:cxn modelId="{85759A0C-8C9E-4752-BFF0-5014DA1703BC}" type="presOf" srcId="{6B35AAAD-6F63-44EE-89EA-EA6EC9AA51CE}" destId="{0653F699-AA7C-4E1B-B062-02C11125AB55}" srcOrd="0" destOrd="0" presId="urn:microsoft.com/office/officeart/2009/3/layout/HorizontalOrganizationChart"/>
    <dgm:cxn modelId="{C13AA00D-0B47-4620-8A7C-5ED95654E4FD}" type="presOf" srcId="{4A29D6F8-154D-40ED-8DD7-064316736E06}" destId="{E25311DB-1EDB-4A2F-9C8B-A4AB41DA84DF}" srcOrd="1" destOrd="0" presId="urn:microsoft.com/office/officeart/2009/3/layout/HorizontalOrganizationChart"/>
    <dgm:cxn modelId="{AD05B40F-A38D-429F-87D0-0703BF42AF6C}" type="presOf" srcId="{D50540E3-6A73-47F0-850F-814E5E1B0682}" destId="{589ED230-B089-477A-9290-FBBB0DD3CAD6}" srcOrd="0" destOrd="0" presId="urn:microsoft.com/office/officeart/2009/3/layout/HorizontalOrganizationChart"/>
    <dgm:cxn modelId="{B8E89111-DD6B-4872-8EEC-34584E20A80F}" srcId="{4A29D6F8-154D-40ED-8DD7-064316736E06}" destId="{A17767F6-80BD-435D-BA49-2DC70E9B1082}" srcOrd="0" destOrd="0" parTransId="{9E9F3F8D-7403-43C8-A658-1BB83E25A946}" sibTransId="{4203B6D7-DE3D-460A-9F8D-0AA97E50F862}"/>
    <dgm:cxn modelId="{FF58FD11-61A1-458D-B814-2C10C0059B81}" type="presOf" srcId="{1EE5E22A-393A-4A9B-A91E-F7A7DF8822B6}" destId="{7E720E86-2BEA-445B-BD66-9DA28FF718B7}" srcOrd="0" destOrd="0" presId="urn:microsoft.com/office/officeart/2009/3/layout/HorizontalOrganizationChart"/>
    <dgm:cxn modelId="{517D5414-E12E-49BF-A808-F9788099A775}" srcId="{442C59B2-38AC-452F-BDDB-DD7D3723E06B}" destId="{6B692C0F-F1CC-4B48-8019-B76CFCB9B086}" srcOrd="2" destOrd="0" parTransId="{4573402A-5967-437A-B5F7-BE8B09EF39A3}" sibTransId="{4EFA5F4E-CF5F-42AE-A192-A71A3822BDA1}"/>
    <dgm:cxn modelId="{B48EE014-EFB2-4A9C-BDAF-6DF497704369}" type="presOf" srcId="{9DFEABED-55E9-4758-BD2E-91EC470C3997}" destId="{F83998B4-703C-4CBD-93DE-C32DF85E8AE8}" srcOrd="0" destOrd="0" presId="urn:microsoft.com/office/officeart/2009/3/layout/HorizontalOrganizationChart"/>
    <dgm:cxn modelId="{C4EA5515-C473-481C-AEC3-32EA7E13AD4C}" srcId="{BA32A34E-CA36-427B-84CC-73FD6F614186}" destId="{BCC42CCE-B809-4572-AD8D-95B008541A12}" srcOrd="7" destOrd="0" parTransId="{23BF6BC8-120C-47F0-91BE-860412484F4D}" sibTransId="{613012BB-F81F-4F1B-841B-FF6C87524DD8}"/>
    <dgm:cxn modelId="{13100417-E8D4-47F6-BAB2-44B693C111AC}" type="presOf" srcId="{ED1F6D7C-80B0-4175-9152-AF1B0740502F}" destId="{93FB9765-5291-496C-84E9-4B858E06B49E}" srcOrd="0" destOrd="0" presId="urn:microsoft.com/office/officeart/2009/3/layout/HorizontalOrganizationChart"/>
    <dgm:cxn modelId="{1719F818-EF57-4278-B21B-53C73C0B121C}" type="presOf" srcId="{C43F6DF7-BDE9-496A-94F8-BE96983091A7}" destId="{43B87724-D7F2-4001-9B15-E8B03B6D1371}" srcOrd="1" destOrd="0" presId="urn:microsoft.com/office/officeart/2009/3/layout/HorizontalOrganizationChart"/>
    <dgm:cxn modelId="{CF6AB119-0198-4CBF-BE11-AB7EBB7FBD77}" type="presOf" srcId="{3D321E62-E7E4-4D1C-99AF-F76BA58BA5E5}" destId="{CF4281E3-9666-484C-906A-7F4FBB09FB24}" srcOrd="0" destOrd="0" presId="urn:microsoft.com/office/officeart/2009/3/layout/HorizontalOrganizationChart"/>
    <dgm:cxn modelId="{4467931A-EF3E-4C5F-B11E-261F25D7F062}" srcId="{A35AF8E4-FEC9-4C7A-88FA-8D99228B42A2}" destId="{BF0CC9D7-8DBE-4EEC-A1A0-3EC5BB8CF564}" srcOrd="0" destOrd="0" parTransId="{80384B8C-5C31-4DE9-9CA6-77A84AE578D0}" sibTransId="{D45779C1-91E2-45F4-8BF2-D720C283937E}"/>
    <dgm:cxn modelId="{F117DA1D-1F59-4932-A5DA-187C3B7BA584}" type="presOf" srcId="{A7B34980-68C0-4F2E-BC13-009E3062EDC0}" destId="{B5A3DE05-4F2B-4B1A-AF5B-F58467A40F78}" srcOrd="1" destOrd="0" presId="urn:microsoft.com/office/officeart/2009/3/layout/HorizontalOrganizationChart"/>
    <dgm:cxn modelId="{41B8101E-AB40-47EE-85AC-9ED3B94548E1}" type="presOf" srcId="{C43F6DF7-BDE9-496A-94F8-BE96983091A7}" destId="{3055EBDB-5534-4DBD-A79D-AD2DAFC5453D}" srcOrd="0" destOrd="0" presId="urn:microsoft.com/office/officeart/2009/3/layout/HorizontalOrganizationChart"/>
    <dgm:cxn modelId="{200C6B20-4E25-46D0-B43A-6999502ECC7B}" type="presOf" srcId="{5A4DB714-542B-42FC-9E18-4A227CA838D2}" destId="{CEA67AB8-F8C3-4925-A5A8-CCD2CE3C742B}" srcOrd="0" destOrd="0" presId="urn:microsoft.com/office/officeart/2009/3/layout/HorizontalOrganizationChart"/>
    <dgm:cxn modelId="{46D35720-EFD8-4B3C-9FC6-38C01FC8DC2C}" type="presOf" srcId="{442C59B2-38AC-452F-BDDB-DD7D3723E06B}" destId="{96767888-5343-49E9-926F-7196375C6C52}" srcOrd="0" destOrd="0" presId="urn:microsoft.com/office/officeart/2009/3/layout/HorizontalOrganizationChart"/>
    <dgm:cxn modelId="{FA879422-E4E4-4D8F-8CAB-78E5CF45B60E}" type="presOf" srcId="{4C78DBFD-F89D-4E8F-A990-E2AE95783A58}" destId="{B17B4320-CB73-433C-86DB-FF61DF16C077}" srcOrd="0" destOrd="0" presId="urn:microsoft.com/office/officeart/2009/3/layout/HorizontalOrganizationChart"/>
    <dgm:cxn modelId="{C0376923-8C66-4476-B088-F2337A4E2DC7}" srcId="{BA32A34E-CA36-427B-84CC-73FD6F614186}" destId="{FC90B5D5-4FC9-4964-BB51-07FC2806BB31}" srcOrd="3" destOrd="0" parTransId="{7EE5EAB3-8CC1-4846-989A-AC3A19D51A0C}" sibTransId="{9D56E64A-B9AD-45FA-9742-1A4A2C2922E2}"/>
    <dgm:cxn modelId="{31B71E24-E429-4DB1-B104-5BCFFCAAACF0}" type="presOf" srcId="{80384B8C-5C31-4DE9-9CA6-77A84AE578D0}" destId="{9307332D-307B-46E1-8C27-A6A841651455}" srcOrd="0" destOrd="0" presId="urn:microsoft.com/office/officeart/2009/3/layout/HorizontalOrganizationChart"/>
    <dgm:cxn modelId="{73B6BC27-99A8-47D3-9D77-50CF312E87D2}" type="presOf" srcId="{1C0125A4-17B6-434C-9337-933606C82A7A}" destId="{4BBE8BC7-AEC8-4225-BEBA-6F9EAF322A29}" srcOrd="0" destOrd="0" presId="urn:microsoft.com/office/officeart/2009/3/layout/HorizontalOrganizationChart"/>
    <dgm:cxn modelId="{20DFEF27-0649-4403-B05C-A92D42D8B836}" type="presOf" srcId="{BCB66E1A-CADF-43DF-8419-3BBC9D340EA0}" destId="{F8A2E4CC-575C-4AE0-A79B-7CC662037864}" srcOrd="1" destOrd="0" presId="urn:microsoft.com/office/officeart/2009/3/layout/HorizontalOrganizationChart"/>
    <dgm:cxn modelId="{02FB8F28-7477-4C14-A32F-932E4C216E68}" type="presOf" srcId="{35E194B8-995E-499B-8FB3-B0FE38BA15FF}" destId="{3A121898-3442-49C9-9E66-F54AC4597F4F}" srcOrd="0" destOrd="0" presId="urn:microsoft.com/office/officeart/2009/3/layout/HorizontalOrganizationChart"/>
    <dgm:cxn modelId="{2E93E729-12B3-4C13-BA5D-475FA7268EB1}" type="presOf" srcId="{E52A7FBA-FB64-4A9E-9004-D214E2A4D1D3}" destId="{961494E1-01C2-47BD-ABAF-2A3668CA3530}" srcOrd="0" destOrd="0" presId="urn:microsoft.com/office/officeart/2009/3/layout/HorizontalOrganizationChart"/>
    <dgm:cxn modelId="{20B6052C-6F5C-42E2-B852-5AFA37364CF2}" type="presOf" srcId="{64FC0C34-21F4-43DC-A5AC-3068428DE788}" destId="{55DB3BE5-0520-4E59-82F3-CCDBE2028819}" srcOrd="0" destOrd="0" presId="urn:microsoft.com/office/officeart/2009/3/layout/HorizontalOrganizationChart"/>
    <dgm:cxn modelId="{7555F72C-C1FD-4A57-B391-8C3E937FBAF9}" type="presOf" srcId="{BCC42CCE-B809-4572-AD8D-95B008541A12}" destId="{0745F667-4836-428C-BCFF-75087B5FD584}" srcOrd="0" destOrd="0" presId="urn:microsoft.com/office/officeart/2009/3/layout/HorizontalOrganizationChart"/>
    <dgm:cxn modelId="{F295662E-62A9-49D4-9896-CA72134935CF}" type="presOf" srcId="{DBE2BC75-8EAE-47CD-8BF7-4EC2DEE57A5E}" destId="{9DD89C04-97DB-43A4-B885-C3F8C646367B}" srcOrd="1" destOrd="0" presId="urn:microsoft.com/office/officeart/2009/3/layout/HorizontalOrganizationChart"/>
    <dgm:cxn modelId="{923D3931-468C-4349-9780-38BF1F14AF22}" type="presOf" srcId="{60E8691F-0966-4833-B6C9-71E371CD4999}" destId="{0C64F1C2-BEB5-4C19-B315-DC0FBD28974D}" srcOrd="1" destOrd="0" presId="urn:microsoft.com/office/officeart/2009/3/layout/HorizontalOrganizationChart"/>
    <dgm:cxn modelId="{ED457238-BD37-4D0A-99B5-AE485D6D8B11}" type="presOf" srcId="{7638E961-AA3D-4267-9020-5A12160A74F4}" destId="{BA32FEF2-639F-4E17-B274-B2ABA705579C}" srcOrd="1" destOrd="0" presId="urn:microsoft.com/office/officeart/2009/3/layout/HorizontalOrganizationChart"/>
    <dgm:cxn modelId="{DC4C963B-4745-4A17-AECE-336AB502AC8F}" srcId="{4A29D6F8-154D-40ED-8DD7-064316736E06}" destId="{C43F6DF7-BDE9-496A-94F8-BE96983091A7}" srcOrd="2" destOrd="0" parTransId="{49DCF72B-C5C1-4CA3-AE87-6169EB98A215}" sibTransId="{999CB7EE-D741-4C75-89C9-FBFD074A7611}"/>
    <dgm:cxn modelId="{0BE6E83B-80E9-449E-95AF-CD43F9B271E2}" srcId="{BCC42CCE-B809-4572-AD8D-95B008541A12}" destId="{02AEB35C-5A83-4E49-AB32-2B56F1C78BFF}" srcOrd="8" destOrd="0" parTransId="{589990B5-8297-4198-AD7B-99C458EBA99D}" sibTransId="{7AEB16C0-708A-4C80-9AE0-89AA50BD6184}"/>
    <dgm:cxn modelId="{5A37393C-387A-4F63-BA92-B24405EC30F7}" type="presOf" srcId="{CB2A5034-4D38-48DE-A9E6-525F2A6DEC49}" destId="{140D42C5-4436-4133-9305-D37002C6DE4F}" srcOrd="1" destOrd="0" presId="urn:microsoft.com/office/officeart/2009/3/layout/HorizontalOrganizationChart"/>
    <dgm:cxn modelId="{FEF6533F-7810-4841-93C3-3E65539BAF79}" type="presOf" srcId="{442C59B2-38AC-452F-BDDB-DD7D3723E06B}" destId="{4FBAC3C3-0CEF-418C-80E9-15F207BD9639}" srcOrd="1" destOrd="0" presId="urn:microsoft.com/office/officeart/2009/3/layout/HorizontalOrganizationChart"/>
    <dgm:cxn modelId="{B88ED85C-767C-4A60-9621-AE7704810ADA}" srcId="{BCC42CCE-B809-4572-AD8D-95B008541A12}" destId="{90021799-A9AA-4A2A-824B-46A5AF95A8B3}" srcOrd="4" destOrd="0" parTransId="{2F2D33E7-2E57-4044-8F48-37F96434C405}" sibTransId="{696A03FB-55E1-4AE3-B28E-C300C70EBE26}"/>
    <dgm:cxn modelId="{0D0BE55C-2B32-465C-BE9B-F4DCA4D93D55}" type="presOf" srcId="{B9F026E2-C318-4B15-B58F-C53406A5F97C}" destId="{EEC9E718-890A-4E0D-A245-17E432F9107C}" srcOrd="0" destOrd="0" presId="urn:microsoft.com/office/officeart/2009/3/layout/HorizontalOrganizationChart"/>
    <dgm:cxn modelId="{2E1B7260-419F-4956-A82C-6974BCFF63EA}" type="presOf" srcId="{25CBDEAE-5063-4927-B92C-D1F43D263E82}" destId="{A44978E6-A682-41D0-B568-7E47FB1F22B3}" srcOrd="0" destOrd="0" presId="urn:microsoft.com/office/officeart/2009/3/layout/HorizontalOrganizationChart"/>
    <dgm:cxn modelId="{E69B4162-7A77-4A1C-B191-45221A9AA985}" srcId="{A35AF8E4-FEC9-4C7A-88FA-8D99228B42A2}" destId="{64FC0C34-21F4-43DC-A5AC-3068428DE788}" srcOrd="1" destOrd="0" parTransId="{61B0439D-D388-4008-9476-4418CCC9EA09}" sibTransId="{5944AACE-56AA-4E70-AB39-E674A440ED5C}"/>
    <dgm:cxn modelId="{80FFFB44-F073-4198-A7C4-8F634858A1F8}" type="presOf" srcId="{D3CA3C4A-CCCC-4FC2-8CB4-A7F57F74D8AD}" destId="{6B32D3FB-86B3-48E2-A3E1-E11470983903}" srcOrd="0" destOrd="0" presId="urn:microsoft.com/office/officeart/2009/3/layout/HorizontalOrganizationChart"/>
    <dgm:cxn modelId="{79D54F65-6541-4B72-82B3-9371A675BFD2}" srcId="{60E8691F-0966-4833-B6C9-71E371CD4999}" destId="{EF77E835-E739-4C6A-A447-687966FBAEFA}" srcOrd="2" destOrd="0" parTransId="{6EA1D656-950A-4632-8811-E10963D19285}" sibTransId="{C119C123-7806-4066-BE20-C57A634EB030}"/>
    <dgm:cxn modelId="{620F4C47-DF58-49A4-9F66-633C8B201A69}" type="presOf" srcId="{DBE2BC75-8EAE-47CD-8BF7-4EC2DEE57A5E}" destId="{FAB4A5B3-6627-4E20-A6E8-07675FAAC475}" srcOrd="0" destOrd="0" presId="urn:microsoft.com/office/officeart/2009/3/layout/HorizontalOrganizationChart"/>
    <dgm:cxn modelId="{BB55EB67-DDF6-4C0F-8F41-BEB2BAFD9003}" type="presOf" srcId="{7975F8F8-9256-41AD-9EEA-A85996FD6FB2}" destId="{6D17084E-9AA1-40FD-A65A-2C86B02FDE01}" srcOrd="0" destOrd="0" presId="urn:microsoft.com/office/officeart/2009/3/layout/HorizontalOrganizationChart"/>
    <dgm:cxn modelId="{020F6568-505B-4CA7-9AD9-F798361FE028}" type="presOf" srcId="{A7B34980-68C0-4F2E-BC13-009E3062EDC0}" destId="{1AB9648D-2BD4-43CC-9BA2-C54EDFB727A9}" srcOrd="0" destOrd="0" presId="urn:microsoft.com/office/officeart/2009/3/layout/HorizontalOrganizationChart"/>
    <dgm:cxn modelId="{1658654A-0394-43F2-AAFA-1946D96AC6B7}" type="presOf" srcId="{FCE5102C-CE30-4270-BCCA-1487D9DD793A}" destId="{D8D91C56-5B2A-4E9A-AC64-3BD937E27251}" srcOrd="0" destOrd="0" presId="urn:microsoft.com/office/officeart/2009/3/layout/HorizontalOrganizationChart"/>
    <dgm:cxn modelId="{2742C36A-B325-445B-826A-0BC20BAA1B71}" type="presOf" srcId="{90021799-A9AA-4A2A-824B-46A5AF95A8B3}" destId="{BADB564D-1C43-4292-A085-02E90A53EA44}" srcOrd="0" destOrd="0" presId="urn:microsoft.com/office/officeart/2009/3/layout/HorizontalOrganizationChart"/>
    <dgm:cxn modelId="{A95C0B6B-B087-442B-ABCA-18F853EF93E8}" type="presOf" srcId="{49DCF72B-C5C1-4CA3-AE87-6169EB98A215}" destId="{14FA4735-3C27-4C01-94C7-FEE9355D805E}" srcOrd="0" destOrd="0" presId="urn:microsoft.com/office/officeart/2009/3/layout/HorizontalOrganizationChart"/>
    <dgm:cxn modelId="{B67D276B-328B-42D3-9D9F-B8BAB6A62929}" srcId="{60E8691F-0966-4833-B6C9-71E371CD4999}" destId="{689A9049-06FB-4961-AC23-4DFDAE5FDFF4}" srcOrd="1" destOrd="0" parTransId="{5A4DB714-542B-42FC-9E18-4A227CA838D2}" sibTransId="{8E5DF266-4290-4001-8971-287C80589CC6}"/>
    <dgm:cxn modelId="{1806AB6B-9CAB-4572-9507-B3CCD1631A09}" srcId="{BA32A34E-CA36-427B-84CC-73FD6F614186}" destId="{DBE2BC75-8EAE-47CD-8BF7-4EC2DEE57A5E}" srcOrd="5" destOrd="0" parTransId="{D3CA3C4A-CCCC-4FC2-8CB4-A7F57F74D8AD}" sibTransId="{F7309AF6-DBFC-473E-B227-E575F61F1098}"/>
    <dgm:cxn modelId="{C514674C-EA13-48BD-A09B-90A129EF0048}" srcId="{BA32A34E-CA36-427B-84CC-73FD6F614186}" destId="{25CBDEAE-5063-4927-B92C-D1F43D263E82}" srcOrd="14" destOrd="0" parTransId="{54CD4751-4E8B-4194-966F-567E995F9B76}" sibTransId="{9ADF1747-2708-4C7E-9358-444A5919E13B}"/>
    <dgm:cxn modelId="{F32BC54C-651D-44E8-A265-26393701FC36}" type="presOf" srcId="{9292141C-3796-442F-9A2B-31132FD9D1AF}" destId="{F81622B9-6057-409B-AB6B-B9F8B218C20A}" srcOrd="1" destOrd="0" presId="urn:microsoft.com/office/officeart/2009/3/layout/HorizontalOrganizationChart"/>
    <dgm:cxn modelId="{64C3104E-F75F-40FC-9B92-01AE91E678E8}" type="presOf" srcId="{A85B02AB-8D6F-4F13-81B2-AC3D44672C48}" destId="{7E5E509A-BED6-427C-BE3C-930855BD8B1F}" srcOrd="1" destOrd="0" presId="urn:microsoft.com/office/officeart/2009/3/layout/HorizontalOrganizationChart"/>
    <dgm:cxn modelId="{7E85274E-063D-4D42-9556-7048E045E38C}" type="presOf" srcId="{010974D7-1755-4DCB-8C11-74E3D5BB9C9B}" destId="{7E97F8D8-C2E5-421C-9A2E-5AF1FE26B258}" srcOrd="0" destOrd="0" presId="urn:microsoft.com/office/officeart/2009/3/layout/HorizontalOrganizationChart"/>
    <dgm:cxn modelId="{1CBA7C6E-CADE-4D94-944D-502FB935D714}" srcId="{BA32A34E-CA36-427B-84CC-73FD6F614186}" destId="{CEE0CF0A-B246-458C-AC59-351F7A94097A}" srcOrd="8" destOrd="0" parTransId="{28E320A9-7724-4AAC-81A5-D08733098DA2}" sibTransId="{891D8573-A86E-4DB3-9F5E-EFC21E2ABA76}"/>
    <dgm:cxn modelId="{71339A4E-DA9E-4BD2-ACA3-EDAD1A382D4E}" type="presOf" srcId="{1CB063A3-F5EC-400A-B2EE-132E67675C0F}" destId="{5B9E2977-F763-4806-B3DC-2F3F0279BC59}" srcOrd="1" destOrd="0" presId="urn:microsoft.com/office/officeart/2009/3/layout/HorizontalOrganizationChart"/>
    <dgm:cxn modelId="{269AD56F-CF59-4663-803D-54E7B178E0B1}" type="presOf" srcId="{90021799-A9AA-4A2A-824B-46A5AF95A8B3}" destId="{84BFACB3-985E-4BB0-9000-5A69B72CF4A4}" srcOrd="1" destOrd="0" presId="urn:microsoft.com/office/officeart/2009/3/layout/HorizontalOrganizationChart"/>
    <dgm:cxn modelId="{EB834D73-6758-4D4E-8D73-16CE3246B573}" type="presOf" srcId="{7638E961-AA3D-4267-9020-5A12160A74F4}" destId="{82C46937-1945-4345-A8D3-6FEBA50056E2}" srcOrd="0" destOrd="0" presId="urn:microsoft.com/office/officeart/2009/3/layout/HorizontalOrganizationChart"/>
    <dgm:cxn modelId="{839D7A73-22CB-4EA6-A79E-8E3A2D717FF8}" type="presOf" srcId="{BF0CC9D7-8DBE-4EEC-A1A0-3EC5BB8CF564}" destId="{8B874FAE-E02F-421E-BEC2-71956ECC97F7}" srcOrd="0" destOrd="0" presId="urn:microsoft.com/office/officeart/2009/3/layout/HorizontalOrganizationChart"/>
    <dgm:cxn modelId="{2C9D3674-AE9A-499B-A028-33EF7B8BEA2D}" type="presOf" srcId="{51084485-2230-447C-9212-90F59F3AE8CE}" destId="{6C7CE5DC-DB09-42C5-8E2F-38682E64E1BF}" srcOrd="0" destOrd="0" presId="urn:microsoft.com/office/officeart/2009/3/layout/HorizontalOrganizationChart"/>
    <dgm:cxn modelId="{F7C64E55-83E7-4F07-9F63-A078BF0903DF}" type="presOf" srcId="{459EF420-8787-43D1-8527-FBFE0E23EE58}" destId="{A56605DD-E46B-4EFE-A57A-0E1957B5C6E7}" srcOrd="0" destOrd="0" presId="urn:microsoft.com/office/officeart/2009/3/layout/HorizontalOrganizationChart"/>
    <dgm:cxn modelId="{066F2556-E8EA-495F-97E5-FF84C3DB019E}" type="presOf" srcId="{856AFB19-2E0B-42BF-9DAF-78D191A76E9C}" destId="{75B29F43-B341-4863-8BE3-8C6B6980A2D4}" srcOrd="0" destOrd="0" presId="urn:microsoft.com/office/officeart/2009/3/layout/HorizontalOrganizationChart"/>
    <dgm:cxn modelId="{19653376-E3BB-4BB5-9E10-767834B8AB6E}" type="presOf" srcId="{EF77E835-E739-4C6A-A447-687966FBAEFA}" destId="{B35D50CE-746A-447C-864C-0FD1CFF2F0FA}" srcOrd="1" destOrd="0" presId="urn:microsoft.com/office/officeart/2009/3/layout/HorizontalOrganizationChart"/>
    <dgm:cxn modelId="{23BF5956-7CEB-4CC0-A461-4725044BB577}" srcId="{442C59B2-38AC-452F-BDDB-DD7D3723E06B}" destId="{ED1F6D7C-80B0-4175-9152-AF1B0740502F}" srcOrd="1" destOrd="0" parTransId="{856AFB19-2E0B-42BF-9DAF-78D191A76E9C}" sibTransId="{8829F8B6-73BA-43E6-96B1-0C0F2CB46E13}"/>
    <dgm:cxn modelId="{856BB756-1E54-43F5-AE56-0532249C91CA}" type="presOf" srcId="{A938EA45-3359-4F5E-9D5D-808683C74900}" destId="{7477DFBA-2FEC-4883-BE3A-F5D602CDA6CE}" srcOrd="0" destOrd="0" presId="urn:microsoft.com/office/officeart/2009/3/layout/HorizontalOrganizationChart"/>
    <dgm:cxn modelId="{809EF776-8324-44BB-9D05-ADD759E49518}" type="presOf" srcId="{18078DB0-EE5C-401B-BF2F-C990CFD3FF36}" destId="{DD02B18C-FB42-4F54-AB9F-05CCFBE2449A}" srcOrd="0" destOrd="0" presId="urn:microsoft.com/office/officeart/2009/3/layout/HorizontalOrganizationChart"/>
    <dgm:cxn modelId="{86611178-D248-42D8-B41F-88390E3B9B25}" type="presOf" srcId="{A85B02AB-8D6F-4F13-81B2-AC3D44672C48}" destId="{D27CDB03-C3CE-441B-B422-D24AEAE91FB0}" srcOrd="0" destOrd="0" presId="urn:microsoft.com/office/officeart/2009/3/layout/HorizontalOrganizationChart"/>
    <dgm:cxn modelId="{CC401858-1A69-4C49-8229-2F90B81B35C4}" type="presOf" srcId="{CDD674EA-D771-4ACD-8B59-2123A64193F1}" destId="{7D896132-0FFD-4B45-BC55-CE83703BEA7F}" srcOrd="0" destOrd="0" presId="urn:microsoft.com/office/officeart/2009/3/layout/HorizontalOrganizationChart"/>
    <dgm:cxn modelId="{39C21D79-2A2B-480D-A676-A9D9510A9507}" type="presOf" srcId="{4573402A-5967-437A-B5F7-BE8B09EF39A3}" destId="{9D0A6BCC-51BA-4044-89E0-01B5314394F5}" srcOrd="0" destOrd="0" presId="urn:microsoft.com/office/officeart/2009/3/layout/HorizontalOrganizationChart"/>
    <dgm:cxn modelId="{7E7C5159-7D2D-4982-8660-BF48830FD73E}" srcId="{1EE5E22A-393A-4A9B-A91E-F7A7DF8822B6}" destId="{1CB063A3-F5EC-400A-B2EE-132E67675C0F}" srcOrd="0" destOrd="0" parTransId="{1E72C6B4-F1AA-473B-8718-8C7AD84FA861}" sibTransId="{CA15A4A6-A671-4A95-A28A-93E54E199492}"/>
    <dgm:cxn modelId="{FCEB1D5A-AC4E-4AEF-8E0B-E8ED422AEF5F}" type="presOf" srcId="{CEE0CF0A-B246-458C-AC59-351F7A94097A}" destId="{FEC32502-6CFD-49E3-9430-67F582AC7854}" srcOrd="1" destOrd="0" presId="urn:microsoft.com/office/officeart/2009/3/layout/HorizontalOrganizationChart"/>
    <dgm:cxn modelId="{15A0B55A-4D1D-4845-BFE8-3065C714933B}" type="presOf" srcId="{DB0CB0AB-3A58-4868-9CA8-56BB428A3F54}" destId="{778534A1-46DB-48F7-9010-272CFB9998F5}" srcOrd="0" destOrd="0" presId="urn:microsoft.com/office/officeart/2009/3/layout/HorizontalOrganizationChart"/>
    <dgm:cxn modelId="{5F19B95A-C8CE-42A2-9248-2F21334B06E5}" type="presOf" srcId="{E4A83B51-D61F-48A7-8152-EDDBE7FB02BF}" destId="{6CFD077E-3EEF-4489-919A-70B1706FFDAC}" srcOrd="0" destOrd="0" presId="urn:microsoft.com/office/officeart/2009/3/layout/HorizontalOrganizationChart"/>
    <dgm:cxn modelId="{3E20CF5A-481B-48C2-BB26-CA78F2B3518F}" srcId="{BCC42CCE-B809-4572-AD8D-95B008541A12}" destId="{CB2A5034-4D38-48DE-A9E6-525F2A6DEC49}" srcOrd="7" destOrd="0" parTransId="{CF4847E6-E40C-45B7-9A2C-8270A65D8B29}" sibTransId="{5AED9B82-6A9E-4382-A0F7-3E6440FE6B21}"/>
    <dgm:cxn modelId="{77737C7B-2D47-496F-8A8A-6CCE7AF63F90}" type="presOf" srcId="{FC90B5D5-4FC9-4964-BB51-07FC2806BB31}" destId="{EE5B9C8B-73AF-46AC-8A2A-69CEC4CC327C}" srcOrd="0" destOrd="0" presId="urn:microsoft.com/office/officeart/2009/3/layout/HorizontalOrganizationChart"/>
    <dgm:cxn modelId="{7347827C-91B8-49BA-A642-4D77937D6260}" type="presOf" srcId="{1C0125A4-17B6-434C-9337-933606C82A7A}" destId="{BE84EA6F-9827-4832-953F-D8AB738DD7BD}" srcOrd="1" destOrd="0" presId="urn:microsoft.com/office/officeart/2009/3/layout/HorizontalOrganizationChart"/>
    <dgm:cxn modelId="{B826597D-C575-420E-92E6-62568779E1C3}" type="presOf" srcId="{240F4448-E3FF-4CC9-9EC3-9AAB9DA7E0C1}" destId="{04B7BC23-6173-4835-989C-2AB8710A4C33}" srcOrd="0" destOrd="0" presId="urn:microsoft.com/office/officeart/2009/3/layout/HorizontalOrganizationChart"/>
    <dgm:cxn modelId="{8D8DC27D-138A-4657-B1B4-00BA54433641}" type="presOf" srcId="{B8BE8190-FDAA-48C8-B6C5-51CAD7EE7E08}" destId="{E936BE5A-DB2E-4B91-8972-7E6F77BB7B9C}" srcOrd="1" destOrd="0" presId="urn:microsoft.com/office/officeart/2009/3/layout/HorizontalOrganizationChart"/>
    <dgm:cxn modelId="{4F729081-D8D9-45C3-8C3D-5181F4CAA8BF}" type="presOf" srcId="{010974D7-1755-4DCB-8C11-74E3D5BB9C9B}" destId="{30C87731-3202-4EA6-B88D-14C328372016}" srcOrd="1" destOrd="0" presId="urn:microsoft.com/office/officeart/2009/3/layout/HorizontalOrganizationChart"/>
    <dgm:cxn modelId="{6C1D9E81-5987-4736-A881-87C5BB7655B4}" type="presOf" srcId="{3EE6FA82-A0E6-400A-B9DD-AA542B6C7141}" destId="{FBE57A52-BC64-4851-8689-ADA8EC570CC4}" srcOrd="1" destOrd="0" presId="urn:microsoft.com/office/officeart/2009/3/layout/HorizontalOrganizationChart"/>
    <dgm:cxn modelId="{D9D08E82-2E3C-42E8-93A4-04EB06700D1D}" type="presOf" srcId="{ED1F6D7C-80B0-4175-9152-AF1B0740502F}" destId="{35980DC0-3B83-4D09-A1E8-446BCFAB30F0}" srcOrd="1" destOrd="0" presId="urn:microsoft.com/office/officeart/2009/3/layout/HorizontalOrganizationChart"/>
    <dgm:cxn modelId="{CFDBAB84-1E81-4466-A5A5-E2A5CE9FB09B}" type="presOf" srcId="{898E1057-867D-4855-8052-ECA62EECCECC}" destId="{F7137988-0730-45F2-8A25-6B1F3C4697F0}" srcOrd="0" destOrd="0" presId="urn:microsoft.com/office/officeart/2009/3/layout/HorizontalOrganizationChart"/>
    <dgm:cxn modelId="{F6379985-F481-47C0-80EA-B4B8DBFB495D}" type="presOf" srcId="{7975F8F8-9256-41AD-9EEA-A85996FD6FB2}" destId="{49B8CDEA-99D7-4BEE-8F37-117D7BC515AD}" srcOrd="1" destOrd="0" presId="urn:microsoft.com/office/officeart/2009/3/layout/HorizontalOrganizationChart"/>
    <dgm:cxn modelId="{4FA42A86-F23D-4BF3-B3B8-A03213B946FC}" type="presOf" srcId="{EF77E835-E739-4C6A-A447-687966FBAEFA}" destId="{717980D4-E8D4-4EBE-A4FF-277637AF995F}" srcOrd="0" destOrd="0" presId="urn:microsoft.com/office/officeart/2009/3/layout/HorizontalOrganizationChart"/>
    <dgm:cxn modelId="{78378487-8B97-416E-9BFE-3A826D59D5BB}" type="presOf" srcId="{DB0CB0AB-3A58-4868-9CA8-56BB428A3F54}" destId="{AA6D8DEC-BB4C-4269-AE4D-95FBD3E2A5A1}" srcOrd="1" destOrd="0" presId="urn:microsoft.com/office/officeart/2009/3/layout/HorizontalOrganizationChart"/>
    <dgm:cxn modelId="{81DC7C89-654E-4A90-906D-AEAC9BD2048C}" type="presOf" srcId="{02AEB35C-5A83-4E49-AB32-2B56F1C78BFF}" destId="{BA7B2BBF-2524-4F40-909B-69FE87ECF3C9}" srcOrd="0" destOrd="0" presId="urn:microsoft.com/office/officeart/2009/3/layout/HorizontalOrganizationChart"/>
    <dgm:cxn modelId="{6090ED89-2804-4D73-97BD-0E39A61BB02F}" srcId="{4A29D6F8-154D-40ED-8DD7-064316736E06}" destId="{BCB66E1A-CADF-43DF-8419-3BBC9D340EA0}" srcOrd="1" destOrd="0" parTransId="{75D8113C-D1A8-4E4A-8149-99C42F6EBC41}" sibTransId="{4F46A9E4-3EFD-4525-AC29-49473B08BD6F}"/>
    <dgm:cxn modelId="{385B0B8A-8555-445E-A950-5499EDCD8725}" type="presOf" srcId="{689A9049-06FB-4961-AC23-4DFDAE5FDFF4}" destId="{24074D95-B478-453A-A97B-738B0B3C08B3}" srcOrd="1" destOrd="0" presId="urn:microsoft.com/office/officeart/2009/3/layout/HorizontalOrganizationChart"/>
    <dgm:cxn modelId="{E226F78B-2DD4-4488-B390-352BDE7089D7}" type="presOf" srcId="{18078DB0-EE5C-401B-BF2F-C990CFD3FF36}" destId="{436F4EEB-03FF-42BD-8606-8F71CA880430}" srcOrd="1" destOrd="0" presId="urn:microsoft.com/office/officeart/2009/3/layout/HorizontalOrganizationChart"/>
    <dgm:cxn modelId="{7C253492-C34E-455E-B239-95EE862D7D10}" type="presOf" srcId="{7209E83A-C119-40B2-BEB8-A890C0B7D904}" destId="{3DE53D33-2E74-4C7F-A434-F0CE98B872C7}" srcOrd="0" destOrd="0" presId="urn:microsoft.com/office/officeart/2009/3/layout/HorizontalOrganizationChart"/>
    <dgm:cxn modelId="{F3434792-FD99-4423-8CEC-1EF1D6F8E013}" srcId="{442C59B2-38AC-452F-BDDB-DD7D3723E06B}" destId="{DB0CB0AB-3A58-4868-9CA8-56BB428A3F54}" srcOrd="0" destOrd="0" parTransId="{E52A7FBA-FB64-4A9E-9004-D214E2A4D1D3}" sibTransId="{08118FCC-62ED-486B-8B8B-87735C3A0C5A}"/>
    <dgm:cxn modelId="{668EF896-1388-4379-BE0E-DB5675EC33BC}" type="presOf" srcId="{B8BE8190-FDAA-48C8-B6C5-51CAD7EE7E08}" destId="{E1D9EBD3-CDDE-4DDB-AD6B-31ADCDEEAC60}" srcOrd="0" destOrd="0" presId="urn:microsoft.com/office/officeart/2009/3/layout/HorizontalOrganizationChart"/>
    <dgm:cxn modelId="{F8051197-7B07-452F-91C2-9DE62EB3DE49}" srcId="{BCC42CCE-B809-4572-AD8D-95B008541A12}" destId="{FCE5102C-CE30-4270-BCCA-1487D9DD793A}" srcOrd="3" destOrd="0" parTransId="{4C78DBFD-F89D-4E8F-A990-E2AE95783A58}" sibTransId="{F4449407-D10A-430D-BE59-1D6C0A69F2D1}"/>
    <dgm:cxn modelId="{4C290898-2A8C-4B94-AFC4-93B4E9851EC1}" type="presOf" srcId="{7EE5EAB3-8CC1-4846-989A-AC3A19D51A0C}" destId="{7B7AC510-0C94-4094-AC26-A1831956CD8A}" srcOrd="0" destOrd="0" presId="urn:microsoft.com/office/officeart/2009/3/layout/HorizontalOrganizationChart"/>
    <dgm:cxn modelId="{9D69D399-8844-48F9-BDA2-832E1C8CC9D5}" srcId="{BCC42CCE-B809-4572-AD8D-95B008541A12}" destId="{A7B34980-68C0-4F2E-BC13-009E3062EDC0}" srcOrd="6" destOrd="0" parTransId="{9DFEABED-55E9-4758-BD2E-91EC470C3997}" sibTransId="{1E1C9EA4-9791-4C64-A676-4B769F3A0C87}"/>
    <dgm:cxn modelId="{EBC2729B-B7A3-4229-9D9B-01544C38E10B}" type="presOf" srcId="{CF4847E6-E40C-45B7-9A2C-8270A65D8B29}" destId="{8C9C110B-EA85-4127-89FC-E1FCCB43F5A8}" srcOrd="0" destOrd="0" presId="urn:microsoft.com/office/officeart/2009/3/layout/HorizontalOrganizationChart"/>
    <dgm:cxn modelId="{FBB0F69B-0AFB-442F-A5A7-EB7B224BF12C}" type="presOf" srcId="{2F2D33E7-2E57-4044-8F48-37F96434C405}" destId="{1B91B962-ED6F-4C50-B530-C6F59BFFA6C3}" srcOrd="0" destOrd="0" presId="urn:microsoft.com/office/officeart/2009/3/layout/HorizontalOrganizationChart"/>
    <dgm:cxn modelId="{37A7509C-E901-4323-AD82-E6738B8A7AA3}" type="presOf" srcId="{A3724DC7-2875-4A15-9549-5BC71870567D}" destId="{B39F3F35-017C-421E-B3A0-BB11E401375D}" srcOrd="0" destOrd="0" presId="urn:microsoft.com/office/officeart/2009/3/layout/HorizontalOrganizationChart"/>
    <dgm:cxn modelId="{4A0DFA9C-3DB9-4ED2-870B-A27A98E520EF}" type="presOf" srcId="{CB2A5034-4D38-48DE-A9E6-525F2A6DEC49}" destId="{737635E7-496F-45DA-AE12-D82589EBC9AB}" srcOrd="0" destOrd="0" presId="urn:microsoft.com/office/officeart/2009/3/layout/HorizontalOrganizationChart"/>
    <dgm:cxn modelId="{0CC6CC9E-B878-42D5-8BE4-39D4E8FDF285}" type="presOf" srcId="{059EA102-0227-4825-B36E-1ECA8375C945}" destId="{F520FD84-C3CF-4C42-AB21-36EA35FF306B}" srcOrd="0" destOrd="0" presId="urn:microsoft.com/office/officeart/2009/3/layout/HorizontalOrganizationChart"/>
    <dgm:cxn modelId="{9AF6CE9E-945A-4AE1-BCC9-7DABC1ACF4DA}" type="presOf" srcId="{AB2F4A34-8779-4843-9008-4CE1F90CA74B}" destId="{41C6E244-41B7-47A4-A840-24661E109E02}" srcOrd="0" destOrd="0" presId="urn:microsoft.com/office/officeart/2009/3/layout/HorizontalOrganizationChart"/>
    <dgm:cxn modelId="{1E62E79F-093B-4ECE-B3C8-C95B34FDD7C7}" type="presOf" srcId="{54CD4751-4E8B-4194-966F-567E995F9B76}" destId="{6126D47F-0FC0-4E1C-B832-BB85097A59A0}" srcOrd="0" destOrd="0" presId="urn:microsoft.com/office/officeart/2009/3/layout/HorizontalOrganizationChart"/>
    <dgm:cxn modelId="{525A88A0-1B7E-4CE2-9D1A-34900A00848F}" srcId="{F3055981-1FC2-4B01-B17E-3EF28A2BF01D}" destId="{302CFCA2-0DD0-4650-B037-79A0E9E21DD2}" srcOrd="0" destOrd="0" parTransId="{FE98083C-8D50-42BA-A4A5-6635495A7DD2}" sibTransId="{BFC2A79D-593A-42E7-BBC6-FC3C5F2D4311}"/>
    <dgm:cxn modelId="{26F04DA1-43D6-4CC9-92FE-8DE7F73FF94D}" srcId="{BA32A34E-CA36-427B-84CC-73FD6F614186}" destId="{898E1057-867D-4855-8052-ECA62EECCECC}" srcOrd="10" destOrd="0" parTransId="{E8CAE43F-05E9-4E4D-8475-54B392E379F1}" sibTransId="{F21291BD-4436-4E2C-9CE6-89CE61B1C9A3}"/>
    <dgm:cxn modelId="{37E1A0A2-DDED-45FC-A25D-110BE27AD479}" srcId="{60E8691F-0966-4833-B6C9-71E371CD4999}" destId="{A85B02AB-8D6F-4F13-81B2-AC3D44672C48}" srcOrd="0" destOrd="0" parTransId="{B31BF03B-E51B-4DFC-BA07-C48B793CBACA}" sibTransId="{B09A6046-2159-46E9-9113-796BC97FB321}"/>
    <dgm:cxn modelId="{3897B4A2-0615-4B8D-9F4D-A27445196B2F}" type="presOf" srcId="{25CBDEAE-5063-4927-B92C-D1F43D263E82}" destId="{7E2A74EC-91D2-47EB-A5BE-1259B84BE01E}" srcOrd="1" destOrd="0" presId="urn:microsoft.com/office/officeart/2009/3/layout/HorizontalOrganizationChart"/>
    <dgm:cxn modelId="{630F68A4-A7AF-45D4-A9D2-6DBA733A1FF8}" type="presOf" srcId="{75D8113C-D1A8-4E4A-8149-99C42F6EBC41}" destId="{90E55C49-CCBF-4734-B397-A967C8357619}" srcOrd="0" destOrd="0" presId="urn:microsoft.com/office/officeart/2009/3/layout/HorizontalOrganizationChart"/>
    <dgm:cxn modelId="{83670BA5-37FE-417F-9985-14737B74EC47}" type="presOf" srcId="{9E9F3F8D-7403-43C8-A658-1BB83E25A946}" destId="{636DB620-846A-43D1-B485-0BEC7DD025F2}" srcOrd="0" destOrd="0" presId="urn:microsoft.com/office/officeart/2009/3/layout/HorizontalOrganizationChart"/>
    <dgm:cxn modelId="{970031A5-0569-42CC-BA9A-F731F6E25542}" type="presOf" srcId="{BCB66E1A-CADF-43DF-8419-3BBC9D340EA0}" destId="{CFBB7E77-EC38-4B87-BDF9-EB7695551720}" srcOrd="0" destOrd="0" presId="urn:microsoft.com/office/officeart/2009/3/layout/HorizontalOrganizationChart"/>
    <dgm:cxn modelId="{05AC96A6-F8CB-46A8-BBC7-E9F5C5DB7E8A}" type="presOf" srcId="{E534A0EE-24A6-42FF-95E5-B50A725CA08A}" destId="{C06A54F5-321C-4122-8CB6-5DD8ADEC8626}" srcOrd="0" destOrd="0" presId="urn:microsoft.com/office/officeart/2009/3/layout/HorizontalOrganizationChart"/>
    <dgm:cxn modelId="{F2A3DAA6-5E06-4F02-B8E7-993571327F50}" type="presOf" srcId="{60E8691F-0966-4833-B6C9-71E371CD4999}" destId="{CEA88EC7-AD0A-4914-925C-C11BFB0B3EFB}" srcOrd="0" destOrd="0" presId="urn:microsoft.com/office/officeart/2009/3/layout/HorizontalOrganizationChart"/>
    <dgm:cxn modelId="{C37059AA-FFD5-402E-AB67-524418A03053}" type="presOf" srcId="{6B692C0F-F1CC-4B48-8019-B76CFCB9B086}" destId="{D9B49162-3B5F-4707-AC25-3E7617C8A36F}" srcOrd="1" destOrd="0" presId="urn:microsoft.com/office/officeart/2009/3/layout/HorizontalOrganizationChart"/>
    <dgm:cxn modelId="{E1B1CEAA-24F4-4D60-82F1-669D7AC52CDB}" type="presOf" srcId="{758C02E7-C6CE-4E6A-B281-A0ED2CD92F06}" destId="{66D8B889-D507-405F-B56C-B2801CCA509A}" srcOrd="0" destOrd="0" presId="urn:microsoft.com/office/officeart/2009/3/layout/HorizontalOrganizationChart"/>
    <dgm:cxn modelId="{B7DCF4AD-3282-4F71-A5A7-A502386F7037}" srcId="{BA32A34E-CA36-427B-84CC-73FD6F614186}" destId="{3EE6FA82-A0E6-400A-B9DD-AA542B6C7141}" srcOrd="2" destOrd="0" parTransId="{15F7CB68-E4BE-45B9-BEB5-1D43EEB72C7B}" sibTransId="{832D6AB3-0FB8-42F9-99A4-97D33851B41D}"/>
    <dgm:cxn modelId="{2A8752AE-A240-4D65-87F5-7EA7112D9008}" srcId="{BA32A34E-CA36-427B-84CC-73FD6F614186}" destId="{51084485-2230-447C-9212-90F59F3AE8CE}" srcOrd="9" destOrd="0" parTransId="{AB2F4A34-8779-4843-9008-4CE1F90CA74B}" sibTransId="{94EAA729-7BA8-46A8-84A7-5FD3EEC576F2}"/>
    <dgm:cxn modelId="{EF99C3AE-1E52-4049-A56B-C186179DC6CE}" srcId="{BA32A34E-CA36-427B-84CC-73FD6F614186}" destId="{758C02E7-C6CE-4E6A-B281-A0ED2CD92F06}" srcOrd="0" destOrd="0" parTransId="{4DBB7823-0982-4186-9695-63685C97EF0F}" sibTransId="{EB19D5D2-FA9C-4991-814B-898957B8A014}"/>
    <dgm:cxn modelId="{CCEDEBAF-0B26-44E4-A5F0-D00C7110FF58}" type="presOf" srcId="{A17767F6-80BD-435D-BA49-2DC70E9B1082}" destId="{AA7ACD4A-B851-460A-BC27-680FB7445BC2}" srcOrd="0" destOrd="0" presId="urn:microsoft.com/office/officeart/2009/3/layout/HorizontalOrganizationChart"/>
    <dgm:cxn modelId="{5796C9B0-ACEA-4068-8A11-20890C1037E9}" type="presOf" srcId="{BCC42CCE-B809-4572-AD8D-95B008541A12}" destId="{A210C312-4582-41FA-B83D-EB0CA68BB7C3}" srcOrd="1" destOrd="0" presId="urn:microsoft.com/office/officeart/2009/3/layout/HorizontalOrganizationChart"/>
    <dgm:cxn modelId="{0D0E3AB1-03B3-4746-96B3-00ECB5EF3E1E}" type="presOf" srcId="{459EF420-8787-43D1-8527-FBFE0E23EE58}" destId="{9D6AC511-93E0-42FC-AABB-D24B31758959}" srcOrd="1" destOrd="0" presId="urn:microsoft.com/office/officeart/2009/3/layout/HorizontalOrganizationChart"/>
    <dgm:cxn modelId="{A322E8B2-16B1-41D6-AC55-2061C6EFF707}" type="presOf" srcId="{A35AF8E4-FEC9-4C7A-88FA-8D99228B42A2}" destId="{8C1876FB-E444-4D2A-87A3-F8A665629087}" srcOrd="1" destOrd="0" presId="urn:microsoft.com/office/officeart/2009/3/layout/HorizontalOrganizationChart"/>
    <dgm:cxn modelId="{27EEEDB2-1F08-4EB9-8D13-09D3DA7A1268}" type="presOf" srcId="{1CB063A3-F5EC-400A-B2EE-132E67675C0F}" destId="{56A9BD27-1B2B-4C26-80CF-4E324BB252A0}" srcOrd="0" destOrd="0" presId="urn:microsoft.com/office/officeart/2009/3/layout/HorizontalOrganizationChart"/>
    <dgm:cxn modelId="{F3F149B3-364D-4CF7-975E-9ADDBC2C0288}" srcId="{BCC42CCE-B809-4572-AD8D-95B008541A12}" destId="{9292141C-3796-442F-9A2B-31132FD9D1AF}" srcOrd="1" destOrd="0" parTransId="{24CD6E2A-43C6-4CBB-B4D9-4A9B82FCA861}" sibTransId="{547AEECA-27C9-498D-9003-CC56A235DB11}"/>
    <dgm:cxn modelId="{217898B3-EDD6-4ABA-8696-9453783F57E4}" srcId="{BA32A34E-CA36-427B-84CC-73FD6F614186}" destId="{4A29D6F8-154D-40ED-8DD7-064316736E06}" srcOrd="1" destOrd="0" parTransId="{A938EA45-3359-4F5E-9D5D-808683C74900}" sibTransId="{15427F7D-E6B4-424B-BC9C-E857B59E616D}"/>
    <dgm:cxn modelId="{78694DB4-5016-4BB8-976A-F50FDD76B81B}" type="presOf" srcId="{898E1057-867D-4855-8052-ECA62EECCECC}" destId="{A9E985FB-FBDA-4BC5-9F0D-A81FE340CFDB}" srcOrd="1" destOrd="0" presId="urn:microsoft.com/office/officeart/2009/3/layout/HorizontalOrganizationChart"/>
    <dgm:cxn modelId="{7A61CFB4-152E-4A17-8D6C-DD146103BE0B}" type="presOf" srcId="{F3055981-1FC2-4B01-B17E-3EF28A2BF01D}" destId="{82D14F99-6D9C-4D1D-9551-E9784F78AB3B}" srcOrd="1" destOrd="0" presId="urn:microsoft.com/office/officeart/2009/3/layout/HorizontalOrganizationChart"/>
    <dgm:cxn modelId="{E061DFB6-ABE0-4D98-BBE2-85A336A15012}" type="presOf" srcId="{589990B5-8297-4198-AD7B-99C458EBA99D}" destId="{67ADB2C9-6211-4A1C-8E96-5037CDA3FF10}" srcOrd="0" destOrd="0" presId="urn:microsoft.com/office/officeart/2009/3/layout/HorizontalOrganizationChart"/>
    <dgm:cxn modelId="{10AB08B7-C6F9-4779-A85B-CCE56E2406C0}" type="presOf" srcId="{28E320A9-7724-4AAC-81A5-D08733098DA2}" destId="{113C5748-38FC-4EFB-BAE1-96A97C23F765}" srcOrd="0" destOrd="0" presId="urn:microsoft.com/office/officeart/2009/3/layout/HorizontalOrganizationChart"/>
    <dgm:cxn modelId="{79AB40BB-CEBB-406D-AB38-E740D9C6884E}" type="presOf" srcId="{23BF6BC8-120C-47F0-91BE-860412484F4D}" destId="{666FF521-C865-4E6B-B04C-9DC552680601}" srcOrd="0" destOrd="0" presId="urn:microsoft.com/office/officeart/2009/3/layout/HorizontalOrganizationChart"/>
    <dgm:cxn modelId="{059B0FBD-BB63-4771-AC4A-E73EC2CA46EF}" type="presOf" srcId="{BA32A34E-CA36-427B-84CC-73FD6F614186}" destId="{8FBDE94A-3027-48A2-A007-73BCD0AD5CA3}" srcOrd="1" destOrd="0" presId="urn:microsoft.com/office/officeart/2009/3/layout/HorizontalOrganizationChart"/>
    <dgm:cxn modelId="{D55254BD-2DA3-482F-8137-CB0A3AAD6762}" type="presOf" srcId="{A17767F6-80BD-435D-BA49-2DC70E9B1082}" destId="{7859D3B4-B8A8-4793-B3C9-1C1A9A186A97}" srcOrd="1" destOrd="0" presId="urn:microsoft.com/office/officeart/2009/3/layout/HorizontalOrganizationChart"/>
    <dgm:cxn modelId="{A90494BD-ACAE-42D7-B856-FA9D9B13EA31}" type="presOf" srcId="{4A29D6F8-154D-40ED-8DD7-064316736E06}" destId="{ED795A06-83C9-4900-8B2A-8FF34D80C777}" srcOrd="0" destOrd="0" presId="urn:microsoft.com/office/officeart/2009/3/layout/HorizontalOrganizationChart"/>
    <dgm:cxn modelId="{352FCBBD-A435-4F4F-92F3-7A43E7018454}" type="presOf" srcId="{E94D6EE2-752E-433D-8F7C-3171FB9900E0}" destId="{05F5ED07-6CBF-4DD5-B667-7F57A72C5501}" srcOrd="0" destOrd="0" presId="urn:microsoft.com/office/officeart/2009/3/layout/HorizontalOrganizationChart"/>
    <dgm:cxn modelId="{C2B2F3BD-C316-40BE-AEFF-CF0BBDBB940D}" type="presOf" srcId="{6B692C0F-F1CC-4B48-8019-B76CFCB9B086}" destId="{04546700-49BD-40BC-8FC8-868CCD31D137}" srcOrd="0" destOrd="0" presId="urn:microsoft.com/office/officeart/2009/3/layout/HorizontalOrganizationChart"/>
    <dgm:cxn modelId="{4CDBF8C0-D13F-4DA6-9D06-2A3896CBEBEE}" type="presOf" srcId="{E8CAE43F-05E9-4E4D-8475-54B392E379F1}" destId="{DA52FC13-EF19-4DBA-92E4-D57A6A8E6C38}" srcOrd="0" destOrd="0" presId="urn:microsoft.com/office/officeart/2009/3/layout/HorizontalOrganizationChart"/>
    <dgm:cxn modelId="{B55D69C2-5963-48BB-9958-80BFD9BD0B13}" type="presOf" srcId="{02AEB35C-5A83-4E49-AB32-2B56F1C78BFF}" destId="{EBB1BF33-E6EF-4596-94BE-FDD61E8B8A70}" srcOrd="1" destOrd="0" presId="urn:microsoft.com/office/officeart/2009/3/layout/HorizontalOrganizationChart"/>
    <dgm:cxn modelId="{F72B04C4-4084-4B31-A2F3-ADAC66495233}" srcId="{1CB063A3-F5EC-400A-B2EE-132E67675C0F}" destId="{442C59B2-38AC-452F-BDDB-DD7D3723E06B}" srcOrd="2" destOrd="0" parTransId="{3D321E62-E7E4-4D1C-99AF-F76BA58BA5E5}" sibTransId="{E15ED8A1-8670-41FB-9FC0-FAE1A11F4B3E}"/>
    <dgm:cxn modelId="{E9D5E0C4-7929-4CF0-A5E5-0EA1A113349C}" type="presOf" srcId="{BA32A34E-CA36-427B-84CC-73FD6F614186}" destId="{77DB11B3-6302-432A-AEFA-6060451B816D}" srcOrd="0" destOrd="0" presId="urn:microsoft.com/office/officeart/2009/3/layout/HorizontalOrganizationChart"/>
    <dgm:cxn modelId="{92CB3BC5-863D-4919-80A6-CD770244663C}" srcId="{BA32A34E-CA36-427B-84CC-73FD6F614186}" destId="{459EF420-8787-43D1-8527-FBFE0E23EE58}" srcOrd="4" destOrd="0" parTransId="{7209E83A-C119-40B2-BEB8-A890C0B7D904}" sibTransId="{9DFFA6C6-3E74-4EBE-89C2-9A98584F48F7}"/>
    <dgm:cxn modelId="{1D98C3C6-2FFE-4E0B-9769-A91B8DB28F80}" type="presOf" srcId="{35E194B8-995E-499B-8FB3-B0FE38BA15FF}" destId="{2BAD0DE1-A23F-4E45-B272-BF249A065591}" srcOrd="1" destOrd="0" presId="urn:microsoft.com/office/officeart/2009/3/layout/HorizontalOrganizationChart"/>
    <dgm:cxn modelId="{A71DDAC7-BDE7-4ADD-BCC4-A1752F7B9EA4}" type="presOf" srcId="{FE98083C-8D50-42BA-A4A5-6635495A7DD2}" destId="{9F6FEFCF-9178-4614-90F3-81A82F7C5B1F}" srcOrd="0" destOrd="0" presId="urn:microsoft.com/office/officeart/2009/3/layout/HorizontalOrganizationChart"/>
    <dgm:cxn modelId="{0BEF4CC9-1D97-47AE-9398-D579D45FE01B}" type="presOf" srcId="{CEE0CF0A-B246-458C-AC59-351F7A94097A}" destId="{AE02685C-838B-4B00-83EB-32BB97CEB824}" srcOrd="0" destOrd="0" presId="urn:microsoft.com/office/officeart/2009/3/layout/HorizontalOrganizationChart"/>
    <dgm:cxn modelId="{5FB892CB-D29A-4E4C-BAEE-27D2FEA840B9}" type="presOf" srcId="{5AAAEEA5-48FF-4993-B9AE-097C3C23EC19}" destId="{AFC52701-0BB3-458D-A3DF-E5117A63FB7F}" srcOrd="0" destOrd="0" presId="urn:microsoft.com/office/officeart/2009/3/layout/HorizontalOrganizationChart"/>
    <dgm:cxn modelId="{603FFCCB-B378-4F89-B9AA-6162910FF922}" type="presOf" srcId="{BF0CC9D7-8DBE-4EEC-A1A0-3EC5BB8CF564}" destId="{ADAA3F10-E264-486C-A266-D759C2639AD4}" srcOrd="1" destOrd="0" presId="urn:microsoft.com/office/officeart/2009/3/layout/HorizontalOrganizationChart"/>
    <dgm:cxn modelId="{A90C3FCE-2959-4E3F-BEE3-74253A2C28A8}" srcId="{BA32A34E-CA36-427B-84CC-73FD6F614186}" destId="{B8BE8190-FDAA-48C8-B6C5-51CAD7EE7E08}" srcOrd="6" destOrd="0" parTransId="{A3724DC7-2875-4A15-9549-5BC71870567D}" sibTransId="{336313D2-B39D-412D-9D80-39CADB01FEC5}"/>
    <dgm:cxn modelId="{A0D2C7D2-4F02-477F-97C1-F841F7E8F3ED}" srcId="{BCC42CCE-B809-4572-AD8D-95B008541A12}" destId="{E4A83B51-D61F-48A7-8152-EDDBE7FB02BF}" srcOrd="5" destOrd="0" parTransId="{B9F026E2-C318-4B15-B58F-C53406A5F97C}" sibTransId="{F8363D36-2A9E-4883-9984-A0E1F112A744}"/>
    <dgm:cxn modelId="{C063EFD4-3984-4272-AE06-94191218B023}" type="presOf" srcId="{24CD6E2A-43C6-4CBB-B4D9-4A9B82FCA861}" destId="{47028E73-D0A4-45D0-BEA3-A7CF12E7DEA5}" srcOrd="0" destOrd="0" presId="urn:microsoft.com/office/officeart/2009/3/layout/HorizontalOrganizationChart"/>
    <dgm:cxn modelId="{D64726D7-173D-4999-98A7-899D5905FFCE}" srcId="{A35AF8E4-FEC9-4C7A-88FA-8D99228B42A2}" destId="{35E194B8-995E-499B-8FB3-B0FE38BA15FF}" srcOrd="2" destOrd="0" parTransId="{059EA102-0227-4825-B36E-1ECA8375C945}" sibTransId="{9C25BB3B-8860-4589-954D-F2B851B3698A}"/>
    <dgm:cxn modelId="{F26F1BD8-D88E-42DC-85A7-47F938C634D9}" type="presOf" srcId="{4DBB7823-0982-4186-9695-63685C97EF0F}" destId="{82AF57D7-CB73-4638-8247-254004965C15}" srcOrd="0" destOrd="0" presId="urn:microsoft.com/office/officeart/2009/3/layout/HorizontalOrganizationChart"/>
    <dgm:cxn modelId="{5BE81ED8-3939-49FC-9398-8F24D9717440}" srcId="{BCC42CCE-B809-4572-AD8D-95B008541A12}" destId="{1C0125A4-17B6-434C-9337-933606C82A7A}" srcOrd="2" destOrd="0" parTransId="{6B35AAAD-6F63-44EE-89EA-EA6EC9AA51CE}" sibTransId="{3A9BE976-7CBA-4F98-AB5A-86DC7FC9C7A3}"/>
    <dgm:cxn modelId="{A94E41D8-B3C1-4B9D-84FA-A0F166245015}" type="presOf" srcId="{689A9049-06FB-4961-AC23-4DFDAE5FDFF4}" destId="{6B1D2440-1367-4FCE-8B89-46D40A02DF26}" srcOrd="0" destOrd="0" presId="urn:microsoft.com/office/officeart/2009/3/layout/HorizontalOrganizationChart"/>
    <dgm:cxn modelId="{9F2AA6D8-2224-49BB-A5B9-96AA4FC46151}" type="presOf" srcId="{64FC0C34-21F4-43DC-A5AC-3068428DE788}" destId="{B0F666A2-8715-4F26-9CDC-BC3BEDB7CAA9}" srcOrd="1" destOrd="0" presId="urn:microsoft.com/office/officeart/2009/3/layout/HorizontalOrganizationChart"/>
    <dgm:cxn modelId="{24128BDD-A45A-413D-BE22-843D329EBE1E}" srcId="{BA32A34E-CA36-427B-84CC-73FD6F614186}" destId="{F3055981-1FC2-4B01-B17E-3EF28A2BF01D}" srcOrd="15" destOrd="0" parTransId="{1111C56F-23D4-4762-B027-C6921576DF88}" sibTransId="{CA9F3EED-EE11-4080-84F1-1A071761F9F8}"/>
    <dgm:cxn modelId="{899BC0E1-BC80-4DC2-8771-C69D826EC5E0}" type="presOf" srcId="{9292141C-3796-442F-9A2B-31132FD9D1AF}" destId="{D553613B-CEF7-4B46-ADD8-C066DDA31C72}" srcOrd="0" destOrd="0" presId="urn:microsoft.com/office/officeart/2009/3/layout/HorizontalOrganizationChart"/>
    <dgm:cxn modelId="{C6AED1E1-B6E0-450A-AB70-6BD8FB4349DB}" type="presOf" srcId="{F3055981-1FC2-4B01-B17E-3EF28A2BF01D}" destId="{A0919143-5FAA-4E10-8518-25B08F0F5A1C}" srcOrd="0" destOrd="0" presId="urn:microsoft.com/office/officeart/2009/3/layout/HorizontalOrganizationChart"/>
    <dgm:cxn modelId="{D3BBE1E1-F94C-4FF7-8892-07AE279E594D}" type="presOf" srcId="{3EE6FA82-A0E6-400A-B9DD-AA542B6C7141}" destId="{EDA44014-F5DE-4CCB-98BC-39AA9C9C8B59}" srcOrd="0" destOrd="0" presId="urn:microsoft.com/office/officeart/2009/3/layout/HorizontalOrganizationChart"/>
    <dgm:cxn modelId="{163753E2-E470-47AE-9B6D-D91C7EB55DF0}" type="presOf" srcId="{FCE5102C-CE30-4270-BCCA-1487D9DD793A}" destId="{7C361F17-AB94-4C64-BDC3-CE78862011C5}" srcOrd="1" destOrd="0" presId="urn:microsoft.com/office/officeart/2009/3/layout/HorizontalOrganizationChart"/>
    <dgm:cxn modelId="{30D52AE4-ACAB-4ADC-B68E-90841806D3F8}" type="presOf" srcId="{1111C56F-23D4-4762-B027-C6921576DF88}" destId="{3125F8E6-4CAE-4DE0-9335-43B4E391B73B}" srcOrd="0" destOrd="0" presId="urn:microsoft.com/office/officeart/2009/3/layout/HorizontalOrganizationChart"/>
    <dgm:cxn modelId="{8273F2E4-EE13-4F8D-9105-23F79B36331A}" srcId="{BA32A34E-CA36-427B-84CC-73FD6F614186}" destId="{A35AF8E4-FEC9-4C7A-88FA-8D99228B42A2}" srcOrd="13" destOrd="0" parTransId="{D50540E3-6A73-47F0-850F-814E5E1B0682}" sibTransId="{E33C8F7F-9635-442F-82D7-181B2B57BECC}"/>
    <dgm:cxn modelId="{88F2B4E6-6ABB-40AA-9287-418600AA5C58}" type="presOf" srcId="{A35AF8E4-FEC9-4C7A-88FA-8D99228B42A2}" destId="{A9BE6D22-A04F-403D-BF7A-099EF926F6AA}" srcOrd="0" destOrd="0" presId="urn:microsoft.com/office/officeart/2009/3/layout/HorizontalOrganizationChart"/>
    <dgm:cxn modelId="{843351E7-58B4-4B8A-BF09-95BC1FF835AF}" type="presOf" srcId="{4925DF0D-C91C-4210-9836-CA80758D2ECA}" destId="{947831A9-0E96-4623-BF16-E65A738491B0}" srcOrd="0" destOrd="0" presId="urn:microsoft.com/office/officeart/2009/3/layout/HorizontalOrganizationChart"/>
    <dgm:cxn modelId="{9F6047E9-F46E-4F87-A222-A567923B1ED7}" type="presOf" srcId="{B31BF03B-E51B-4DFC-BA07-C48B793CBACA}" destId="{E36C404E-DDAE-42AA-A389-922D4853432D}" srcOrd="0" destOrd="0" presId="urn:microsoft.com/office/officeart/2009/3/layout/HorizontalOrganizationChart"/>
    <dgm:cxn modelId="{32366BE9-F09C-48C3-91A1-DBE09FFCE442}" type="presOf" srcId="{758C02E7-C6CE-4E6A-B281-A0ED2CD92F06}" destId="{2716C952-AEBB-4D61-B370-95B085DCDD5D}" srcOrd="1" destOrd="0" presId="urn:microsoft.com/office/officeart/2009/3/layout/HorizontalOrganizationChart"/>
    <dgm:cxn modelId="{10CB92E9-B3AF-4F6A-A9F0-3DC380697E1D}" type="presOf" srcId="{15F7CB68-E4BE-45B9-BEB5-1D43EEB72C7B}" destId="{C6EDB7A7-BECC-458B-AAB1-42E191B12328}" srcOrd="0" destOrd="0" presId="urn:microsoft.com/office/officeart/2009/3/layout/HorizontalOrganizationChart"/>
    <dgm:cxn modelId="{17D12AEB-E1BC-4CAE-AA48-BFD10C1DDAF2}" type="presOf" srcId="{51084485-2230-447C-9212-90F59F3AE8CE}" destId="{3DCF8495-E6E3-4533-809B-96F7523BB13B}" srcOrd="1" destOrd="0" presId="urn:microsoft.com/office/officeart/2009/3/layout/HorizontalOrganizationChart"/>
    <dgm:cxn modelId="{D83ED2EC-835E-4CED-8560-A74E1D153DCF}" srcId="{1CB063A3-F5EC-400A-B2EE-132E67675C0F}" destId="{60E8691F-0966-4833-B6C9-71E371CD4999}" srcOrd="0" destOrd="0" parTransId="{240F4448-E3FF-4CC9-9EC3-9AAB9DA7E0C1}" sibTransId="{C0F1FEAB-2D38-4F9A-90EB-922C56D2C170}"/>
    <dgm:cxn modelId="{560697F2-A90E-401C-A4D5-66C1BBAFE0AC}" srcId="{BA32A34E-CA36-427B-84CC-73FD6F614186}" destId="{010974D7-1755-4DCB-8C11-74E3D5BB9C9B}" srcOrd="12" destOrd="0" parTransId="{CDD674EA-D771-4ACD-8B59-2123A64193F1}" sibTransId="{3FC4A422-F926-4630-91E3-27F193202402}"/>
    <dgm:cxn modelId="{331189F5-5FE7-49C3-92E2-EAE0942547E6}" srcId="{BA32A34E-CA36-427B-84CC-73FD6F614186}" destId="{18078DB0-EE5C-401B-BF2F-C990CFD3FF36}" srcOrd="11" destOrd="0" parTransId="{E534A0EE-24A6-42FF-95E5-B50A725CA08A}" sibTransId="{B4CE96C4-96B6-4DE1-9F33-997C248B7644}"/>
    <dgm:cxn modelId="{927733F6-E2E8-470F-A97D-E464F2974CD7}" type="presOf" srcId="{302CFCA2-0DD0-4650-B037-79A0E9E21DD2}" destId="{B379928A-CBF6-47AA-BDBF-F4A3AC477843}" srcOrd="1" destOrd="0" presId="urn:microsoft.com/office/officeart/2009/3/layout/HorizontalOrganizationChart"/>
    <dgm:cxn modelId="{CBC8ACFB-8828-473E-B3A6-FD15CF5A701B}" type="presOf" srcId="{6EA1D656-950A-4632-8811-E10963D19285}" destId="{E7321AF9-2482-47BB-83FD-FAC46939A4CB}" srcOrd="0" destOrd="0" presId="urn:microsoft.com/office/officeart/2009/3/layout/HorizontalOrganizationChart"/>
    <dgm:cxn modelId="{878DF7FD-E67C-4558-936B-479BC097F2A2}" srcId="{1CB063A3-F5EC-400A-B2EE-132E67675C0F}" destId="{BA32A34E-CA36-427B-84CC-73FD6F614186}" srcOrd="1" destOrd="0" parTransId="{4925DF0D-C91C-4210-9836-CA80758D2ECA}" sibTransId="{389A3878-A136-42AC-9FFC-15FDBA16E5A2}"/>
    <dgm:cxn modelId="{A966C6DD-3619-492B-B77D-C79B52E166FC}" type="presParOf" srcId="{7E720E86-2BEA-445B-BD66-9DA28FF718B7}" destId="{52287665-63E4-4D87-AB6F-A2B17B593794}" srcOrd="0" destOrd="0" presId="urn:microsoft.com/office/officeart/2009/3/layout/HorizontalOrganizationChart"/>
    <dgm:cxn modelId="{2DCB7F8F-C67D-40D2-8D9F-8AC8ECCB6E9D}" type="presParOf" srcId="{52287665-63E4-4D87-AB6F-A2B17B593794}" destId="{013DF78D-07B3-485E-A89C-D0EE3EEA31F6}" srcOrd="0" destOrd="0" presId="urn:microsoft.com/office/officeart/2009/3/layout/HorizontalOrganizationChart"/>
    <dgm:cxn modelId="{88AAAF34-FD75-4054-9D2D-1984D5A96252}" type="presParOf" srcId="{013DF78D-07B3-485E-A89C-D0EE3EEA31F6}" destId="{56A9BD27-1B2B-4C26-80CF-4E324BB252A0}" srcOrd="0" destOrd="0" presId="urn:microsoft.com/office/officeart/2009/3/layout/HorizontalOrganizationChart"/>
    <dgm:cxn modelId="{A3562ACA-4897-45D1-9D55-5B6ED484DEB4}" type="presParOf" srcId="{013DF78D-07B3-485E-A89C-D0EE3EEA31F6}" destId="{5B9E2977-F763-4806-B3DC-2F3F0279BC59}" srcOrd="1" destOrd="0" presId="urn:microsoft.com/office/officeart/2009/3/layout/HorizontalOrganizationChart"/>
    <dgm:cxn modelId="{7E70BD09-1C69-4B02-9031-59050663D79C}" type="presParOf" srcId="{52287665-63E4-4D87-AB6F-A2B17B593794}" destId="{D988DD3C-08F3-446E-8D21-935DE0EA9352}" srcOrd="1" destOrd="0" presId="urn:microsoft.com/office/officeart/2009/3/layout/HorizontalOrganizationChart"/>
    <dgm:cxn modelId="{4FB09EF0-9DCB-40E1-8D50-F167D7A607D0}" type="presParOf" srcId="{D988DD3C-08F3-446E-8D21-935DE0EA9352}" destId="{04B7BC23-6173-4835-989C-2AB8710A4C33}" srcOrd="0" destOrd="0" presId="urn:microsoft.com/office/officeart/2009/3/layout/HorizontalOrganizationChart"/>
    <dgm:cxn modelId="{806429E0-D4AD-44CD-8E8B-F9AB5E483DFE}" type="presParOf" srcId="{D988DD3C-08F3-446E-8D21-935DE0EA9352}" destId="{74B7411F-C5FD-4B8A-A20E-92A9CB6A4CA9}" srcOrd="1" destOrd="0" presId="urn:microsoft.com/office/officeart/2009/3/layout/HorizontalOrganizationChart"/>
    <dgm:cxn modelId="{05176F29-7381-4ADD-8530-400C80805DCB}" type="presParOf" srcId="{74B7411F-C5FD-4B8A-A20E-92A9CB6A4CA9}" destId="{186CB073-F6EB-453A-804B-50B59B9159BE}" srcOrd="0" destOrd="0" presId="urn:microsoft.com/office/officeart/2009/3/layout/HorizontalOrganizationChart"/>
    <dgm:cxn modelId="{8C646360-473A-4EC1-8F6A-2AAF511C6244}" type="presParOf" srcId="{186CB073-F6EB-453A-804B-50B59B9159BE}" destId="{CEA88EC7-AD0A-4914-925C-C11BFB0B3EFB}" srcOrd="0" destOrd="0" presId="urn:microsoft.com/office/officeart/2009/3/layout/HorizontalOrganizationChart"/>
    <dgm:cxn modelId="{0F91CB98-16F4-419A-B90B-5B58DC3345B1}" type="presParOf" srcId="{186CB073-F6EB-453A-804B-50B59B9159BE}" destId="{0C64F1C2-BEB5-4C19-B315-DC0FBD28974D}" srcOrd="1" destOrd="0" presId="urn:microsoft.com/office/officeart/2009/3/layout/HorizontalOrganizationChart"/>
    <dgm:cxn modelId="{D5315DA7-1268-487E-8DEA-A9CEEF26B2A9}" type="presParOf" srcId="{74B7411F-C5FD-4B8A-A20E-92A9CB6A4CA9}" destId="{2385AF6E-A9CB-4DE8-86E5-2C4E1B7B16E5}" srcOrd="1" destOrd="0" presId="urn:microsoft.com/office/officeart/2009/3/layout/HorizontalOrganizationChart"/>
    <dgm:cxn modelId="{C61D5CEF-6714-4F67-92C9-A8AAB224C419}" type="presParOf" srcId="{2385AF6E-A9CB-4DE8-86E5-2C4E1B7B16E5}" destId="{E36C404E-DDAE-42AA-A389-922D4853432D}" srcOrd="0" destOrd="0" presId="urn:microsoft.com/office/officeart/2009/3/layout/HorizontalOrganizationChart"/>
    <dgm:cxn modelId="{5B56F231-7979-495B-B40C-624F8ED89EE7}" type="presParOf" srcId="{2385AF6E-A9CB-4DE8-86E5-2C4E1B7B16E5}" destId="{03F0D891-DECD-450D-844E-C23530E644CB}" srcOrd="1" destOrd="0" presId="urn:microsoft.com/office/officeart/2009/3/layout/HorizontalOrganizationChart"/>
    <dgm:cxn modelId="{D219445D-B859-4547-8D1C-0329BADC5A3B}" type="presParOf" srcId="{03F0D891-DECD-450D-844E-C23530E644CB}" destId="{5D3DBC25-05BF-425B-B51B-EB3CF6AB9F36}" srcOrd="0" destOrd="0" presId="urn:microsoft.com/office/officeart/2009/3/layout/HorizontalOrganizationChart"/>
    <dgm:cxn modelId="{B6E4F8D4-A15A-45EF-8355-8014A485AB28}" type="presParOf" srcId="{5D3DBC25-05BF-425B-B51B-EB3CF6AB9F36}" destId="{D27CDB03-C3CE-441B-B422-D24AEAE91FB0}" srcOrd="0" destOrd="0" presId="urn:microsoft.com/office/officeart/2009/3/layout/HorizontalOrganizationChart"/>
    <dgm:cxn modelId="{A41802C7-3335-47DF-B6A6-E24B1A761D51}" type="presParOf" srcId="{5D3DBC25-05BF-425B-B51B-EB3CF6AB9F36}" destId="{7E5E509A-BED6-427C-BE3C-930855BD8B1F}" srcOrd="1" destOrd="0" presId="urn:microsoft.com/office/officeart/2009/3/layout/HorizontalOrganizationChart"/>
    <dgm:cxn modelId="{BC915B34-AD81-4DED-B9EB-F25B1973E38D}" type="presParOf" srcId="{03F0D891-DECD-450D-844E-C23530E644CB}" destId="{93996493-2E43-4001-B647-7C8A3210EEB4}" srcOrd="1" destOrd="0" presId="urn:microsoft.com/office/officeart/2009/3/layout/HorizontalOrganizationChart"/>
    <dgm:cxn modelId="{50602297-5E22-4C0A-A1E4-81E3AC103C4D}" type="presParOf" srcId="{03F0D891-DECD-450D-844E-C23530E644CB}" destId="{D204A709-1005-462F-BBF6-BDA6DD1CD9AF}" srcOrd="2" destOrd="0" presId="urn:microsoft.com/office/officeart/2009/3/layout/HorizontalOrganizationChart"/>
    <dgm:cxn modelId="{065A61FD-4A16-470C-8C88-AEBFF38C8EEE}" type="presParOf" srcId="{2385AF6E-A9CB-4DE8-86E5-2C4E1B7B16E5}" destId="{CEA67AB8-F8C3-4925-A5A8-CCD2CE3C742B}" srcOrd="2" destOrd="0" presId="urn:microsoft.com/office/officeart/2009/3/layout/HorizontalOrganizationChart"/>
    <dgm:cxn modelId="{C6B6AF73-2895-4C7D-9A39-D56E603AED15}" type="presParOf" srcId="{2385AF6E-A9CB-4DE8-86E5-2C4E1B7B16E5}" destId="{49193350-3930-4191-B4FE-BAB92AF39EB9}" srcOrd="3" destOrd="0" presId="urn:microsoft.com/office/officeart/2009/3/layout/HorizontalOrganizationChart"/>
    <dgm:cxn modelId="{0705D2BD-5642-42D9-ACBE-3D32837DC4DB}" type="presParOf" srcId="{49193350-3930-4191-B4FE-BAB92AF39EB9}" destId="{C3BE5387-CC15-4A7F-A2F2-CB824F9DE72E}" srcOrd="0" destOrd="0" presId="urn:microsoft.com/office/officeart/2009/3/layout/HorizontalOrganizationChart"/>
    <dgm:cxn modelId="{4082ADB1-6CA9-44A5-BD34-8D8D92218D08}" type="presParOf" srcId="{C3BE5387-CC15-4A7F-A2F2-CB824F9DE72E}" destId="{6B1D2440-1367-4FCE-8B89-46D40A02DF26}" srcOrd="0" destOrd="0" presId="urn:microsoft.com/office/officeart/2009/3/layout/HorizontalOrganizationChart"/>
    <dgm:cxn modelId="{55F10E18-964F-407B-88C9-C0EDE24A70D9}" type="presParOf" srcId="{C3BE5387-CC15-4A7F-A2F2-CB824F9DE72E}" destId="{24074D95-B478-453A-A97B-738B0B3C08B3}" srcOrd="1" destOrd="0" presId="urn:microsoft.com/office/officeart/2009/3/layout/HorizontalOrganizationChart"/>
    <dgm:cxn modelId="{6C0C491D-ACCD-47BE-926F-D46612BBC47C}" type="presParOf" srcId="{49193350-3930-4191-B4FE-BAB92AF39EB9}" destId="{D32D699A-9C55-4A00-8717-85E4FE7C2D73}" srcOrd="1" destOrd="0" presId="urn:microsoft.com/office/officeart/2009/3/layout/HorizontalOrganizationChart"/>
    <dgm:cxn modelId="{12790D00-BB62-489D-93F1-D384D554595A}" type="presParOf" srcId="{49193350-3930-4191-B4FE-BAB92AF39EB9}" destId="{FD630EFB-D363-4935-9592-AB9EDC2FAE11}" srcOrd="2" destOrd="0" presId="urn:microsoft.com/office/officeart/2009/3/layout/HorizontalOrganizationChart"/>
    <dgm:cxn modelId="{A9417482-1046-4532-AEB3-34DAA014E9C2}" type="presParOf" srcId="{2385AF6E-A9CB-4DE8-86E5-2C4E1B7B16E5}" destId="{E7321AF9-2482-47BB-83FD-FAC46939A4CB}" srcOrd="4" destOrd="0" presId="urn:microsoft.com/office/officeart/2009/3/layout/HorizontalOrganizationChart"/>
    <dgm:cxn modelId="{9ADABFB6-5128-4241-A65D-1CA6092A7200}" type="presParOf" srcId="{2385AF6E-A9CB-4DE8-86E5-2C4E1B7B16E5}" destId="{7122F7F3-1D0D-4F8F-9334-FC9606BFCD65}" srcOrd="5" destOrd="0" presId="urn:microsoft.com/office/officeart/2009/3/layout/HorizontalOrganizationChart"/>
    <dgm:cxn modelId="{C891FD56-AEA7-409E-AB6B-2EA03CBB7DF1}" type="presParOf" srcId="{7122F7F3-1D0D-4F8F-9334-FC9606BFCD65}" destId="{B7018CBA-A32C-4BB0-8BE3-DAF60095C9EE}" srcOrd="0" destOrd="0" presId="urn:microsoft.com/office/officeart/2009/3/layout/HorizontalOrganizationChart"/>
    <dgm:cxn modelId="{89261368-4D81-436B-BC37-2C8E03768FD4}" type="presParOf" srcId="{B7018CBA-A32C-4BB0-8BE3-DAF60095C9EE}" destId="{717980D4-E8D4-4EBE-A4FF-277637AF995F}" srcOrd="0" destOrd="0" presId="urn:microsoft.com/office/officeart/2009/3/layout/HorizontalOrganizationChart"/>
    <dgm:cxn modelId="{CA394EA3-F8D4-457D-A766-DFE5DCBB830E}" type="presParOf" srcId="{B7018CBA-A32C-4BB0-8BE3-DAF60095C9EE}" destId="{B35D50CE-746A-447C-864C-0FD1CFF2F0FA}" srcOrd="1" destOrd="0" presId="urn:microsoft.com/office/officeart/2009/3/layout/HorizontalOrganizationChart"/>
    <dgm:cxn modelId="{7CBD62FB-044E-4997-81CB-62052421E0D5}" type="presParOf" srcId="{7122F7F3-1D0D-4F8F-9334-FC9606BFCD65}" destId="{697E73F6-7996-4F6F-BA1C-5382F29DAF0C}" srcOrd="1" destOrd="0" presId="urn:microsoft.com/office/officeart/2009/3/layout/HorizontalOrganizationChart"/>
    <dgm:cxn modelId="{1DA42E9A-A1F1-4432-9E43-16E03A496908}" type="presParOf" srcId="{7122F7F3-1D0D-4F8F-9334-FC9606BFCD65}" destId="{E31BB76F-0D79-43FB-A13B-3874C1D9CD2D}" srcOrd="2" destOrd="0" presId="urn:microsoft.com/office/officeart/2009/3/layout/HorizontalOrganizationChart"/>
    <dgm:cxn modelId="{FCD9014F-AAFF-4797-AD46-A00BA9266C9F}" type="presParOf" srcId="{74B7411F-C5FD-4B8A-A20E-92A9CB6A4CA9}" destId="{6FAABD1A-1B11-493B-8814-406A08AD5872}" srcOrd="2" destOrd="0" presId="urn:microsoft.com/office/officeart/2009/3/layout/HorizontalOrganizationChart"/>
    <dgm:cxn modelId="{4A171D76-2AF6-4F99-A9DD-C67D5A3332DE}" type="presParOf" srcId="{D988DD3C-08F3-446E-8D21-935DE0EA9352}" destId="{947831A9-0E96-4623-BF16-E65A738491B0}" srcOrd="2" destOrd="0" presId="urn:microsoft.com/office/officeart/2009/3/layout/HorizontalOrganizationChart"/>
    <dgm:cxn modelId="{8A6C0087-64E1-487A-BB4E-951CC2EB88BF}" type="presParOf" srcId="{D988DD3C-08F3-446E-8D21-935DE0EA9352}" destId="{A2FC88B0-4E89-4971-AA42-94521D391524}" srcOrd="3" destOrd="0" presId="urn:microsoft.com/office/officeart/2009/3/layout/HorizontalOrganizationChart"/>
    <dgm:cxn modelId="{EF610DDD-0287-4F4E-A14A-051991AE157F}" type="presParOf" srcId="{A2FC88B0-4E89-4971-AA42-94521D391524}" destId="{0B6AAAC9-31E0-43DA-A046-B28CE3B2E763}" srcOrd="0" destOrd="0" presId="urn:microsoft.com/office/officeart/2009/3/layout/HorizontalOrganizationChart"/>
    <dgm:cxn modelId="{E695214C-93CD-44EC-8347-5243F3571AA9}" type="presParOf" srcId="{0B6AAAC9-31E0-43DA-A046-B28CE3B2E763}" destId="{77DB11B3-6302-432A-AEFA-6060451B816D}" srcOrd="0" destOrd="0" presId="urn:microsoft.com/office/officeart/2009/3/layout/HorizontalOrganizationChart"/>
    <dgm:cxn modelId="{5A9BCDE5-252E-489D-93A2-6A7ECFE3ECB1}" type="presParOf" srcId="{0B6AAAC9-31E0-43DA-A046-B28CE3B2E763}" destId="{8FBDE94A-3027-48A2-A007-73BCD0AD5CA3}" srcOrd="1" destOrd="0" presId="urn:microsoft.com/office/officeart/2009/3/layout/HorizontalOrganizationChart"/>
    <dgm:cxn modelId="{5FDB4AF4-F871-4B79-BB5F-429E902C5925}" type="presParOf" srcId="{A2FC88B0-4E89-4971-AA42-94521D391524}" destId="{ED074165-EBBD-4FB2-8B12-B1978A78EA82}" srcOrd="1" destOrd="0" presId="urn:microsoft.com/office/officeart/2009/3/layout/HorizontalOrganizationChart"/>
    <dgm:cxn modelId="{D55234F1-7D2B-48EE-8D1C-BF2AB14DA8D4}" type="presParOf" srcId="{ED074165-EBBD-4FB2-8B12-B1978A78EA82}" destId="{82AF57D7-CB73-4638-8247-254004965C15}" srcOrd="0" destOrd="0" presId="urn:microsoft.com/office/officeart/2009/3/layout/HorizontalOrganizationChart"/>
    <dgm:cxn modelId="{84BD0ED2-54A4-4E23-BB8B-6913B7F1002B}" type="presParOf" srcId="{ED074165-EBBD-4FB2-8B12-B1978A78EA82}" destId="{2C2FE771-2CF4-4452-AC54-900DE01C91D2}" srcOrd="1" destOrd="0" presId="urn:microsoft.com/office/officeart/2009/3/layout/HorizontalOrganizationChart"/>
    <dgm:cxn modelId="{18D29A8D-4805-4740-BF6B-363C1E58099B}" type="presParOf" srcId="{2C2FE771-2CF4-4452-AC54-900DE01C91D2}" destId="{5C8D8083-B67D-4F6C-B57D-28A58309C87B}" srcOrd="0" destOrd="0" presId="urn:microsoft.com/office/officeart/2009/3/layout/HorizontalOrganizationChart"/>
    <dgm:cxn modelId="{F397F312-7235-4A2A-B830-9A851EC5481C}" type="presParOf" srcId="{5C8D8083-B67D-4F6C-B57D-28A58309C87B}" destId="{66D8B889-D507-405F-B56C-B2801CCA509A}" srcOrd="0" destOrd="0" presId="urn:microsoft.com/office/officeart/2009/3/layout/HorizontalOrganizationChart"/>
    <dgm:cxn modelId="{4B580C2B-C213-4986-ABBA-669ADF544716}" type="presParOf" srcId="{5C8D8083-B67D-4F6C-B57D-28A58309C87B}" destId="{2716C952-AEBB-4D61-B370-95B085DCDD5D}" srcOrd="1" destOrd="0" presId="urn:microsoft.com/office/officeart/2009/3/layout/HorizontalOrganizationChart"/>
    <dgm:cxn modelId="{4ABE673C-7BD2-4EDA-8528-DFF0679D32E9}" type="presParOf" srcId="{2C2FE771-2CF4-4452-AC54-900DE01C91D2}" destId="{C28804F9-79DA-42D3-A4C9-A5125932F632}" srcOrd="1" destOrd="0" presId="urn:microsoft.com/office/officeart/2009/3/layout/HorizontalOrganizationChart"/>
    <dgm:cxn modelId="{D5C15545-9172-4174-8380-D4CA946A66B0}" type="presParOf" srcId="{2C2FE771-2CF4-4452-AC54-900DE01C91D2}" destId="{7DB1D19B-33A1-4890-A4A2-42AF7CE868A3}" srcOrd="2" destOrd="0" presId="urn:microsoft.com/office/officeart/2009/3/layout/HorizontalOrganizationChart"/>
    <dgm:cxn modelId="{D1E77920-1B82-45F1-AA14-12D8FC35AD96}" type="presParOf" srcId="{ED074165-EBBD-4FB2-8B12-B1978A78EA82}" destId="{7477DFBA-2FEC-4883-BE3A-F5D602CDA6CE}" srcOrd="2" destOrd="0" presId="urn:microsoft.com/office/officeart/2009/3/layout/HorizontalOrganizationChart"/>
    <dgm:cxn modelId="{5DFB95F1-3250-4C7E-8547-0A663D39B2F2}" type="presParOf" srcId="{ED074165-EBBD-4FB2-8B12-B1978A78EA82}" destId="{7A25DBEC-363E-46D9-B5CC-4868AB2315EA}" srcOrd="3" destOrd="0" presId="urn:microsoft.com/office/officeart/2009/3/layout/HorizontalOrganizationChart"/>
    <dgm:cxn modelId="{8711E9FB-5B16-487B-B986-14721E4004E0}" type="presParOf" srcId="{7A25DBEC-363E-46D9-B5CC-4868AB2315EA}" destId="{35D309F7-78E4-4BC2-9AD2-A7F67808A423}" srcOrd="0" destOrd="0" presId="urn:microsoft.com/office/officeart/2009/3/layout/HorizontalOrganizationChart"/>
    <dgm:cxn modelId="{8B5C1009-EF11-4A35-9E71-1D236881AC61}" type="presParOf" srcId="{35D309F7-78E4-4BC2-9AD2-A7F67808A423}" destId="{ED795A06-83C9-4900-8B2A-8FF34D80C777}" srcOrd="0" destOrd="0" presId="urn:microsoft.com/office/officeart/2009/3/layout/HorizontalOrganizationChart"/>
    <dgm:cxn modelId="{EDF731B7-CB0C-4AF7-9327-CCE4E6A43BAD}" type="presParOf" srcId="{35D309F7-78E4-4BC2-9AD2-A7F67808A423}" destId="{E25311DB-1EDB-4A2F-9C8B-A4AB41DA84DF}" srcOrd="1" destOrd="0" presId="urn:microsoft.com/office/officeart/2009/3/layout/HorizontalOrganizationChart"/>
    <dgm:cxn modelId="{A7D14642-2310-4BCE-AC2F-4A36FDC4FF3F}" type="presParOf" srcId="{7A25DBEC-363E-46D9-B5CC-4868AB2315EA}" destId="{DFE4286F-DF65-4AD7-9950-925DC1FBFF46}" srcOrd="1" destOrd="0" presId="urn:microsoft.com/office/officeart/2009/3/layout/HorizontalOrganizationChart"/>
    <dgm:cxn modelId="{CF2DCE18-6BE7-4A95-A1E4-AEA919F782E4}" type="presParOf" srcId="{DFE4286F-DF65-4AD7-9950-925DC1FBFF46}" destId="{636DB620-846A-43D1-B485-0BEC7DD025F2}" srcOrd="0" destOrd="0" presId="urn:microsoft.com/office/officeart/2009/3/layout/HorizontalOrganizationChart"/>
    <dgm:cxn modelId="{CCFFD0C2-60B4-451B-BBA8-DC200FA86E29}" type="presParOf" srcId="{DFE4286F-DF65-4AD7-9950-925DC1FBFF46}" destId="{53D1230D-2012-4C81-B82A-250F227C5366}" srcOrd="1" destOrd="0" presId="urn:microsoft.com/office/officeart/2009/3/layout/HorizontalOrganizationChart"/>
    <dgm:cxn modelId="{A0D31201-E0B0-4F2B-93E6-DC148B8915B9}" type="presParOf" srcId="{53D1230D-2012-4C81-B82A-250F227C5366}" destId="{D5D4C4D7-0A2A-493A-B932-15A3129B5889}" srcOrd="0" destOrd="0" presId="urn:microsoft.com/office/officeart/2009/3/layout/HorizontalOrganizationChart"/>
    <dgm:cxn modelId="{78B37574-D212-40B1-A2DB-7E33A6B1413F}" type="presParOf" srcId="{D5D4C4D7-0A2A-493A-B932-15A3129B5889}" destId="{AA7ACD4A-B851-460A-BC27-680FB7445BC2}" srcOrd="0" destOrd="0" presId="urn:microsoft.com/office/officeart/2009/3/layout/HorizontalOrganizationChart"/>
    <dgm:cxn modelId="{68228A5B-3175-462E-BCC7-31584D6A05B2}" type="presParOf" srcId="{D5D4C4D7-0A2A-493A-B932-15A3129B5889}" destId="{7859D3B4-B8A8-4793-B3C9-1C1A9A186A97}" srcOrd="1" destOrd="0" presId="urn:microsoft.com/office/officeart/2009/3/layout/HorizontalOrganizationChart"/>
    <dgm:cxn modelId="{7F47E4F2-D20A-41BF-8341-410B37A963EA}" type="presParOf" srcId="{53D1230D-2012-4C81-B82A-250F227C5366}" destId="{40DC2A50-1EC5-42E2-BC50-E468468D9F33}" srcOrd="1" destOrd="0" presId="urn:microsoft.com/office/officeart/2009/3/layout/HorizontalOrganizationChart"/>
    <dgm:cxn modelId="{6CAAA545-07C5-4AE8-94F9-76465E190611}" type="presParOf" srcId="{53D1230D-2012-4C81-B82A-250F227C5366}" destId="{523F6AF4-3730-4FC1-8605-B91DCF884B69}" srcOrd="2" destOrd="0" presId="urn:microsoft.com/office/officeart/2009/3/layout/HorizontalOrganizationChart"/>
    <dgm:cxn modelId="{4D3C84B7-2ABC-43E2-9E00-38FEEA07FFE8}" type="presParOf" srcId="{DFE4286F-DF65-4AD7-9950-925DC1FBFF46}" destId="{90E55C49-CCBF-4734-B397-A967C8357619}" srcOrd="2" destOrd="0" presId="urn:microsoft.com/office/officeart/2009/3/layout/HorizontalOrganizationChart"/>
    <dgm:cxn modelId="{935E2200-A833-4403-8A4F-525747DBB5BB}" type="presParOf" srcId="{DFE4286F-DF65-4AD7-9950-925DC1FBFF46}" destId="{AA32FB2E-58E9-4750-B9A2-A3DD4732EA6A}" srcOrd="3" destOrd="0" presId="urn:microsoft.com/office/officeart/2009/3/layout/HorizontalOrganizationChart"/>
    <dgm:cxn modelId="{E2C25CFB-FCEB-477E-9D81-FED8392A4766}" type="presParOf" srcId="{AA32FB2E-58E9-4750-B9A2-A3DD4732EA6A}" destId="{8C02AAC0-FC9C-4689-A251-ED4B20236034}" srcOrd="0" destOrd="0" presId="urn:microsoft.com/office/officeart/2009/3/layout/HorizontalOrganizationChart"/>
    <dgm:cxn modelId="{DDC6FD9F-B871-41E6-A7B3-98ADB0BED2FE}" type="presParOf" srcId="{8C02AAC0-FC9C-4689-A251-ED4B20236034}" destId="{CFBB7E77-EC38-4B87-BDF9-EB7695551720}" srcOrd="0" destOrd="0" presId="urn:microsoft.com/office/officeart/2009/3/layout/HorizontalOrganizationChart"/>
    <dgm:cxn modelId="{4645E787-F672-4311-80B0-52C860D66391}" type="presParOf" srcId="{8C02AAC0-FC9C-4689-A251-ED4B20236034}" destId="{F8A2E4CC-575C-4AE0-A79B-7CC662037864}" srcOrd="1" destOrd="0" presId="urn:microsoft.com/office/officeart/2009/3/layout/HorizontalOrganizationChart"/>
    <dgm:cxn modelId="{77AB6AC7-8F77-472C-AA79-3DFEB9CB4BD9}" type="presParOf" srcId="{AA32FB2E-58E9-4750-B9A2-A3DD4732EA6A}" destId="{E78F01DD-C05A-45A0-A04A-0E3FB1F37E46}" srcOrd="1" destOrd="0" presId="urn:microsoft.com/office/officeart/2009/3/layout/HorizontalOrganizationChart"/>
    <dgm:cxn modelId="{40967D9A-9663-4B4D-B887-3B4DDE835811}" type="presParOf" srcId="{AA32FB2E-58E9-4750-B9A2-A3DD4732EA6A}" destId="{8532628E-8CBF-46ED-80EA-9E50A6D80D5D}" srcOrd="2" destOrd="0" presId="urn:microsoft.com/office/officeart/2009/3/layout/HorizontalOrganizationChart"/>
    <dgm:cxn modelId="{0F69CA76-4033-4A54-AC64-5F2D3D793DDC}" type="presParOf" srcId="{DFE4286F-DF65-4AD7-9950-925DC1FBFF46}" destId="{14FA4735-3C27-4C01-94C7-FEE9355D805E}" srcOrd="4" destOrd="0" presId="urn:microsoft.com/office/officeart/2009/3/layout/HorizontalOrganizationChart"/>
    <dgm:cxn modelId="{F1EA1F69-B869-461F-ABB2-1A92F3EFFBEB}" type="presParOf" srcId="{DFE4286F-DF65-4AD7-9950-925DC1FBFF46}" destId="{B8611B4F-E665-4DCB-909D-760C79CBE343}" srcOrd="5" destOrd="0" presId="urn:microsoft.com/office/officeart/2009/3/layout/HorizontalOrganizationChart"/>
    <dgm:cxn modelId="{8D9F9E04-5123-46CF-819E-700B9BB33CA3}" type="presParOf" srcId="{B8611B4F-E665-4DCB-909D-760C79CBE343}" destId="{A7E45250-70F3-44BF-99C3-B0FE6069476B}" srcOrd="0" destOrd="0" presId="urn:microsoft.com/office/officeart/2009/3/layout/HorizontalOrganizationChart"/>
    <dgm:cxn modelId="{44585ED9-A2D6-46F4-86E4-4B8EC92F94FA}" type="presParOf" srcId="{A7E45250-70F3-44BF-99C3-B0FE6069476B}" destId="{3055EBDB-5534-4DBD-A79D-AD2DAFC5453D}" srcOrd="0" destOrd="0" presId="urn:microsoft.com/office/officeart/2009/3/layout/HorizontalOrganizationChart"/>
    <dgm:cxn modelId="{C2B9762B-0E65-42CB-861C-9D0FD718FEE2}" type="presParOf" srcId="{A7E45250-70F3-44BF-99C3-B0FE6069476B}" destId="{43B87724-D7F2-4001-9B15-E8B03B6D1371}" srcOrd="1" destOrd="0" presId="urn:microsoft.com/office/officeart/2009/3/layout/HorizontalOrganizationChart"/>
    <dgm:cxn modelId="{3CF2808F-9B88-4CFC-A1A6-3CD443599E9A}" type="presParOf" srcId="{B8611B4F-E665-4DCB-909D-760C79CBE343}" destId="{F22A8A01-9DAF-4A4E-A347-BD83168F1458}" srcOrd="1" destOrd="0" presId="urn:microsoft.com/office/officeart/2009/3/layout/HorizontalOrganizationChart"/>
    <dgm:cxn modelId="{C646A721-F2E2-4819-A7A1-59ED4BB6696F}" type="presParOf" srcId="{B8611B4F-E665-4DCB-909D-760C79CBE343}" destId="{8AB78F50-CB95-40D1-BF9C-428CE230A7DA}" srcOrd="2" destOrd="0" presId="urn:microsoft.com/office/officeart/2009/3/layout/HorizontalOrganizationChart"/>
    <dgm:cxn modelId="{3C1A9FB0-AC6E-45E8-80F7-A48B2146683E}" type="presParOf" srcId="{7A25DBEC-363E-46D9-B5CC-4868AB2315EA}" destId="{DD19C1EE-4EF0-4A39-BE8B-1C4998A4E57E}" srcOrd="2" destOrd="0" presId="urn:microsoft.com/office/officeart/2009/3/layout/HorizontalOrganizationChart"/>
    <dgm:cxn modelId="{79A097ED-A59F-40FF-81D7-E7C7C764B5D8}" type="presParOf" srcId="{ED074165-EBBD-4FB2-8B12-B1978A78EA82}" destId="{C6EDB7A7-BECC-458B-AAB1-42E191B12328}" srcOrd="4" destOrd="0" presId="urn:microsoft.com/office/officeart/2009/3/layout/HorizontalOrganizationChart"/>
    <dgm:cxn modelId="{49648664-3C45-4726-94E2-085C4858A539}" type="presParOf" srcId="{ED074165-EBBD-4FB2-8B12-B1978A78EA82}" destId="{C95D5BE7-5049-4594-88F4-B3B6CDC0167C}" srcOrd="5" destOrd="0" presId="urn:microsoft.com/office/officeart/2009/3/layout/HorizontalOrganizationChart"/>
    <dgm:cxn modelId="{24983BD2-CEE3-4EC6-86F8-A42ABF571C61}" type="presParOf" srcId="{C95D5BE7-5049-4594-88F4-B3B6CDC0167C}" destId="{0AEDE72C-2A31-4FD2-89B2-8503887730E2}" srcOrd="0" destOrd="0" presId="urn:microsoft.com/office/officeart/2009/3/layout/HorizontalOrganizationChart"/>
    <dgm:cxn modelId="{A31A6FCA-2807-4AD0-B7E1-9F2B6C1E9151}" type="presParOf" srcId="{0AEDE72C-2A31-4FD2-89B2-8503887730E2}" destId="{EDA44014-F5DE-4CCB-98BC-39AA9C9C8B59}" srcOrd="0" destOrd="0" presId="urn:microsoft.com/office/officeart/2009/3/layout/HorizontalOrganizationChart"/>
    <dgm:cxn modelId="{518C9F8E-FE23-4632-9DBF-13A64907ACA6}" type="presParOf" srcId="{0AEDE72C-2A31-4FD2-89B2-8503887730E2}" destId="{FBE57A52-BC64-4851-8689-ADA8EC570CC4}" srcOrd="1" destOrd="0" presId="urn:microsoft.com/office/officeart/2009/3/layout/HorizontalOrganizationChart"/>
    <dgm:cxn modelId="{E44DF364-1AAF-40AE-8894-B30A816E1CBC}" type="presParOf" srcId="{C95D5BE7-5049-4594-88F4-B3B6CDC0167C}" destId="{0B40AC7E-743A-4189-AC5B-E4CAAD20F92A}" srcOrd="1" destOrd="0" presId="urn:microsoft.com/office/officeart/2009/3/layout/HorizontalOrganizationChart"/>
    <dgm:cxn modelId="{C518A82C-EAEB-40F5-9E09-8C9580BCBEED}" type="presParOf" srcId="{C95D5BE7-5049-4594-88F4-B3B6CDC0167C}" destId="{EFFCCB45-24B8-432D-B1F3-B0DB70EC3BEB}" srcOrd="2" destOrd="0" presId="urn:microsoft.com/office/officeart/2009/3/layout/HorizontalOrganizationChart"/>
    <dgm:cxn modelId="{81DB5A4D-5164-4835-9AD5-470AAEE69EFE}" type="presParOf" srcId="{ED074165-EBBD-4FB2-8B12-B1978A78EA82}" destId="{7B7AC510-0C94-4094-AC26-A1831956CD8A}" srcOrd="6" destOrd="0" presId="urn:microsoft.com/office/officeart/2009/3/layout/HorizontalOrganizationChart"/>
    <dgm:cxn modelId="{041B7A56-3E86-4258-A077-670AC1C02FE9}" type="presParOf" srcId="{ED074165-EBBD-4FB2-8B12-B1978A78EA82}" destId="{B40A7AC2-63B7-4DF1-8657-4EECA6B9F9B5}" srcOrd="7" destOrd="0" presId="urn:microsoft.com/office/officeart/2009/3/layout/HorizontalOrganizationChart"/>
    <dgm:cxn modelId="{CEECA0DC-7AA3-43DB-A054-2F1F37045E66}" type="presParOf" srcId="{B40A7AC2-63B7-4DF1-8657-4EECA6B9F9B5}" destId="{08B2E7B8-4084-4C9F-9E0E-47FFFF8669FF}" srcOrd="0" destOrd="0" presId="urn:microsoft.com/office/officeart/2009/3/layout/HorizontalOrganizationChart"/>
    <dgm:cxn modelId="{9DB09AD6-912B-4580-8295-9C06FAAA366E}" type="presParOf" srcId="{08B2E7B8-4084-4C9F-9E0E-47FFFF8669FF}" destId="{EE5B9C8B-73AF-46AC-8A2A-69CEC4CC327C}" srcOrd="0" destOrd="0" presId="urn:microsoft.com/office/officeart/2009/3/layout/HorizontalOrganizationChart"/>
    <dgm:cxn modelId="{22F426E1-E018-4654-9E91-ABF89D24EB7B}" type="presParOf" srcId="{08B2E7B8-4084-4C9F-9E0E-47FFFF8669FF}" destId="{76C6FD33-4740-4888-A8BA-FD7B71B0D558}" srcOrd="1" destOrd="0" presId="urn:microsoft.com/office/officeart/2009/3/layout/HorizontalOrganizationChart"/>
    <dgm:cxn modelId="{A17CE9E6-6555-41D6-8451-1FED16059970}" type="presParOf" srcId="{B40A7AC2-63B7-4DF1-8657-4EECA6B9F9B5}" destId="{0B4BAC40-D547-445F-BC53-13FF86C3691A}" srcOrd="1" destOrd="0" presId="urn:microsoft.com/office/officeart/2009/3/layout/HorizontalOrganizationChart"/>
    <dgm:cxn modelId="{C151F015-59E0-4FDC-B244-378E653E87D9}" type="presParOf" srcId="{B40A7AC2-63B7-4DF1-8657-4EECA6B9F9B5}" destId="{3833F607-2F42-4D29-9128-D8A216AEDEC9}" srcOrd="2" destOrd="0" presId="urn:microsoft.com/office/officeart/2009/3/layout/HorizontalOrganizationChart"/>
    <dgm:cxn modelId="{1A287A9F-BF7A-4195-A414-3FAC7D0E623A}" type="presParOf" srcId="{ED074165-EBBD-4FB2-8B12-B1978A78EA82}" destId="{3DE53D33-2E74-4C7F-A434-F0CE98B872C7}" srcOrd="8" destOrd="0" presId="urn:microsoft.com/office/officeart/2009/3/layout/HorizontalOrganizationChart"/>
    <dgm:cxn modelId="{E022596B-A415-41F9-BD9A-B12D3C1C4CD4}" type="presParOf" srcId="{ED074165-EBBD-4FB2-8B12-B1978A78EA82}" destId="{6CA4F15D-66B8-48CE-9399-39E7DC2E9146}" srcOrd="9" destOrd="0" presId="urn:microsoft.com/office/officeart/2009/3/layout/HorizontalOrganizationChart"/>
    <dgm:cxn modelId="{77905EF5-191B-4DDB-8F1C-F42513C2BE3F}" type="presParOf" srcId="{6CA4F15D-66B8-48CE-9399-39E7DC2E9146}" destId="{229A4EDD-A1EF-4A5F-A942-3E56D20CA483}" srcOrd="0" destOrd="0" presId="urn:microsoft.com/office/officeart/2009/3/layout/HorizontalOrganizationChart"/>
    <dgm:cxn modelId="{3C1F9B86-A831-4FEF-AFBB-E4955CB51348}" type="presParOf" srcId="{229A4EDD-A1EF-4A5F-A942-3E56D20CA483}" destId="{A56605DD-E46B-4EFE-A57A-0E1957B5C6E7}" srcOrd="0" destOrd="0" presId="urn:microsoft.com/office/officeart/2009/3/layout/HorizontalOrganizationChart"/>
    <dgm:cxn modelId="{64EABD37-7F8F-4001-BEC8-D2897A02CF44}" type="presParOf" srcId="{229A4EDD-A1EF-4A5F-A942-3E56D20CA483}" destId="{9D6AC511-93E0-42FC-AABB-D24B31758959}" srcOrd="1" destOrd="0" presId="urn:microsoft.com/office/officeart/2009/3/layout/HorizontalOrganizationChart"/>
    <dgm:cxn modelId="{2390D003-FA10-4803-9304-A1F577DACB65}" type="presParOf" srcId="{6CA4F15D-66B8-48CE-9399-39E7DC2E9146}" destId="{1FDEB48D-6819-45E6-BE00-3490CAF6F056}" srcOrd="1" destOrd="0" presId="urn:microsoft.com/office/officeart/2009/3/layout/HorizontalOrganizationChart"/>
    <dgm:cxn modelId="{79B3315E-AC94-41DE-8EBE-1FD12891C75C}" type="presParOf" srcId="{6CA4F15D-66B8-48CE-9399-39E7DC2E9146}" destId="{05F38E57-552F-4D0B-9C16-007CBA5E36FB}" srcOrd="2" destOrd="0" presId="urn:microsoft.com/office/officeart/2009/3/layout/HorizontalOrganizationChart"/>
    <dgm:cxn modelId="{F63453E5-A52E-44D1-BC2C-7CF8CF6F2CC1}" type="presParOf" srcId="{ED074165-EBBD-4FB2-8B12-B1978A78EA82}" destId="{6B32D3FB-86B3-48E2-A3E1-E11470983903}" srcOrd="10" destOrd="0" presId="urn:microsoft.com/office/officeart/2009/3/layout/HorizontalOrganizationChart"/>
    <dgm:cxn modelId="{DE446D59-E09B-4A0A-A2F1-4032B91C1405}" type="presParOf" srcId="{ED074165-EBBD-4FB2-8B12-B1978A78EA82}" destId="{A2ACA50D-4C70-4282-9866-8B30F59036C0}" srcOrd="11" destOrd="0" presId="urn:microsoft.com/office/officeart/2009/3/layout/HorizontalOrganizationChart"/>
    <dgm:cxn modelId="{7C69C55D-7E84-4D1C-BA7C-ECB0248166F6}" type="presParOf" srcId="{A2ACA50D-4C70-4282-9866-8B30F59036C0}" destId="{0D19ED41-15D2-4E1B-AC8F-72F77D308570}" srcOrd="0" destOrd="0" presId="urn:microsoft.com/office/officeart/2009/3/layout/HorizontalOrganizationChart"/>
    <dgm:cxn modelId="{F82F0CB7-A55C-4D90-A887-64237D2464E0}" type="presParOf" srcId="{0D19ED41-15D2-4E1B-AC8F-72F77D308570}" destId="{FAB4A5B3-6627-4E20-A6E8-07675FAAC475}" srcOrd="0" destOrd="0" presId="urn:microsoft.com/office/officeart/2009/3/layout/HorizontalOrganizationChart"/>
    <dgm:cxn modelId="{256FFDED-6DCC-4B05-9981-5AC6D08B7DE6}" type="presParOf" srcId="{0D19ED41-15D2-4E1B-AC8F-72F77D308570}" destId="{9DD89C04-97DB-43A4-B885-C3F8C646367B}" srcOrd="1" destOrd="0" presId="urn:microsoft.com/office/officeart/2009/3/layout/HorizontalOrganizationChart"/>
    <dgm:cxn modelId="{08B5F46E-2ED5-4D08-AE1E-53FD2D32E1DC}" type="presParOf" srcId="{A2ACA50D-4C70-4282-9866-8B30F59036C0}" destId="{662C2E66-7719-4484-9F40-13E11177F58F}" srcOrd="1" destOrd="0" presId="urn:microsoft.com/office/officeart/2009/3/layout/HorizontalOrganizationChart"/>
    <dgm:cxn modelId="{70FF9976-B792-499A-8C7A-B9DD01CD343D}" type="presParOf" srcId="{A2ACA50D-4C70-4282-9866-8B30F59036C0}" destId="{3EB9F107-2816-440D-9B0B-404CB19D56D6}" srcOrd="2" destOrd="0" presId="urn:microsoft.com/office/officeart/2009/3/layout/HorizontalOrganizationChart"/>
    <dgm:cxn modelId="{0A7A8836-E175-4E97-8271-4B3ADFE46A9F}" type="presParOf" srcId="{ED074165-EBBD-4FB2-8B12-B1978A78EA82}" destId="{B39F3F35-017C-421E-B3A0-BB11E401375D}" srcOrd="12" destOrd="0" presId="urn:microsoft.com/office/officeart/2009/3/layout/HorizontalOrganizationChart"/>
    <dgm:cxn modelId="{CA84C9EB-9DEA-44C3-B2EA-ED95F1063102}" type="presParOf" srcId="{ED074165-EBBD-4FB2-8B12-B1978A78EA82}" destId="{FFDEFC70-D328-40E1-88D3-9AC59FD1F919}" srcOrd="13" destOrd="0" presId="urn:microsoft.com/office/officeart/2009/3/layout/HorizontalOrganizationChart"/>
    <dgm:cxn modelId="{0052A6E0-BE67-4E31-8C3D-38EB2A538B94}" type="presParOf" srcId="{FFDEFC70-D328-40E1-88D3-9AC59FD1F919}" destId="{3B126194-C90B-420E-8247-0907845E406A}" srcOrd="0" destOrd="0" presId="urn:microsoft.com/office/officeart/2009/3/layout/HorizontalOrganizationChart"/>
    <dgm:cxn modelId="{BE7E564A-ED26-4A2C-AE16-4641CA45D423}" type="presParOf" srcId="{3B126194-C90B-420E-8247-0907845E406A}" destId="{E1D9EBD3-CDDE-4DDB-AD6B-31ADCDEEAC60}" srcOrd="0" destOrd="0" presId="urn:microsoft.com/office/officeart/2009/3/layout/HorizontalOrganizationChart"/>
    <dgm:cxn modelId="{F6248E75-0CE7-4FF3-A492-66C4A251D2D0}" type="presParOf" srcId="{3B126194-C90B-420E-8247-0907845E406A}" destId="{E936BE5A-DB2E-4B91-8972-7E6F77BB7B9C}" srcOrd="1" destOrd="0" presId="urn:microsoft.com/office/officeart/2009/3/layout/HorizontalOrganizationChart"/>
    <dgm:cxn modelId="{E3C24B07-8519-4E81-B0F0-6662D77AC7F0}" type="presParOf" srcId="{FFDEFC70-D328-40E1-88D3-9AC59FD1F919}" destId="{7ADC2AE1-D8DD-4D90-BEE2-2586627A2BC2}" srcOrd="1" destOrd="0" presId="urn:microsoft.com/office/officeart/2009/3/layout/HorizontalOrganizationChart"/>
    <dgm:cxn modelId="{E8C098FE-9A1D-42A7-80C7-14E4CF8D35D8}" type="presParOf" srcId="{FFDEFC70-D328-40E1-88D3-9AC59FD1F919}" destId="{90ED6E1E-51AB-4199-9C80-8C37F71B7E39}" srcOrd="2" destOrd="0" presId="urn:microsoft.com/office/officeart/2009/3/layout/HorizontalOrganizationChart"/>
    <dgm:cxn modelId="{6504FB2A-9C25-4ECB-A96D-CB3034BC71BE}" type="presParOf" srcId="{ED074165-EBBD-4FB2-8B12-B1978A78EA82}" destId="{666FF521-C865-4E6B-B04C-9DC552680601}" srcOrd="14" destOrd="0" presId="urn:microsoft.com/office/officeart/2009/3/layout/HorizontalOrganizationChart"/>
    <dgm:cxn modelId="{B85AA781-6DE6-401B-949F-8DC012C3B52E}" type="presParOf" srcId="{ED074165-EBBD-4FB2-8B12-B1978A78EA82}" destId="{BDBF57D7-5497-4E04-9258-33C869E5C039}" srcOrd="15" destOrd="0" presId="urn:microsoft.com/office/officeart/2009/3/layout/HorizontalOrganizationChart"/>
    <dgm:cxn modelId="{83B93C0E-38EB-4D6A-B0AE-C99679FF153D}" type="presParOf" srcId="{BDBF57D7-5497-4E04-9258-33C869E5C039}" destId="{908D1F50-D297-48CF-83D2-82102F278C10}" srcOrd="0" destOrd="0" presId="urn:microsoft.com/office/officeart/2009/3/layout/HorizontalOrganizationChart"/>
    <dgm:cxn modelId="{0A967954-4847-4C87-8F8D-5C4D9378F419}" type="presParOf" srcId="{908D1F50-D297-48CF-83D2-82102F278C10}" destId="{0745F667-4836-428C-BCFF-75087B5FD584}" srcOrd="0" destOrd="0" presId="urn:microsoft.com/office/officeart/2009/3/layout/HorizontalOrganizationChart"/>
    <dgm:cxn modelId="{EE9451AB-0ED0-4F11-8DEB-DEDACE9FD84C}" type="presParOf" srcId="{908D1F50-D297-48CF-83D2-82102F278C10}" destId="{A210C312-4582-41FA-B83D-EB0CA68BB7C3}" srcOrd="1" destOrd="0" presId="urn:microsoft.com/office/officeart/2009/3/layout/HorizontalOrganizationChart"/>
    <dgm:cxn modelId="{0B32AEEC-DBDD-47D2-AB16-18EDEDBEE483}" type="presParOf" srcId="{BDBF57D7-5497-4E04-9258-33C869E5C039}" destId="{0A9D4905-2C72-44AC-A0AB-BD430CAA32C5}" srcOrd="1" destOrd="0" presId="urn:microsoft.com/office/officeart/2009/3/layout/HorizontalOrganizationChart"/>
    <dgm:cxn modelId="{AFAAFED0-74FF-4D49-B512-E84B82B95C1C}" type="presParOf" srcId="{0A9D4905-2C72-44AC-A0AB-BD430CAA32C5}" destId="{05F5ED07-6CBF-4DD5-B667-7F57A72C5501}" srcOrd="0" destOrd="0" presId="urn:microsoft.com/office/officeart/2009/3/layout/HorizontalOrganizationChart"/>
    <dgm:cxn modelId="{E11B0D84-4413-4AF7-9F45-B59F7556E0C2}" type="presParOf" srcId="{0A9D4905-2C72-44AC-A0AB-BD430CAA32C5}" destId="{92BF4005-AFB0-4BF0-90AC-1B1D52F7E3CC}" srcOrd="1" destOrd="0" presId="urn:microsoft.com/office/officeart/2009/3/layout/HorizontalOrganizationChart"/>
    <dgm:cxn modelId="{79660B26-3EAB-491B-8545-821468C008C8}" type="presParOf" srcId="{92BF4005-AFB0-4BF0-90AC-1B1D52F7E3CC}" destId="{CFE9BA1F-8709-40AC-BD3F-AAA80975ADBA}" srcOrd="0" destOrd="0" presId="urn:microsoft.com/office/officeart/2009/3/layout/HorizontalOrganizationChart"/>
    <dgm:cxn modelId="{A20B522A-AD0E-4B04-AE98-CAC5013E9650}" type="presParOf" srcId="{CFE9BA1F-8709-40AC-BD3F-AAA80975ADBA}" destId="{6D17084E-9AA1-40FD-A65A-2C86B02FDE01}" srcOrd="0" destOrd="0" presId="urn:microsoft.com/office/officeart/2009/3/layout/HorizontalOrganizationChart"/>
    <dgm:cxn modelId="{687AF523-B18A-4EA2-A757-A5A761765408}" type="presParOf" srcId="{CFE9BA1F-8709-40AC-BD3F-AAA80975ADBA}" destId="{49B8CDEA-99D7-4BEE-8F37-117D7BC515AD}" srcOrd="1" destOrd="0" presId="urn:microsoft.com/office/officeart/2009/3/layout/HorizontalOrganizationChart"/>
    <dgm:cxn modelId="{37F38FE0-A2A8-48F5-964A-A34FC1B7DBDE}" type="presParOf" srcId="{92BF4005-AFB0-4BF0-90AC-1B1D52F7E3CC}" destId="{E58D018C-4EF1-40D1-988F-6D2538452D8C}" srcOrd="1" destOrd="0" presId="urn:microsoft.com/office/officeart/2009/3/layout/HorizontalOrganizationChart"/>
    <dgm:cxn modelId="{615344CA-F1C1-45E3-ADD9-68EC5C59A568}" type="presParOf" srcId="{92BF4005-AFB0-4BF0-90AC-1B1D52F7E3CC}" destId="{A0087A1B-A3C5-42BF-A587-D03EB51E614E}" srcOrd="2" destOrd="0" presId="urn:microsoft.com/office/officeart/2009/3/layout/HorizontalOrganizationChart"/>
    <dgm:cxn modelId="{B1BB78A5-52DD-4EE2-B4D8-40DC326DF3DC}" type="presParOf" srcId="{0A9D4905-2C72-44AC-A0AB-BD430CAA32C5}" destId="{47028E73-D0A4-45D0-BEA3-A7CF12E7DEA5}" srcOrd="2" destOrd="0" presId="urn:microsoft.com/office/officeart/2009/3/layout/HorizontalOrganizationChart"/>
    <dgm:cxn modelId="{EBC6B064-1D67-4872-A3EC-2BF6DB000459}" type="presParOf" srcId="{0A9D4905-2C72-44AC-A0AB-BD430CAA32C5}" destId="{8AC5A37F-9D4E-4393-9326-FEF40EC2F99D}" srcOrd="3" destOrd="0" presId="urn:microsoft.com/office/officeart/2009/3/layout/HorizontalOrganizationChart"/>
    <dgm:cxn modelId="{A97CB742-E8D0-40D4-88E3-D372BAC69AB1}" type="presParOf" srcId="{8AC5A37F-9D4E-4393-9326-FEF40EC2F99D}" destId="{10774A57-285B-477C-A068-1E748D034496}" srcOrd="0" destOrd="0" presId="urn:microsoft.com/office/officeart/2009/3/layout/HorizontalOrganizationChart"/>
    <dgm:cxn modelId="{16B0DA45-74E0-45E9-9097-613A47E71387}" type="presParOf" srcId="{10774A57-285B-477C-A068-1E748D034496}" destId="{D553613B-CEF7-4B46-ADD8-C066DDA31C72}" srcOrd="0" destOrd="0" presId="urn:microsoft.com/office/officeart/2009/3/layout/HorizontalOrganizationChart"/>
    <dgm:cxn modelId="{2E0B139B-7806-4938-9068-04D05FCEFCE7}" type="presParOf" srcId="{10774A57-285B-477C-A068-1E748D034496}" destId="{F81622B9-6057-409B-AB6B-B9F8B218C20A}" srcOrd="1" destOrd="0" presId="urn:microsoft.com/office/officeart/2009/3/layout/HorizontalOrganizationChart"/>
    <dgm:cxn modelId="{D612E995-CB86-43D7-9287-B0CACA72EDC8}" type="presParOf" srcId="{8AC5A37F-9D4E-4393-9326-FEF40EC2F99D}" destId="{FF8AB137-70B7-4C03-AAE0-3AE243604ED3}" srcOrd="1" destOrd="0" presId="urn:microsoft.com/office/officeart/2009/3/layout/HorizontalOrganizationChart"/>
    <dgm:cxn modelId="{0F45F4DA-04BC-4460-8CBC-5349C63311C8}" type="presParOf" srcId="{8AC5A37F-9D4E-4393-9326-FEF40EC2F99D}" destId="{9B980E39-1E3F-4595-95FC-5FC7B4BDCA2C}" srcOrd="2" destOrd="0" presId="urn:microsoft.com/office/officeart/2009/3/layout/HorizontalOrganizationChart"/>
    <dgm:cxn modelId="{13E01CA8-E1D3-458A-B559-3421958DFF0F}" type="presParOf" srcId="{0A9D4905-2C72-44AC-A0AB-BD430CAA32C5}" destId="{0653F699-AA7C-4E1B-B062-02C11125AB55}" srcOrd="4" destOrd="0" presId="urn:microsoft.com/office/officeart/2009/3/layout/HorizontalOrganizationChart"/>
    <dgm:cxn modelId="{9FE69CD3-02DF-4772-887C-7B5BA38790AF}" type="presParOf" srcId="{0A9D4905-2C72-44AC-A0AB-BD430CAA32C5}" destId="{3A08A32C-90D1-435A-9A92-AFC6B8566790}" srcOrd="5" destOrd="0" presId="urn:microsoft.com/office/officeart/2009/3/layout/HorizontalOrganizationChart"/>
    <dgm:cxn modelId="{53F4D6E2-91D6-4B4C-BDFD-D552A63659C6}" type="presParOf" srcId="{3A08A32C-90D1-435A-9A92-AFC6B8566790}" destId="{1082214D-EFA2-46CA-99B5-A592EC4B8A6C}" srcOrd="0" destOrd="0" presId="urn:microsoft.com/office/officeart/2009/3/layout/HorizontalOrganizationChart"/>
    <dgm:cxn modelId="{9D0DAA9F-8D74-4986-AEE6-7973B17DA760}" type="presParOf" srcId="{1082214D-EFA2-46CA-99B5-A592EC4B8A6C}" destId="{4BBE8BC7-AEC8-4225-BEBA-6F9EAF322A29}" srcOrd="0" destOrd="0" presId="urn:microsoft.com/office/officeart/2009/3/layout/HorizontalOrganizationChart"/>
    <dgm:cxn modelId="{F6EC5F0A-D617-4C7B-AA4E-1A050059F3F2}" type="presParOf" srcId="{1082214D-EFA2-46CA-99B5-A592EC4B8A6C}" destId="{BE84EA6F-9827-4832-953F-D8AB738DD7BD}" srcOrd="1" destOrd="0" presId="urn:microsoft.com/office/officeart/2009/3/layout/HorizontalOrganizationChart"/>
    <dgm:cxn modelId="{344298A6-F87F-482A-85C2-0FACE07E8EC3}" type="presParOf" srcId="{3A08A32C-90D1-435A-9A92-AFC6B8566790}" destId="{97D1724F-8BFF-4D36-9293-75EB27782679}" srcOrd="1" destOrd="0" presId="urn:microsoft.com/office/officeart/2009/3/layout/HorizontalOrganizationChart"/>
    <dgm:cxn modelId="{02C13EE9-045E-48EB-ADAC-DED4EC67B3AA}" type="presParOf" srcId="{3A08A32C-90D1-435A-9A92-AFC6B8566790}" destId="{BE5E9E7E-B749-493B-9DF8-F5123CCFD35F}" srcOrd="2" destOrd="0" presId="urn:microsoft.com/office/officeart/2009/3/layout/HorizontalOrganizationChart"/>
    <dgm:cxn modelId="{EDE3471F-B151-4EB0-BDEC-FAD5F2E7FBA5}" type="presParOf" srcId="{0A9D4905-2C72-44AC-A0AB-BD430CAA32C5}" destId="{B17B4320-CB73-433C-86DB-FF61DF16C077}" srcOrd="6" destOrd="0" presId="urn:microsoft.com/office/officeart/2009/3/layout/HorizontalOrganizationChart"/>
    <dgm:cxn modelId="{21CAA316-BBF4-4768-9948-60FC8CC83CE6}" type="presParOf" srcId="{0A9D4905-2C72-44AC-A0AB-BD430CAA32C5}" destId="{6333B2D1-BCD2-4DFD-AB89-3A4B6012CFB4}" srcOrd="7" destOrd="0" presId="urn:microsoft.com/office/officeart/2009/3/layout/HorizontalOrganizationChart"/>
    <dgm:cxn modelId="{9E3A4435-D481-43FD-85FA-80806CE383E1}" type="presParOf" srcId="{6333B2D1-BCD2-4DFD-AB89-3A4B6012CFB4}" destId="{9F30E559-06DC-416F-A139-15A19B511661}" srcOrd="0" destOrd="0" presId="urn:microsoft.com/office/officeart/2009/3/layout/HorizontalOrganizationChart"/>
    <dgm:cxn modelId="{316AC297-4195-475D-B0DF-E4075F413A79}" type="presParOf" srcId="{9F30E559-06DC-416F-A139-15A19B511661}" destId="{D8D91C56-5B2A-4E9A-AC64-3BD937E27251}" srcOrd="0" destOrd="0" presId="urn:microsoft.com/office/officeart/2009/3/layout/HorizontalOrganizationChart"/>
    <dgm:cxn modelId="{8F78971B-9A0B-490A-8F30-55B7CF93AEA2}" type="presParOf" srcId="{9F30E559-06DC-416F-A139-15A19B511661}" destId="{7C361F17-AB94-4C64-BDC3-CE78862011C5}" srcOrd="1" destOrd="0" presId="urn:microsoft.com/office/officeart/2009/3/layout/HorizontalOrganizationChart"/>
    <dgm:cxn modelId="{63C2868C-0D55-474D-B839-D42AB7460150}" type="presParOf" srcId="{6333B2D1-BCD2-4DFD-AB89-3A4B6012CFB4}" destId="{D4822581-66F3-4F75-AD6B-E7C03B85E84E}" srcOrd="1" destOrd="0" presId="urn:microsoft.com/office/officeart/2009/3/layout/HorizontalOrganizationChart"/>
    <dgm:cxn modelId="{53378915-0568-4847-AE9F-CBCFD727D7E1}" type="presParOf" srcId="{6333B2D1-BCD2-4DFD-AB89-3A4B6012CFB4}" destId="{6F8B2540-6207-452E-A791-CBBDD73BC990}" srcOrd="2" destOrd="0" presId="urn:microsoft.com/office/officeart/2009/3/layout/HorizontalOrganizationChart"/>
    <dgm:cxn modelId="{909CA64C-F035-4326-BE6C-76F0AFA2A126}" type="presParOf" srcId="{0A9D4905-2C72-44AC-A0AB-BD430CAA32C5}" destId="{1B91B962-ED6F-4C50-B530-C6F59BFFA6C3}" srcOrd="8" destOrd="0" presId="urn:microsoft.com/office/officeart/2009/3/layout/HorizontalOrganizationChart"/>
    <dgm:cxn modelId="{94AE50EB-22C8-4610-9CE7-9C6FC8929CE0}" type="presParOf" srcId="{0A9D4905-2C72-44AC-A0AB-BD430CAA32C5}" destId="{D20CCE2B-28E3-4E78-97D4-E086C8B57399}" srcOrd="9" destOrd="0" presId="urn:microsoft.com/office/officeart/2009/3/layout/HorizontalOrganizationChart"/>
    <dgm:cxn modelId="{33049224-0AD4-4E19-A648-02BC997D2561}" type="presParOf" srcId="{D20CCE2B-28E3-4E78-97D4-E086C8B57399}" destId="{8E7B9556-82A6-4B8A-8BFD-892982AAA7D3}" srcOrd="0" destOrd="0" presId="urn:microsoft.com/office/officeart/2009/3/layout/HorizontalOrganizationChart"/>
    <dgm:cxn modelId="{BB261912-F9F6-4434-AFFC-945441A6CB94}" type="presParOf" srcId="{8E7B9556-82A6-4B8A-8BFD-892982AAA7D3}" destId="{BADB564D-1C43-4292-A085-02E90A53EA44}" srcOrd="0" destOrd="0" presId="urn:microsoft.com/office/officeart/2009/3/layout/HorizontalOrganizationChart"/>
    <dgm:cxn modelId="{B5AB06C2-648E-47B6-9AF8-BB8E3C74E10F}" type="presParOf" srcId="{8E7B9556-82A6-4B8A-8BFD-892982AAA7D3}" destId="{84BFACB3-985E-4BB0-9000-5A69B72CF4A4}" srcOrd="1" destOrd="0" presId="urn:microsoft.com/office/officeart/2009/3/layout/HorizontalOrganizationChart"/>
    <dgm:cxn modelId="{FC771560-7290-497B-B322-C8A2D0E21C6E}" type="presParOf" srcId="{D20CCE2B-28E3-4E78-97D4-E086C8B57399}" destId="{7A92B65E-9ED5-46B0-8064-7BF5D7292482}" srcOrd="1" destOrd="0" presId="urn:microsoft.com/office/officeart/2009/3/layout/HorizontalOrganizationChart"/>
    <dgm:cxn modelId="{17C3BF14-3D2B-48EB-9887-11AB3A3E1583}" type="presParOf" srcId="{D20CCE2B-28E3-4E78-97D4-E086C8B57399}" destId="{E8F64D35-5B87-412B-AEC7-504E979D2F61}" srcOrd="2" destOrd="0" presId="urn:microsoft.com/office/officeart/2009/3/layout/HorizontalOrganizationChart"/>
    <dgm:cxn modelId="{9404E4B8-C21F-4C21-8758-59A4A2DFFD9C}" type="presParOf" srcId="{0A9D4905-2C72-44AC-A0AB-BD430CAA32C5}" destId="{EEC9E718-890A-4E0D-A245-17E432F9107C}" srcOrd="10" destOrd="0" presId="urn:microsoft.com/office/officeart/2009/3/layout/HorizontalOrganizationChart"/>
    <dgm:cxn modelId="{D62A73F7-EBD0-4A42-9E67-8CD732CB7722}" type="presParOf" srcId="{0A9D4905-2C72-44AC-A0AB-BD430CAA32C5}" destId="{C5125874-6742-4F64-80D2-2C5C134ACD5E}" srcOrd="11" destOrd="0" presId="urn:microsoft.com/office/officeart/2009/3/layout/HorizontalOrganizationChart"/>
    <dgm:cxn modelId="{A5333573-927F-4789-99C6-5BAFA28B16B8}" type="presParOf" srcId="{C5125874-6742-4F64-80D2-2C5C134ACD5E}" destId="{9C6A9870-F01D-4B3F-A323-4B43EA7D340A}" srcOrd="0" destOrd="0" presId="urn:microsoft.com/office/officeart/2009/3/layout/HorizontalOrganizationChart"/>
    <dgm:cxn modelId="{2D231858-616F-4B8F-A35A-3C40830C9E43}" type="presParOf" srcId="{9C6A9870-F01D-4B3F-A323-4B43EA7D340A}" destId="{6CFD077E-3EEF-4489-919A-70B1706FFDAC}" srcOrd="0" destOrd="0" presId="urn:microsoft.com/office/officeart/2009/3/layout/HorizontalOrganizationChart"/>
    <dgm:cxn modelId="{C6CD6243-3AF0-4CE5-BFDB-9424E8CB7052}" type="presParOf" srcId="{9C6A9870-F01D-4B3F-A323-4B43EA7D340A}" destId="{A8599B69-5D66-4E1C-B6B9-DA3A8A2F5128}" srcOrd="1" destOrd="0" presId="urn:microsoft.com/office/officeart/2009/3/layout/HorizontalOrganizationChart"/>
    <dgm:cxn modelId="{E1F8C0EA-FF30-4C58-AE11-4BFA3DE7533D}" type="presParOf" srcId="{C5125874-6742-4F64-80D2-2C5C134ACD5E}" destId="{3D285E51-40C8-4579-8740-8C9F4B461D32}" srcOrd="1" destOrd="0" presId="urn:microsoft.com/office/officeart/2009/3/layout/HorizontalOrganizationChart"/>
    <dgm:cxn modelId="{A64608C2-17A8-436A-940E-24457B85D0B0}" type="presParOf" srcId="{C5125874-6742-4F64-80D2-2C5C134ACD5E}" destId="{1C911777-5478-45EB-B372-1929F16233F7}" srcOrd="2" destOrd="0" presId="urn:microsoft.com/office/officeart/2009/3/layout/HorizontalOrganizationChart"/>
    <dgm:cxn modelId="{F098942F-759E-421F-B771-9204A35F4C61}" type="presParOf" srcId="{0A9D4905-2C72-44AC-A0AB-BD430CAA32C5}" destId="{F83998B4-703C-4CBD-93DE-C32DF85E8AE8}" srcOrd="12" destOrd="0" presId="urn:microsoft.com/office/officeart/2009/3/layout/HorizontalOrganizationChart"/>
    <dgm:cxn modelId="{4644F2E7-0FB7-4382-8114-571D2792950C}" type="presParOf" srcId="{0A9D4905-2C72-44AC-A0AB-BD430CAA32C5}" destId="{E8E34883-8F74-4821-8881-B5B8DE1227CA}" srcOrd="13" destOrd="0" presId="urn:microsoft.com/office/officeart/2009/3/layout/HorizontalOrganizationChart"/>
    <dgm:cxn modelId="{3A3BB49F-2AAC-4FD3-B41A-B95EFCB37DB5}" type="presParOf" srcId="{E8E34883-8F74-4821-8881-B5B8DE1227CA}" destId="{EE54B031-9CB5-44C2-9139-7AED9E5DAC0E}" srcOrd="0" destOrd="0" presId="urn:microsoft.com/office/officeart/2009/3/layout/HorizontalOrganizationChart"/>
    <dgm:cxn modelId="{1E30E3A3-86D1-4553-AFF9-86371725F1A4}" type="presParOf" srcId="{EE54B031-9CB5-44C2-9139-7AED9E5DAC0E}" destId="{1AB9648D-2BD4-43CC-9BA2-C54EDFB727A9}" srcOrd="0" destOrd="0" presId="urn:microsoft.com/office/officeart/2009/3/layout/HorizontalOrganizationChart"/>
    <dgm:cxn modelId="{61462E61-4153-47AE-BAC9-91C2C6353D33}" type="presParOf" srcId="{EE54B031-9CB5-44C2-9139-7AED9E5DAC0E}" destId="{B5A3DE05-4F2B-4B1A-AF5B-F58467A40F78}" srcOrd="1" destOrd="0" presId="urn:microsoft.com/office/officeart/2009/3/layout/HorizontalOrganizationChart"/>
    <dgm:cxn modelId="{C25154A2-3253-49C3-B512-39A1DEF75F7B}" type="presParOf" srcId="{E8E34883-8F74-4821-8881-B5B8DE1227CA}" destId="{0F3861FF-6CDF-4CF1-8739-8BB86C76027C}" srcOrd="1" destOrd="0" presId="urn:microsoft.com/office/officeart/2009/3/layout/HorizontalOrganizationChart"/>
    <dgm:cxn modelId="{EE1A7636-9F74-4C91-9A50-4964871E8922}" type="presParOf" srcId="{E8E34883-8F74-4821-8881-B5B8DE1227CA}" destId="{1EA30769-E66B-49BF-96B8-C3BB1AAE68C1}" srcOrd="2" destOrd="0" presId="urn:microsoft.com/office/officeart/2009/3/layout/HorizontalOrganizationChart"/>
    <dgm:cxn modelId="{2C7B9112-FF22-48E6-9976-2805E89A30DD}" type="presParOf" srcId="{0A9D4905-2C72-44AC-A0AB-BD430CAA32C5}" destId="{8C9C110B-EA85-4127-89FC-E1FCCB43F5A8}" srcOrd="14" destOrd="0" presId="urn:microsoft.com/office/officeart/2009/3/layout/HorizontalOrganizationChart"/>
    <dgm:cxn modelId="{52369F5D-3B6B-45C7-97A3-9E9070658DFE}" type="presParOf" srcId="{0A9D4905-2C72-44AC-A0AB-BD430CAA32C5}" destId="{9E08A63F-3E83-4A1E-81A6-FAC15AC3D24B}" srcOrd="15" destOrd="0" presId="urn:microsoft.com/office/officeart/2009/3/layout/HorizontalOrganizationChart"/>
    <dgm:cxn modelId="{D20D4932-5EF2-4BE1-8BCE-F18655487929}" type="presParOf" srcId="{9E08A63F-3E83-4A1E-81A6-FAC15AC3D24B}" destId="{B6BE9CAB-1830-4896-84A9-C58D6FE544D2}" srcOrd="0" destOrd="0" presId="urn:microsoft.com/office/officeart/2009/3/layout/HorizontalOrganizationChart"/>
    <dgm:cxn modelId="{D330356E-8123-4358-98CD-A2D143224644}" type="presParOf" srcId="{B6BE9CAB-1830-4896-84A9-C58D6FE544D2}" destId="{737635E7-496F-45DA-AE12-D82589EBC9AB}" srcOrd="0" destOrd="0" presId="urn:microsoft.com/office/officeart/2009/3/layout/HorizontalOrganizationChart"/>
    <dgm:cxn modelId="{6687840A-3491-44A3-9298-B210A3E87113}" type="presParOf" srcId="{B6BE9CAB-1830-4896-84A9-C58D6FE544D2}" destId="{140D42C5-4436-4133-9305-D37002C6DE4F}" srcOrd="1" destOrd="0" presId="urn:microsoft.com/office/officeart/2009/3/layout/HorizontalOrganizationChart"/>
    <dgm:cxn modelId="{F74A54E2-AF20-43A3-8A58-E67CF0320098}" type="presParOf" srcId="{9E08A63F-3E83-4A1E-81A6-FAC15AC3D24B}" destId="{46A0989A-C475-41E5-95E5-5466A9483902}" srcOrd="1" destOrd="0" presId="urn:microsoft.com/office/officeart/2009/3/layout/HorizontalOrganizationChart"/>
    <dgm:cxn modelId="{4F96D4C5-3300-4124-8A61-F0F9B3F9BA4A}" type="presParOf" srcId="{9E08A63F-3E83-4A1E-81A6-FAC15AC3D24B}" destId="{94E2E08C-668A-402B-BA3B-F825B49062FF}" srcOrd="2" destOrd="0" presId="urn:microsoft.com/office/officeart/2009/3/layout/HorizontalOrganizationChart"/>
    <dgm:cxn modelId="{7D6D66BA-E8C1-4CA9-BA3D-96C9263F2593}" type="presParOf" srcId="{0A9D4905-2C72-44AC-A0AB-BD430CAA32C5}" destId="{67ADB2C9-6211-4A1C-8E96-5037CDA3FF10}" srcOrd="16" destOrd="0" presId="urn:microsoft.com/office/officeart/2009/3/layout/HorizontalOrganizationChart"/>
    <dgm:cxn modelId="{5C221189-87BA-4FFE-B446-203C3678375F}" type="presParOf" srcId="{0A9D4905-2C72-44AC-A0AB-BD430CAA32C5}" destId="{FCAB7971-D56B-48A7-8179-DA385B325438}" srcOrd="17" destOrd="0" presId="urn:microsoft.com/office/officeart/2009/3/layout/HorizontalOrganizationChart"/>
    <dgm:cxn modelId="{34B8862D-5EAE-478A-A27A-191813430A5E}" type="presParOf" srcId="{FCAB7971-D56B-48A7-8179-DA385B325438}" destId="{AC1B4661-1099-4D65-B317-7D04FE481811}" srcOrd="0" destOrd="0" presId="urn:microsoft.com/office/officeart/2009/3/layout/HorizontalOrganizationChart"/>
    <dgm:cxn modelId="{E99A48A6-E3BE-4BC6-93DA-11116FF8B217}" type="presParOf" srcId="{AC1B4661-1099-4D65-B317-7D04FE481811}" destId="{BA7B2BBF-2524-4F40-909B-69FE87ECF3C9}" srcOrd="0" destOrd="0" presId="urn:microsoft.com/office/officeart/2009/3/layout/HorizontalOrganizationChart"/>
    <dgm:cxn modelId="{4B4F8D9A-F6D4-4986-A735-A0711AFD3FA3}" type="presParOf" srcId="{AC1B4661-1099-4D65-B317-7D04FE481811}" destId="{EBB1BF33-E6EF-4596-94BE-FDD61E8B8A70}" srcOrd="1" destOrd="0" presId="urn:microsoft.com/office/officeart/2009/3/layout/HorizontalOrganizationChart"/>
    <dgm:cxn modelId="{1277A81B-B513-4315-B9E5-7D746426500B}" type="presParOf" srcId="{FCAB7971-D56B-48A7-8179-DA385B325438}" destId="{BDFB7FBA-7F60-4679-9DE5-69F8E0F21904}" srcOrd="1" destOrd="0" presId="urn:microsoft.com/office/officeart/2009/3/layout/HorizontalOrganizationChart"/>
    <dgm:cxn modelId="{EA795DE3-5D0A-441A-8206-37565B6EA7A9}" type="presParOf" srcId="{FCAB7971-D56B-48A7-8179-DA385B325438}" destId="{D749376D-5731-47C3-B67F-880F9E28A98B}" srcOrd="2" destOrd="0" presId="urn:microsoft.com/office/officeart/2009/3/layout/HorizontalOrganizationChart"/>
    <dgm:cxn modelId="{33945D7B-42A9-499A-8343-C918C8AA8AEA}" type="presParOf" srcId="{BDBF57D7-5497-4E04-9258-33C869E5C039}" destId="{E80DDA4A-971D-42E7-8963-51DF03B6268A}" srcOrd="2" destOrd="0" presId="urn:microsoft.com/office/officeart/2009/3/layout/HorizontalOrganizationChart"/>
    <dgm:cxn modelId="{D9C5F4A0-DD53-4221-9DEF-54F105194216}" type="presParOf" srcId="{ED074165-EBBD-4FB2-8B12-B1978A78EA82}" destId="{113C5748-38FC-4EFB-BAE1-96A97C23F765}" srcOrd="16" destOrd="0" presId="urn:microsoft.com/office/officeart/2009/3/layout/HorizontalOrganizationChart"/>
    <dgm:cxn modelId="{51C712E2-DEB0-4C63-9C85-25CF4E1061D1}" type="presParOf" srcId="{ED074165-EBBD-4FB2-8B12-B1978A78EA82}" destId="{FD09DF08-6155-4672-A742-95BD0EF3A1CF}" srcOrd="17" destOrd="0" presId="urn:microsoft.com/office/officeart/2009/3/layout/HorizontalOrganizationChart"/>
    <dgm:cxn modelId="{268F1F58-00A2-4268-BD66-AC33B2C57072}" type="presParOf" srcId="{FD09DF08-6155-4672-A742-95BD0EF3A1CF}" destId="{97A29FD4-8ED4-477E-923A-161594F31FFD}" srcOrd="0" destOrd="0" presId="urn:microsoft.com/office/officeart/2009/3/layout/HorizontalOrganizationChart"/>
    <dgm:cxn modelId="{4107825E-D6D4-460E-98BD-342716A1EC09}" type="presParOf" srcId="{97A29FD4-8ED4-477E-923A-161594F31FFD}" destId="{AE02685C-838B-4B00-83EB-32BB97CEB824}" srcOrd="0" destOrd="0" presId="urn:microsoft.com/office/officeart/2009/3/layout/HorizontalOrganizationChart"/>
    <dgm:cxn modelId="{313C7863-8710-4969-996E-0441248B3344}" type="presParOf" srcId="{97A29FD4-8ED4-477E-923A-161594F31FFD}" destId="{FEC32502-6CFD-49E3-9430-67F582AC7854}" srcOrd="1" destOrd="0" presId="urn:microsoft.com/office/officeart/2009/3/layout/HorizontalOrganizationChart"/>
    <dgm:cxn modelId="{2FF1DAD4-CD72-4085-8227-E90B0475CEA9}" type="presParOf" srcId="{FD09DF08-6155-4672-A742-95BD0EF3A1CF}" destId="{FF8EC590-2DD5-4A92-90CB-798B44F45DC0}" srcOrd="1" destOrd="0" presId="urn:microsoft.com/office/officeart/2009/3/layout/HorizontalOrganizationChart"/>
    <dgm:cxn modelId="{F21F97FA-C747-4316-9AC9-90283221600A}" type="presParOf" srcId="{FD09DF08-6155-4672-A742-95BD0EF3A1CF}" destId="{4EE39DE8-BFFF-48E9-A861-7E1D99AD8F27}" srcOrd="2" destOrd="0" presId="urn:microsoft.com/office/officeart/2009/3/layout/HorizontalOrganizationChart"/>
    <dgm:cxn modelId="{AE9A08C5-8558-4916-8BEF-A965E5A66A1B}" type="presParOf" srcId="{ED074165-EBBD-4FB2-8B12-B1978A78EA82}" destId="{41C6E244-41B7-47A4-A840-24661E109E02}" srcOrd="18" destOrd="0" presId="urn:microsoft.com/office/officeart/2009/3/layout/HorizontalOrganizationChart"/>
    <dgm:cxn modelId="{064DF20F-0A91-412D-8E22-56AD1C07DA57}" type="presParOf" srcId="{ED074165-EBBD-4FB2-8B12-B1978A78EA82}" destId="{E6223112-32AC-43AF-AFC0-BB5B9BEFD0D7}" srcOrd="19" destOrd="0" presId="urn:microsoft.com/office/officeart/2009/3/layout/HorizontalOrganizationChart"/>
    <dgm:cxn modelId="{B75DB800-0BEB-415E-9CDE-97FE911E1402}" type="presParOf" srcId="{E6223112-32AC-43AF-AFC0-BB5B9BEFD0D7}" destId="{CA1A96DD-9B40-4A1B-9597-9CFF5CA67722}" srcOrd="0" destOrd="0" presId="urn:microsoft.com/office/officeart/2009/3/layout/HorizontalOrganizationChart"/>
    <dgm:cxn modelId="{43116C69-6D3F-4C61-947F-9963404A80B7}" type="presParOf" srcId="{CA1A96DD-9B40-4A1B-9597-9CFF5CA67722}" destId="{6C7CE5DC-DB09-42C5-8E2F-38682E64E1BF}" srcOrd="0" destOrd="0" presId="urn:microsoft.com/office/officeart/2009/3/layout/HorizontalOrganizationChart"/>
    <dgm:cxn modelId="{A1F5797A-A5EB-4AFE-8C7C-FF543C7A8F35}" type="presParOf" srcId="{CA1A96DD-9B40-4A1B-9597-9CFF5CA67722}" destId="{3DCF8495-E6E3-4533-809B-96F7523BB13B}" srcOrd="1" destOrd="0" presId="urn:microsoft.com/office/officeart/2009/3/layout/HorizontalOrganizationChart"/>
    <dgm:cxn modelId="{DF94D0C2-E816-436F-ADF1-FC9773A5F653}" type="presParOf" srcId="{E6223112-32AC-43AF-AFC0-BB5B9BEFD0D7}" destId="{8EA330D3-3AC3-44F2-B1DD-F7BA195BA481}" srcOrd="1" destOrd="0" presId="urn:microsoft.com/office/officeart/2009/3/layout/HorizontalOrganizationChart"/>
    <dgm:cxn modelId="{8A8F80BA-0058-4F90-B130-44C47B9666E6}" type="presParOf" srcId="{E6223112-32AC-43AF-AFC0-BB5B9BEFD0D7}" destId="{DBC18219-F4F9-451B-A996-15B1637C5CD0}" srcOrd="2" destOrd="0" presId="urn:microsoft.com/office/officeart/2009/3/layout/HorizontalOrganizationChart"/>
    <dgm:cxn modelId="{2814E57F-A332-475C-BE59-5CE9A4ED21DD}" type="presParOf" srcId="{ED074165-EBBD-4FB2-8B12-B1978A78EA82}" destId="{DA52FC13-EF19-4DBA-92E4-D57A6A8E6C38}" srcOrd="20" destOrd="0" presId="urn:microsoft.com/office/officeart/2009/3/layout/HorizontalOrganizationChart"/>
    <dgm:cxn modelId="{5CD78B02-7FCD-4ABB-9689-E6EC9473BC6C}" type="presParOf" srcId="{ED074165-EBBD-4FB2-8B12-B1978A78EA82}" destId="{FFEBFE3D-4C55-4BEC-AB48-8079A4B035C5}" srcOrd="21" destOrd="0" presId="urn:microsoft.com/office/officeart/2009/3/layout/HorizontalOrganizationChart"/>
    <dgm:cxn modelId="{8F2CAACA-A047-4900-8521-3FE8B720F0B5}" type="presParOf" srcId="{FFEBFE3D-4C55-4BEC-AB48-8079A4B035C5}" destId="{1AC9109F-B7A3-4D91-9197-92A491F06272}" srcOrd="0" destOrd="0" presId="urn:microsoft.com/office/officeart/2009/3/layout/HorizontalOrganizationChart"/>
    <dgm:cxn modelId="{FDF4ADBE-40BC-4B9D-A758-5EE48C12C4FE}" type="presParOf" srcId="{1AC9109F-B7A3-4D91-9197-92A491F06272}" destId="{F7137988-0730-45F2-8A25-6B1F3C4697F0}" srcOrd="0" destOrd="0" presId="urn:microsoft.com/office/officeart/2009/3/layout/HorizontalOrganizationChart"/>
    <dgm:cxn modelId="{A1C3DF3E-1DA5-4223-84A9-CB3C70A746B4}" type="presParOf" srcId="{1AC9109F-B7A3-4D91-9197-92A491F06272}" destId="{A9E985FB-FBDA-4BC5-9F0D-A81FE340CFDB}" srcOrd="1" destOrd="0" presId="urn:microsoft.com/office/officeart/2009/3/layout/HorizontalOrganizationChart"/>
    <dgm:cxn modelId="{9C6336FF-6259-42DF-801C-DE4709C66E93}" type="presParOf" srcId="{FFEBFE3D-4C55-4BEC-AB48-8079A4B035C5}" destId="{F7128E17-AFAF-40FD-9B0C-E1F2AB7BA3BD}" srcOrd="1" destOrd="0" presId="urn:microsoft.com/office/officeart/2009/3/layout/HorizontalOrganizationChart"/>
    <dgm:cxn modelId="{581CDF62-13A4-47C5-9D39-B27E690D8F6B}" type="presParOf" srcId="{FFEBFE3D-4C55-4BEC-AB48-8079A4B035C5}" destId="{4F267969-25DE-4379-B86F-97E716F33E96}" srcOrd="2" destOrd="0" presId="urn:microsoft.com/office/officeart/2009/3/layout/HorizontalOrganizationChart"/>
    <dgm:cxn modelId="{AE51823D-BAF7-41FF-B4D4-18A69BBE7F45}" type="presParOf" srcId="{ED074165-EBBD-4FB2-8B12-B1978A78EA82}" destId="{C06A54F5-321C-4122-8CB6-5DD8ADEC8626}" srcOrd="22" destOrd="0" presId="urn:microsoft.com/office/officeart/2009/3/layout/HorizontalOrganizationChart"/>
    <dgm:cxn modelId="{9EFC5B7D-7668-4EDB-8A2B-EF064F511DD5}" type="presParOf" srcId="{ED074165-EBBD-4FB2-8B12-B1978A78EA82}" destId="{37C83CE3-332D-4798-A56A-9814326681A3}" srcOrd="23" destOrd="0" presId="urn:microsoft.com/office/officeart/2009/3/layout/HorizontalOrganizationChart"/>
    <dgm:cxn modelId="{0555C82C-5299-41CE-A05C-BCEC2281EA89}" type="presParOf" srcId="{37C83CE3-332D-4798-A56A-9814326681A3}" destId="{3EBEF56A-2FF8-494B-83B3-CCFF80500781}" srcOrd="0" destOrd="0" presId="urn:microsoft.com/office/officeart/2009/3/layout/HorizontalOrganizationChart"/>
    <dgm:cxn modelId="{FB480151-4EF5-4E16-90F0-D10140A812AD}" type="presParOf" srcId="{3EBEF56A-2FF8-494B-83B3-CCFF80500781}" destId="{DD02B18C-FB42-4F54-AB9F-05CCFBE2449A}" srcOrd="0" destOrd="0" presId="urn:microsoft.com/office/officeart/2009/3/layout/HorizontalOrganizationChart"/>
    <dgm:cxn modelId="{008756DB-238D-4794-BA5A-15E92BD4C510}" type="presParOf" srcId="{3EBEF56A-2FF8-494B-83B3-CCFF80500781}" destId="{436F4EEB-03FF-42BD-8606-8F71CA880430}" srcOrd="1" destOrd="0" presId="urn:microsoft.com/office/officeart/2009/3/layout/HorizontalOrganizationChart"/>
    <dgm:cxn modelId="{561A16AC-25AC-4C6B-9289-4522EF9502A7}" type="presParOf" srcId="{37C83CE3-332D-4798-A56A-9814326681A3}" destId="{279C84DB-F92D-42D0-971F-D8893072D0DD}" srcOrd="1" destOrd="0" presId="urn:microsoft.com/office/officeart/2009/3/layout/HorizontalOrganizationChart"/>
    <dgm:cxn modelId="{556C1D4E-620D-4D09-B18D-75E7524DD910}" type="presParOf" srcId="{37C83CE3-332D-4798-A56A-9814326681A3}" destId="{2443AEDE-4ED3-4800-9208-06F419CF41E2}" srcOrd="2" destOrd="0" presId="urn:microsoft.com/office/officeart/2009/3/layout/HorizontalOrganizationChart"/>
    <dgm:cxn modelId="{2748F12C-5B0B-4DD1-A672-0871CDDC8769}" type="presParOf" srcId="{ED074165-EBBD-4FB2-8B12-B1978A78EA82}" destId="{7D896132-0FFD-4B45-BC55-CE83703BEA7F}" srcOrd="24" destOrd="0" presId="urn:microsoft.com/office/officeart/2009/3/layout/HorizontalOrganizationChart"/>
    <dgm:cxn modelId="{84361EDA-6A11-4B02-B3C3-6EEBFB7A0600}" type="presParOf" srcId="{ED074165-EBBD-4FB2-8B12-B1978A78EA82}" destId="{6CE5F7D0-F2E0-482F-8790-88870A5EC8D8}" srcOrd="25" destOrd="0" presId="urn:microsoft.com/office/officeart/2009/3/layout/HorizontalOrganizationChart"/>
    <dgm:cxn modelId="{1301274F-7F4B-45B1-968B-988B85A07FAF}" type="presParOf" srcId="{6CE5F7D0-F2E0-482F-8790-88870A5EC8D8}" destId="{013229B2-F6A0-46BC-8CC6-3794EC90C360}" srcOrd="0" destOrd="0" presId="urn:microsoft.com/office/officeart/2009/3/layout/HorizontalOrganizationChart"/>
    <dgm:cxn modelId="{12F2968A-8179-45F5-91BD-9D589524406A}" type="presParOf" srcId="{013229B2-F6A0-46BC-8CC6-3794EC90C360}" destId="{7E97F8D8-C2E5-421C-9A2E-5AF1FE26B258}" srcOrd="0" destOrd="0" presId="urn:microsoft.com/office/officeart/2009/3/layout/HorizontalOrganizationChart"/>
    <dgm:cxn modelId="{23D440D9-9BAC-448B-A4AD-E486679EC202}" type="presParOf" srcId="{013229B2-F6A0-46BC-8CC6-3794EC90C360}" destId="{30C87731-3202-4EA6-B88D-14C328372016}" srcOrd="1" destOrd="0" presId="urn:microsoft.com/office/officeart/2009/3/layout/HorizontalOrganizationChart"/>
    <dgm:cxn modelId="{8145CF43-6BC3-4EC2-A266-B6CD434135DF}" type="presParOf" srcId="{6CE5F7D0-F2E0-482F-8790-88870A5EC8D8}" destId="{0F427158-8B00-4384-80CC-F9075D9EA643}" srcOrd="1" destOrd="0" presId="urn:microsoft.com/office/officeart/2009/3/layout/HorizontalOrganizationChart"/>
    <dgm:cxn modelId="{1207A07D-2F85-4D4C-B5A0-A9C893D583B6}" type="presParOf" srcId="{6CE5F7D0-F2E0-482F-8790-88870A5EC8D8}" destId="{06EAD6C3-5E36-460B-AF53-A631F98F7699}" srcOrd="2" destOrd="0" presId="urn:microsoft.com/office/officeart/2009/3/layout/HorizontalOrganizationChart"/>
    <dgm:cxn modelId="{AE25279D-E2EA-4A71-9761-8C3AC64F7C30}" type="presParOf" srcId="{ED074165-EBBD-4FB2-8B12-B1978A78EA82}" destId="{589ED230-B089-477A-9290-FBBB0DD3CAD6}" srcOrd="26" destOrd="0" presId="urn:microsoft.com/office/officeart/2009/3/layout/HorizontalOrganizationChart"/>
    <dgm:cxn modelId="{A47356ED-7DD9-4FF8-ACFF-DC3B521B918B}" type="presParOf" srcId="{ED074165-EBBD-4FB2-8B12-B1978A78EA82}" destId="{21587782-9228-4CFC-81B8-42512B1EB419}" srcOrd="27" destOrd="0" presId="urn:microsoft.com/office/officeart/2009/3/layout/HorizontalOrganizationChart"/>
    <dgm:cxn modelId="{C889191B-726B-430F-AA54-BED16F2D4779}" type="presParOf" srcId="{21587782-9228-4CFC-81B8-42512B1EB419}" destId="{015D3728-4059-4E1C-AFF9-9A64E4A21615}" srcOrd="0" destOrd="0" presId="urn:microsoft.com/office/officeart/2009/3/layout/HorizontalOrganizationChart"/>
    <dgm:cxn modelId="{771F1675-048D-4E98-9517-DC602706C821}" type="presParOf" srcId="{015D3728-4059-4E1C-AFF9-9A64E4A21615}" destId="{A9BE6D22-A04F-403D-BF7A-099EF926F6AA}" srcOrd="0" destOrd="0" presId="urn:microsoft.com/office/officeart/2009/3/layout/HorizontalOrganizationChart"/>
    <dgm:cxn modelId="{0883C92C-ECB4-4781-88BF-54FA5D97D2D0}" type="presParOf" srcId="{015D3728-4059-4E1C-AFF9-9A64E4A21615}" destId="{8C1876FB-E444-4D2A-87A3-F8A665629087}" srcOrd="1" destOrd="0" presId="urn:microsoft.com/office/officeart/2009/3/layout/HorizontalOrganizationChart"/>
    <dgm:cxn modelId="{8F1863F6-127E-44DA-9A7B-9E821FDCDB61}" type="presParOf" srcId="{21587782-9228-4CFC-81B8-42512B1EB419}" destId="{9BA19972-173D-40C9-B5C7-6B5ACC1DB235}" srcOrd="1" destOrd="0" presId="urn:microsoft.com/office/officeart/2009/3/layout/HorizontalOrganizationChart"/>
    <dgm:cxn modelId="{2074B5FF-A274-4FE1-8E77-BFAEB0D18A34}" type="presParOf" srcId="{9BA19972-173D-40C9-B5C7-6B5ACC1DB235}" destId="{9307332D-307B-46E1-8C27-A6A841651455}" srcOrd="0" destOrd="0" presId="urn:microsoft.com/office/officeart/2009/3/layout/HorizontalOrganizationChart"/>
    <dgm:cxn modelId="{7F9EE666-C64A-4EAB-8CF5-D914AF275FDB}" type="presParOf" srcId="{9BA19972-173D-40C9-B5C7-6B5ACC1DB235}" destId="{750494F7-2BD9-441F-999C-A1E37C689BF1}" srcOrd="1" destOrd="0" presId="urn:microsoft.com/office/officeart/2009/3/layout/HorizontalOrganizationChart"/>
    <dgm:cxn modelId="{CD55D386-84FB-485B-8DB7-52643C960B86}" type="presParOf" srcId="{750494F7-2BD9-441F-999C-A1E37C689BF1}" destId="{6AF0B6B6-02FE-4FA0-A503-60E6114BDEE3}" srcOrd="0" destOrd="0" presId="urn:microsoft.com/office/officeart/2009/3/layout/HorizontalOrganizationChart"/>
    <dgm:cxn modelId="{A683EA28-D0F6-4BC5-9060-2A974A272081}" type="presParOf" srcId="{6AF0B6B6-02FE-4FA0-A503-60E6114BDEE3}" destId="{8B874FAE-E02F-421E-BEC2-71956ECC97F7}" srcOrd="0" destOrd="0" presId="urn:microsoft.com/office/officeart/2009/3/layout/HorizontalOrganizationChart"/>
    <dgm:cxn modelId="{E1C27527-9936-4431-8C57-389C32FA41F3}" type="presParOf" srcId="{6AF0B6B6-02FE-4FA0-A503-60E6114BDEE3}" destId="{ADAA3F10-E264-486C-A266-D759C2639AD4}" srcOrd="1" destOrd="0" presId="urn:microsoft.com/office/officeart/2009/3/layout/HorizontalOrganizationChart"/>
    <dgm:cxn modelId="{BCDA2039-EBC5-432A-BFF6-56C9358532FC}" type="presParOf" srcId="{750494F7-2BD9-441F-999C-A1E37C689BF1}" destId="{685405F4-BC57-47CD-9784-A790B371BAFE}" srcOrd="1" destOrd="0" presId="urn:microsoft.com/office/officeart/2009/3/layout/HorizontalOrganizationChart"/>
    <dgm:cxn modelId="{F2929AA2-DA3B-4961-BC2A-871BCB091A18}" type="presParOf" srcId="{750494F7-2BD9-441F-999C-A1E37C689BF1}" destId="{17C55EF0-FCF7-46CD-B6E0-AA497322E11C}" srcOrd="2" destOrd="0" presId="urn:microsoft.com/office/officeart/2009/3/layout/HorizontalOrganizationChart"/>
    <dgm:cxn modelId="{F73486B1-25A7-4E57-818A-91AE74A1FB95}" type="presParOf" srcId="{9BA19972-173D-40C9-B5C7-6B5ACC1DB235}" destId="{663AEA56-1984-44FF-B2D4-189D0BA44CDC}" srcOrd="2" destOrd="0" presId="urn:microsoft.com/office/officeart/2009/3/layout/HorizontalOrganizationChart"/>
    <dgm:cxn modelId="{9D6D8C08-3134-4BA0-BFA6-3322FDE3CA92}" type="presParOf" srcId="{9BA19972-173D-40C9-B5C7-6B5ACC1DB235}" destId="{96701D4C-70CB-42B0-8BE7-C479AA0EE610}" srcOrd="3" destOrd="0" presId="urn:microsoft.com/office/officeart/2009/3/layout/HorizontalOrganizationChart"/>
    <dgm:cxn modelId="{025816E9-FB12-45FE-A2A9-A429E3C979A8}" type="presParOf" srcId="{96701D4C-70CB-42B0-8BE7-C479AA0EE610}" destId="{BAE07501-C334-4B01-BA59-3322B738E4E6}" srcOrd="0" destOrd="0" presId="urn:microsoft.com/office/officeart/2009/3/layout/HorizontalOrganizationChart"/>
    <dgm:cxn modelId="{D0B6BD6C-921C-4420-8B07-F35C2D3E2331}" type="presParOf" srcId="{BAE07501-C334-4B01-BA59-3322B738E4E6}" destId="{55DB3BE5-0520-4E59-82F3-CCDBE2028819}" srcOrd="0" destOrd="0" presId="urn:microsoft.com/office/officeart/2009/3/layout/HorizontalOrganizationChart"/>
    <dgm:cxn modelId="{4C00F614-E0BD-49D5-96FC-92F3AFD61C62}" type="presParOf" srcId="{BAE07501-C334-4B01-BA59-3322B738E4E6}" destId="{B0F666A2-8715-4F26-9CDC-BC3BEDB7CAA9}" srcOrd="1" destOrd="0" presId="urn:microsoft.com/office/officeart/2009/3/layout/HorizontalOrganizationChart"/>
    <dgm:cxn modelId="{059CE698-1AB0-4F3D-9050-A5BC36B67948}" type="presParOf" srcId="{96701D4C-70CB-42B0-8BE7-C479AA0EE610}" destId="{DA674B6C-F711-406C-949D-128D98F419D1}" srcOrd="1" destOrd="0" presId="urn:microsoft.com/office/officeart/2009/3/layout/HorizontalOrganizationChart"/>
    <dgm:cxn modelId="{7C7E7613-75E9-460F-86EC-D6EC66BB1B54}" type="presParOf" srcId="{96701D4C-70CB-42B0-8BE7-C479AA0EE610}" destId="{2CCA42D1-B763-4C4E-AF40-B38668751426}" srcOrd="2" destOrd="0" presId="urn:microsoft.com/office/officeart/2009/3/layout/HorizontalOrganizationChart"/>
    <dgm:cxn modelId="{3B528950-FA88-40B2-836B-1AFE2D71EEED}" type="presParOf" srcId="{9BA19972-173D-40C9-B5C7-6B5ACC1DB235}" destId="{F520FD84-C3CF-4C42-AB21-36EA35FF306B}" srcOrd="4" destOrd="0" presId="urn:microsoft.com/office/officeart/2009/3/layout/HorizontalOrganizationChart"/>
    <dgm:cxn modelId="{159E81EB-8A22-46FA-8CB9-A3A789AD0FEE}" type="presParOf" srcId="{9BA19972-173D-40C9-B5C7-6B5ACC1DB235}" destId="{50E54751-F49A-440E-996E-60F8CC514931}" srcOrd="5" destOrd="0" presId="urn:microsoft.com/office/officeart/2009/3/layout/HorizontalOrganizationChart"/>
    <dgm:cxn modelId="{BB6940A3-1209-40E2-ADDC-20A4B855807A}" type="presParOf" srcId="{50E54751-F49A-440E-996E-60F8CC514931}" destId="{39FECC60-D5FC-4F55-B130-7E2ACD226DB9}" srcOrd="0" destOrd="0" presId="urn:microsoft.com/office/officeart/2009/3/layout/HorizontalOrganizationChart"/>
    <dgm:cxn modelId="{A8B09A19-FEB7-48A1-AE05-97F1354AA799}" type="presParOf" srcId="{39FECC60-D5FC-4F55-B130-7E2ACD226DB9}" destId="{3A121898-3442-49C9-9E66-F54AC4597F4F}" srcOrd="0" destOrd="0" presId="urn:microsoft.com/office/officeart/2009/3/layout/HorizontalOrganizationChart"/>
    <dgm:cxn modelId="{1E0AB5E7-BB3E-46F0-930F-BFC139B3869C}" type="presParOf" srcId="{39FECC60-D5FC-4F55-B130-7E2ACD226DB9}" destId="{2BAD0DE1-A23F-4E45-B272-BF249A065591}" srcOrd="1" destOrd="0" presId="urn:microsoft.com/office/officeart/2009/3/layout/HorizontalOrganizationChart"/>
    <dgm:cxn modelId="{5CC5144D-AB4D-458A-BB7D-D88F911240DB}" type="presParOf" srcId="{50E54751-F49A-440E-996E-60F8CC514931}" destId="{728B0721-DAF4-447D-8A2F-4C39E26EB2A0}" srcOrd="1" destOrd="0" presId="urn:microsoft.com/office/officeart/2009/3/layout/HorizontalOrganizationChart"/>
    <dgm:cxn modelId="{D77F1BC8-1FDC-401C-9125-DABEBC2E5802}" type="presParOf" srcId="{50E54751-F49A-440E-996E-60F8CC514931}" destId="{8EA8D3EE-1706-4DD1-9B7D-D8C6631E6E20}" srcOrd="2" destOrd="0" presId="urn:microsoft.com/office/officeart/2009/3/layout/HorizontalOrganizationChart"/>
    <dgm:cxn modelId="{53A9C750-408A-4770-A1C5-B147EDA1B8F3}" type="presParOf" srcId="{21587782-9228-4CFC-81B8-42512B1EB419}" destId="{AAF86440-7C1D-4D96-A504-78F9A4A59DF0}" srcOrd="2" destOrd="0" presId="urn:microsoft.com/office/officeart/2009/3/layout/HorizontalOrganizationChart"/>
    <dgm:cxn modelId="{05880907-F2E7-45FE-84D9-3C5D90E642B5}" type="presParOf" srcId="{ED074165-EBBD-4FB2-8B12-B1978A78EA82}" destId="{6126D47F-0FC0-4E1C-B832-BB85097A59A0}" srcOrd="28" destOrd="0" presId="urn:microsoft.com/office/officeart/2009/3/layout/HorizontalOrganizationChart"/>
    <dgm:cxn modelId="{77B0EF4A-68EF-4BA0-A922-111870CA377F}" type="presParOf" srcId="{ED074165-EBBD-4FB2-8B12-B1978A78EA82}" destId="{3E7C6F12-2806-4F75-9680-EB5DAD96EEBC}" srcOrd="29" destOrd="0" presId="urn:microsoft.com/office/officeart/2009/3/layout/HorizontalOrganizationChart"/>
    <dgm:cxn modelId="{1A68FCD9-EAFF-4A75-AFB6-9818AFF535AC}" type="presParOf" srcId="{3E7C6F12-2806-4F75-9680-EB5DAD96EEBC}" destId="{49223715-D626-4B3D-95F1-3242B53A4EF7}" srcOrd="0" destOrd="0" presId="urn:microsoft.com/office/officeart/2009/3/layout/HorizontalOrganizationChart"/>
    <dgm:cxn modelId="{51845414-7CC9-4A5F-BB3E-BDBF4A710D62}" type="presParOf" srcId="{49223715-D626-4B3D-95F1-3242B53A4EF7}" destId="{A44978E6-A682-41D0-B568-7E47FB1F22B3}" srcOrd="0" destOrd="0" presId="urn:microsoft.com/office/officeart/2009/3/layout/HorizontalOrganizationChart"/>
    <dgm:cxn modelId="{DDBEF211-1D03-4FE3-A8CC-723826F33C62}" type="presParOf" srcId="{49223715-D626-4B3D-95F1-3242B53A4EF7}" destId="{7E2A74EC-91D2-47EB-A5BE-1259B84BE01E}" srcOrd="1" destOrd="0" presId="urn:microsoft.com/office/officeart/2009/3/layout/HorizontalOrganizationChart"/>
    <dgm:cxn modelId="{A594820D-016C-45F1-BEFD-8F53A1775408}" type="presParOf" srcId="{3E7C6F12-2806-4F75-9680-EB5DAD96EEBC}" destId="{A2D1227E-7E16-4948-8336-6E6175F2DD14}" srcOrd="1" destOrd="0" presId="urn:microsoft.com/office/officeart/2009/3/layout/HorizontalOrganizationChart"/>
    <dgm:cxn modelId="{781863FD-AAF8-4C85-8D5C-CFCE987352DE}" type="presParOf" srcId="{3E7C6F12-2806-4F75-9680-EB5DAD96EEBC}" destId="{1E439ADA-F0F5-4982-B7CC-C1147C6CAC15}" srcOrd="2" destOrd="0" presId="urn:microsoft.com/office/officeart/2009/3/layout/HorizontalOrganizationChart"/>
    <dgm:cxn modelId="{9469914D-6090-42E1-A247-4F45C94E2142}" type="presParOf" srcId="{ED074165-EBBD-4FB2-8B12-B1978A78EA82}" destId="{3125F8E6-4CAE-4DE0-9335-43B4E391B73B}" srcOrd="30" destOrd="0" presId="urn:microsoft.com/office/officeart/2009/3/layout/HorizontalOrganizationChart"/>
    <dgm:cxn modelId="{AC43CE74-D942-4504-88DE-51A60DAA3108}" type="presParOf" srcId="{ED074165-EBBD-4FB2-8B12-B1978A78EA82}" destId="{2D9AE3A7-C745-4B16-8327-AD2A7EF2A5D3}" srcOrd="31" destOrd="0" presId="urn:microsoft.com/office/officeart/2009/3/layout/HorizontalOrganizationChart"/>
    <dgm:cxn modelId="{AD0CCAA2-6DE5-4EE7-AFF7-797663D9E9CF}" type="presParOf" srcId="{2D9AE3A7-C745-4B16-8327-AD2A7EF2A5D3}" destId="{F11AA74D-074C-4688-B9DC-6FDCDE6B4BB5}" srcOrd="0" destOrd="0" presId="urn:microsoft.com/office/officeart/2009/3/layout/HorizontalOrganizationChart"/>
    <dgm:cxn modelId="{8CBA9073-BBD1-4B0F-BEB5-50FDA4C134D2}" type="presParOf" srcId="{F11AA74D-074C-4688-B9DC-6FDCDE6B4BB5}" destId="{A0919143-5FAA-4E10-8518-25B08F0F5A1C}" srcOrd="0" destOrd="0" presId="urn:microsoft.com/office/officeart/2009/3/layout/HorizontalOrganizationChart"/>
    <dgm:cxn modelId="{A0B18285-B8D0-4AC3-8189-B2740876906D}" type="presParOf" srcId="{F11AA74D-074C-4688-B9DC-6FDCDE6B4BB5}" destId="{82D14F99-6D9C-4D1D-9551-E9784F78AB3B}" srcOrd="1" destOrd="0" presId="urn:microsoft.com/office/officeart/2009/3/layout/HorizontalOrganizationChart"/>
    <dgm:cxn modelId="{8D066987-153B-4EC8-917C-2550ACBF4ABB}" type="presParOf" srcId="{2D9AE3A7-C745-4B16-8327-AD2A7EF2A5D3}" destId="{C9E640D2-3360-4D6D-9983-21C2FD72BD15}" srcOrd="1" destOrd="0" presId="urn:microsoft.com/office/officeart/2009/3/layout/HorizontalOrganizationChart"/>
    <dgm:cxn modelId="{08890110-2C10-479D-B7F4-C1B667BCFE9D}" type="presParOf" srcId="{C9E640D2-3360-4D6D-9983-21C2FD72BD15}" destId="{9F6FEFCF-9178-4614-90F3-81A82F7C5B1F}" srcOrd="0" destOrd="0" presId="urn:microsoft.com/office/officeart/2009/3/layout/HorizontalOrganizationChart"/>
    <dgm:cxn modelId="{A5485A15-2C2D-459C-BFEE-3D5C58AC8369}" type="presParOf" srcId="{C9E640D2-3360-4D6D-9983-21C2FD72BD15}" destId="{D72854DD-F851-4046-ACB3-C3D67B442670}" srcOrd="1" destOrd="0" presId="urn:microsoft.com/office/officeart/2009/3/layout/HorizontalOrganizationChart"/>
    <dgm:cxn modelId="{48F5086A-23F6-48A8-87C3-B72BD54C7163}" type="presParOf" srcId="{D72854DD-F851-4046-ACB3-C3D67B442670}" destId="{37CF67B5-83ED-4C05-85CA-3D7EF80333B7}" srcOrd="0" destOrd="0" presId="urn:microsoft.com/office/officeart/2009/3/layout/HorizontalOrganizationChart"/>
    <dgm:cxn modelId="{A20FAEFB-847B-403A-83AE-A3EA4B8983DC}" type="presParOf" srcId="{37CF67B5-83ED-4C05-85CA-3D7EF80333B7}" destId="{4B8F65F8-ACBA-4BED-9C71-7F99186B5F83}" srcOrd="0" destOrd="0" presId="urn:microsoft.com/office/officeart/2009/3/layout/HorizontalOrganizationChart"/>
    <dgm:cxn modelId="{D5C33BCF-3D93-4A57-AD3F-F422FF4AD545}" type="presParOf" srcId="{37CF67B5-83ED-4C05-85CA-3D7EF80333B7}" destId="{B379928A-CBF6-47AA-BDBF-F4A3AC477843}" srcOrd="1" destOrd="0" presId="urn:microsoft.com/office/officeart/2009/3/layout/HorizontalOrganizationChart"/>
    <dgm:cxn modelId="{A29B5F52-F2F3-4BF4-ABC9-DBB436D3D602}" type="presParOf" srcId="{D72854DD-F851-4046-ACB3-C3D67B442670}" destId="{B87F1CF1-658F-4152-9348-68B8DFF7DB73}" srcOrd="1" destOrd="0" presId="urn:microsoft.com/office/officeart/2009/3/layout/HorizontalOrganizationChart"/>
    <dgm:cxn modelId="{4D612675-E923-4C77-B3E0-C0D51975E595}" type="presParOf" srcId="{D72854DD-F851-4046-ACB3-C3D67B442670}" destId="{B7A869AB-501F-44E6-A4C1-1C7B210D9DB1}" srcOrd="2" destOrd="0" presId="urn:microsoft.com/office/officeart/2009/3/layout/HorizontalOrganizationChart"/>
    <dgm:cxn modelId="{D6C58791-3B5C-4DC4-8C0B-37BED43A6F94}" type="presParOf" srcId="{C9E640D2-3360-4D6D-9983-21C2FD72BD15}" destId="{AFC52701-0BB3-458D-A3DF-E5117A63FB7F}" srcOrd="2" destOrd="0" presId="urn:microsoft.com/office/officeart/2009/3/layout/HorizontalOrganizationChart"/>
    <dgm:cxn modelId="{C6B3B023-B88C-41CD-B488-478E9E7B600B}" type="presParOf" srcId="{C9E640D2-3360-4D6D-9983-21C2FD72BD15}" destId="{DF5A84AC-2546-4E48-8883-14EAD96BA405}" srcOrd="3" destOrd="0" presId="urn:microsoft.com/office/officeart/2009/3/layout/HorizontalOrganizationChart"/>
    <dgm:cxn modelId="{FB111575-EC46-4D5D-BF43-557708A2748E}" type="presParOf" srcId="{DF5A84AC-2546-4E48-8883-14EAD96BA405}" destId="{891D0626-85E3-4C8E-8617-1D82E638F647}" srcOrd="0" destOrd="0" presId="urn:microsoft.com/office/officeart/2009/3/layout/HorizontalOrganizationChart"/>
    <dgm:cxn modelId="{EB58A0FC-EB0D-46CD-984A-5A227E7DEDDC}" type="presParOf" srcId="{891D0626-85E3-4C8E-8617-1D82E638F647}" destId="{82C46937-1945-4345-A8D3-6FEBA50056E2}" srcOrd="0" destOrd="0" presId="urn:microsoft.com/office/officeart/2009/3/layout/HorizontalOrganizationChart"/>
    <dgm:cxn modelId="{FFDC0EA2-4557-4114-A4AC-B17AD471C92F}" type="presParOf" srcId="{891D0626-85E3-4C8E-8617-1D82E638F647}" destId="{BA32FEF2-639F-4E17-B274-B2ABA705579C}" srcOrd="1" destOrd="0" presId="urn:microsoft.com/office/officeart/2009/3/layout/HorizontalOrganizationChart"/>
    <dgm:cxn modelId="{B9BB57C0-13A4-483A-AECA-0364BD047EAA}" type="presParOf" srcId="{DF5A84AC-2546-4E48-8883-14EAD96BA405}" destId="{32FA41DE-F9F7-44A3-B3B1-F4AF6552DDD5}" srcOrd="1" destOrd="0" presId="urn:microsoft.com/office/officeart/2009/3/layout/HorizontalOrganizationChart"/>
    <dgm:cxn modelId="{189EF74E-F719-4D89-A19B-16C17F3E0D3E}" type="presParOf" srcId="{DF5A84AC-2546-4E48-8883-14EAD96BA405}" destId="{A6F8A2A6-31C7-4C13-BB9C-42EEE854CE90}" srcOrd="2" destOrd="0" presId="urn:microsoft.com/office/officeart/2009/3/layout/HorizontalOrganizationChart"/>
    <dgm:cxn modelId="{A22906D9-480A-4192-9C92-48F2A5BEBB9D}" type="presParOf" srcId="{2D9AE3A7-C745-4B16-8327-AD2A7EF2A5D3}" destId="{44B6538D-F567-4CA2-9533-4F7A266F73D5}" srcOrd="2" destOrd="0" presId="urn:microsoft.com/office/officeart/2009/3/layout/HorizontalOrganizationChart"/>
    <dgm:cxn modelId="{6A9BC8F9-D39D-4E3A-B54C-CB8F21D861B2}" type="presParOf" srcId="{A2FC88B0-4E89-4971-AA42-94521D391524}" destId="{45BBF7B0-394F-40C2-9F14-96B57F0C30A0}" srcOrd="2" destOrd="0" presId="urn:microsoft.com/office/officeart/2009/3/layout/HorizontalOrganizationChart"/>
    <dgm:cxn modelId="{1BE82BBC-7CA9-4055-9283-E12529766976}" type="presParOf" srcId="{D988DD3C-08F3-446E-8D21-935DE0EA9352}" destId="{CF4281E3-9666-484C-906A-7F4FBB09FB24}" srcOrd="4" destOrd="0" presId="urn:microsoft.com/office/officeart/2009/3/layout/HorizontalOrganizationChart"/>
    <dgm:cxn modelId="{223C0E0D-F057-4D9B-AFBD-F01C8EDB5DAF}" type="presParOf" srcId="{D988DD3C-08F3-446E-8D21-935DE0EA9352}" destId="{40CE8AFA-DD7A-4F49-9E0D-052403725DC8}" srcOrd="5" destOrd="0" presId="urn:microsoft.com/office/officeart/2009/3/layout/HorizontalOrganizationChart"/>
    <dgm:cxn modelId="{BE27ED4C-397A-46C6-B4D2-67817EFD872F}" type="presParOf" srcId="{40CE8AFA-DD7A-4F49-9E0D-052403725DC8}" destId="{0454D1BC-742D-4251-9B4E-A328F8BCCF35}" srcOrd="0" destOrd="0" presId="urn:microsoft.com/office/officeart/2009/3/layout/HorizontalOrganizationChart"/>
    <dgm:cxn modelId="{0FB30C3C-3D34-4A42-96A7-1A5CEBF5D42F}" type="presParOf" srcId="{0454D1BC-742D-4251-9B4E-A328F8BCCF35}" destId="{96767888-5343-49E9-926F-7196375C6C52}" srcOrd="0" destOrd="0" presId="urn:microsoft.com/office/officeart/2009/3/layout/HorizontalOrganizationChart"/>
    <dgm:cxn modelId="{081EA69D-F404-4A83-A34A-C54223467CAC}" type="presParOf" srcId="{0454D1BC-742D-4251-9B4E-A328F8BCCF35}" destId="{4FBAC3C3-0CEF-418C-80E9-15F207BD9639}" srcOrd="1" destOrd="0" presId="urn:microsoft.com/office/officeart/2009/3/layout/HorizontalOrganizationChart"/>
    <dgm:cxn modelId="{89D3C7AE-D64B-4AB6-9D3A-C58D7AAD17F4}" type="presParOf" srcId="{40CE8AFA-DD7A-4F49-9E0D-052403725DC8}" destId="{BB64B002-9C2E-4A55-9315-2A78CB3F3AB0}" srcOrd="1" destOrd="0" presId="urn:microsoft.com/office/officeart/2009/3/layout/HorizontalOrganizationChart"/>
    <dgm:cxn modelId="{54FF6746-29A5-4B8C-BC22-5CCCB6449D3A}" type="presParOf" srcId="{BB64B002-9C2E-4A55-9315-2A78CB3F3AB0}" destId="{961494E1-01C2-47BD-ABAF-2A3668CA3530}" srcOrd="0" destOrd="0" presId="urn:microsoft.com/office/officeart/2009/3/layout/HorizontalOrganizationChart"/>
    <dgm:cxn modelId="{321BF3C1-DD4B-4F24-A63F-2DE9216583BA}" type="presParOf" srcId="{BB64B002-9C2E-4A55-9315-2A78CB3F3AB0}" destId="{3D32766F-1D93-469C-9851-A94FF8271100}" srcOrd="1" destOrd="0" presId="urn:microsoft.com/office/officeart/2009/3/layout/HorizontalOrganizationChart"/>
    <dgm:cxn modelId="{404515C1-F5FE-4695-992A-4806E0B8B26E}" type="presParOf" srcId="{3D32766F-1D93-469C-9851-A94FF8271100}" destId="{F43B4FDE-F59A-4B21-8680-B6D981DC0677}" srcOrd="0" destOrd="0" presId="urn:microsoft.com/office/officeart/2009/3/layout/HorizontalOrganizationChart"/>
    <dgm:cxn modelId="{40EDAE65-D330-4945-8984-7FE9A3CAE32F}" type="presParOf" srcId="{F43B4FDE-F59A-4B21-8680-B6D981DC0677}" destId="{778534A1-46DB-48F7-9010-272CFB9998F5}" srcOrd="0" destOrd="0" presId="urn:microsoft.com/office/officeart/2009/3/layout/HorizontalOrganizationChart"/>
    <dgm:cxn modelId="{C1804311-9A47-4346-829A-36CCE2FB5EDB}" type="presParOf" srcId="{F43B4FDE-F59A-4B21-8680-B6D981DC0677}" destId="{AA6D8DEC-BB4C-4269-AE4D-95FBD3E2A5A1}" srcOrd="1" destOrd="0" presId="urn:microsoft.com/office/officeart/2009/3/layout/HorizontalOrganizationChart"/>
    <dgm:cxn modelId="{2172C57E-1E08-41C9-8294-8577523CCEE7}" type="presParOf" srcId="{3D32766F-1D93-469C-9851-A94FF8271100}" destId="{22969738-394F-4380-9485-DFDD59778F7D}" srcOrd="1" destOrd="0" presId="urn:microsoft.com/office/officeart/2009/3/layout/HorizontalOrganizationChart"/>
    <dgm:cxn modelId="{7E7BD692-9CCA-4D33-83D8-6901BDC112C7}" type="presParOf" srcId="{3D32766F-1D93-469C-9851-A94FF8271100}" destId="{8512C005-CD55-400D-B9ED-1536C406418D}" srcOrd="2" destOrd="0" presId="urn:microsoft.com/office/officeart/2009/3/layout/HorizontalOrganizationChart"/>
    <dgm:cxn modelId="{3948034A-15C9-4EC9-AABA-80060C44F357}" type="presParOf" srcId="{BB64B002-9C2E-4A55-9315-2A78CB3F3AB0}" destId="{75B29F43-B341-4863-8BE3-8C6B6980A2D4}" srcOrd="2" destOrd="0" presId="urn:microsoft.com/office/officeart/2009/3/layout/HorizontalOrganizationChart"/>
    <dgm:cxn modelId="{E05E90FB-E0C9-4FA8-BD8A-7FAEB29CE95C}" type="presParOf" srcId="{BB64B002-9C2E-4A55-9315-2A78CB3F3AB0}" destId="{7DF3497A-057C-48F2-9201-32C0C64D1C3C}" srcOrd="3" destOrd="0" presId="urn:microsoft.com/office/officeart/2009/3/layout/HorizontalOrganizationChart"/>
    <dgm:cxn modelId="{5713133C-E6E4-4B2A-A207-7072B4522F11}" type="presParOf" srcId="{7DF3497A-057C-48F2-9201-32C0C64D1C3C}" destId="{6444CD9E-EED7-4A32-9009-96E71407C446}" srcOrd="0" destOrd="0" presId="urn:microsoft.com/office/officeart/2009/3/layout/HorizontalOrganizationChart"/>
    <dgm:cxn modelId="{0FF84BF8-5EAD-435A-9723-65455244B5B7}" type="presParOf" srcId="{6444CD9E-EED7-4A32-9009-96E71407C446}" destId="{93FB9765-5291-496C-84E9-4B858E06B49E}" srcOrd="0" destOrd="0" presId="urn:microsoft.com/office/officeart/2009/3/layout/HorizontalOrganizationChart"/>
    <dgm:cxn modelId="{1CF44F06-EDEC-4DD3-A211-5D1EA92C8856}" type="presParOf" srcId="{6444CD9E-EED7-4A32-9009-96E71407C446}" destId="{35980DC0-3B83-4D09-A1E8-446BCFAB30F0}" srcOrd="1" destOrd="0" presId="urn:microsoft.com/office/officeart/2009/3/layout/HorizontalOrganizationChart"/>
    <dgm:cxn modelId="{AD80B390-2610-4048-A424-D2FE8B5A044C}" type="presParOf" srcId="{7DF3497A-057C-48F2-9201-32C0C64D1C3C}" destId="{325FAD4E-9CBE-4469-9B2B-8DF268E69ABB}" srcOrd="1" destOrd="0" presId="urn:microsoft.com/office/officeart/2009/3/layout/HorizontalOrganizationChart"/>
    <dgm:cxn modelId="{BB29073A-FC15-4FF5-B895-8D03829AD691}" type="presParOf" srcId="{7DF3497A-057C-48F2-9201-32C0C64D1C3C}" destId="{9B467C98-8869-4D30-9972-658E8295748B}" srcOrd="2" destOrd="0" presId="urn:microsoft.com/office/officeart/2009/3/layout/HorizontalOrganizationChart"/>
    <dgm:cxn modelId="{5A266845-6DF1-480E-BB6E-8271328EA631}" type="presParOf" srcId="{BB64B002-9C2E-4A55-9315-2A78CB3F3AB0}" destId="{9D0A6BCC-51BA-4044-89E0-01B5314394F5}" srcOrd="4" destOrd="0" presId="urn:microsoft.com/office/officeart/2009/3/layout/HorizontalOrganizationChart"/>
    <dgm:cxn modelId="{BDAA96AA-FBA7-4F63-A020-2924FAA77B7B}" type="presParOf" srcId="{BB64B002-9C2E-4A55-9315-2A78CB3F3AB0}" destId="{2AA11C10-628F-4C48-9A4D-469221F4F0F0}" srcOrd="5" destOrd="0" presId="urn:microsoft.com/office/officeart/2009/3/layout/HorizontalOrganizationChart"/>
    <dgm:cxn modelId="{648E2DDC-DF5E-4E43-A06A-EF0144D2A2EA}" type="presParOf" srcId="{2AA11C10-628F-4C48-9A4D-469221F4F0F0}" destId="{54EB7093-06CF-4760-8942-9FB486FAF982}" srcOrd="0" destOrd="0" presId="urn:microsoft.com/office/officeart/2009/3/layout/HorizontalOrganizationChart"/>
    <dgm:cxn modelId="{A0148482-5D42-4AE8-851C-08165A428CEC}" type="presParOf" srcId="{54EB7093-06CF-4760-8942-9FB486FAF982}" destId="{04546700-49BD-40BC-8FC8-868CCD31D137}" srcOrd="0" destOrd="0" presId="urn:microsoft.com/office/officeart/2009/3/layout/HorizontalOrganizationChart"/>
    <dgm:cxn modelId="{BF4B12D7-B73D-4D10-851F-F64927DDE053}" type="presParOf" srcId="{54EB7093-06CF-4760-8942-9FB486FAF982}" destId="{D9B49162-3B5F-4707-AC25-3E7617C8A36F}" srcOrd="1" destOrd="0" presId="urn:microsoft.com/office/officeart/2009/3/layout/HorizontalOrganizationChart"/>
    <dgm:cxn modelId="{C18C7BC3-40B2-49A4-AB4E-2DA2DD55EB9F}" type="presParOf" srcId="{2AA11C10-628F-4C48-9A4D-469221F4F0F0}" destId="{2C361BC6-9D10-4FCD-A6F0-DCE2383BF027}" srcOrd="1" destOrd="0" presId="urn:microsoft.com/office/officeart/2009/3/layout/HorizontalOrganizationChart"/>
    <dgm:cxn modelId="{00D10A13-9F24-4D20-B971-50A9CE22C814}" type="presParOf" srcId="{2AA11C10-628F-4C48-9A4D-469221F4F0F0}" destId="{F91FDB02-084B-4A4D-A663-8A4841CEA84C}" srcOrd="2" destOrd="0" presId="urn:microsoft.com/office/officeart/2009/3/layout/HorizontalOrganizationChart"/>
    <dgm:cxn modelId="{96C4B258-0469-48B5-A513-255A3C715A78}" type="presParOf" srcId="{40CE8AFA-DD7A-4F49-9E0D-052403725DC8}" destId="{6F365F01-DCF6-4873-BAAD-E364D24F8993}" srcOrd="2" destOrd="0" presId="urn:microsoft.com/office/officeart/2009/3/layout/HorizontalOrganizationChart"/>
    <dgm:cxn modelId="{4807ABC0-97E9-476B-A216-D746A1C2E217}" type="presParOf" srcId="{52287665-63E4-4D87-AB6F-A2B17B593794}" destId="{963D1A48-CF17-47A0-AF5C-5FFAB76167E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E5E22A-393A-4A9B-A91E-F7A7DF8822B6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B063A3-F5EC-400A-B2EE-132E67675C0F}">
      <dgm:prSet phldrT="[Text]" custT="1"/>
      <dgm:spPr>
        <a:solidFill>
          <a:schemeClr val="accent2">
            <a:lumMod val="75000"/>
          </a:schemeClr>
        </a:solidFill>
        <a:ln>
          <a:noFill/>
        </a:ln>
      </dgm:spPr>
      <dgm:t>
        <a:bodyPr/>
        <a:lstStyle/>
        <a:p>
          <a:r>
            <a:rPr lang="en-US" sz="2800" b="1" dirty="0"/>
            <a:t>Education</a:t>
          </a:r>
        </a:p>
      </dgm:t>
    </dgm:pt>
    <dgm:pt modelId="{1E72C6B4-F1AA-473B-8718-8C7AD84FA861}" type="parTrans" cxnId="{7E7C5159-7D2D-4982-8660-BF48830FD73E}">
      <dgm:prSet/>
      <dgm:spPr/>
      <dgm:t>
        <a:bodyPr/>
        <a:lstStyle/>
        <a:p>
          <a:endParaRPr lang="en-US"/>
        </a:p>
      </dgm:t>
    </dgm:pt>
    <dgm:pt modelId="{CA15A4A6-A671-4A95-A28A-93E54E199492}" type="sibTrans" cxnId="{7E7C5159-7D2D-4982-8660-BF48830FD73E}">
      <dgm:prSet/>
      <dgm:spPr/>
      <dgm:t>
        <a:bodyPr/>
        <a:lstStyle/>
        <a:p>
          <a:endParaRPr lang="en-US"/>
        </a:p>
      </dgm:t>
    </dgm:pt>
    <dgm:pt modelId="{60E8691F-0966-4833-B6C9-71E371CD4999}">
      <dgm:prSet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 sz="2400" dirty="0"/>
            <a:t>Academic Education</a:t>
          </a:r>
        </a:p>
      </dgm:t>
    </dgm:pt>
    <dgm:pt modelId="{240F4448-E3FF-4CC9-9EC3-9AAB9DA7E0C1}" type="parTrans" cxnId="{D83ED2EC-835E-4CED-8560-A74E1D153DCF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0F1FEAB-2D38-4F9A-90EB-922C56D2C170}" type="sibTrans" cxnId="{D83ED2EC-835E-4CED-8560-A74E1D153DCF}">
      <dgm:prSet/>
      <dgm:spPr/>
      <dgm:t>
        <a:bodyPr/>
        <a:lstStyle/>
        <a:p>
          <a:endParaRPr lang="en-US"/>
        </a:p>
      </dgm:t>
    </dgm:pt>
    <dgm:pt modelId="{A85B02AB-8D6F-4F13-81B2-AC3D44672C48}">
      <dgm:prSet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 sz="1400" dirty="0"/>
            <a:t>Math &amp; Science</a:t>
          </a:r>
        </a:p>
      </dgm:t>
    </dgm:pt>
    <dgm:pt modelId="{B31BF03B-E51B-4DFC-BA07-C48B793CBACA}" type="parTrans" cxnId="{37E1A0A2-DDED-45FC-A25D-110BE27AD479}">
      <dgm:prSet/>
      <dgm:spPr>
        <a:ln>
          <a:solidFill>
            <a:srgbClr val="EEB211"/>
          </a:solidFill>
        </a:ln>
      </dgm:spPr>
      <dgm:t>
        <a:bodyPr/>
        <a:lstStyle/>
        <a:p>
          <a:endParaRPr lang="en-US"/>
        </a:p>
      </dgm:t>
    </dgm:pt>
    <dgm:pt modelId="{B09A6046-2159-46E9-9113-796BC97FB321}" type="sibTrans" cxnId="{37E1A0A2-DDED-45FC-A25D-110BE27AD479}">
      <dgm:prSet/>
      <dgm:spPr/>
      <dgm:t>
        <a:bodyPr/>
        <a:lstStyle/>
        <a:p>
          <a:endParaRPr lang="en-US"/>
        </a:p>
      </dgm:t>
    </dgm:pt>
    <dgm:pt modelId="{689A9049-06FB-4961-AC23-4DFDAE5FDFF4}">
      <dgm:prSet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 sz="1400" dirty="0"/>
            <a:t>Reading &amp; Writing</a:t>
          </a:r>
        </a:p>
      </dgm:t>
    </dgm:pt>
    <dgm:pt modelId="{5A4DB714-542B-42FC-9E18-4A227CA838D2}" type="parTrans" cxnId="{B67D276B-328B-42D3-9D9F-B8BAB6A62929}">
      <dgm:prSet/>
      <dgm:spPr>
        <a:ln>
          <a:solidFill>
            <a:srgbClr val="EEB211"/>
          </a:solidFill>
        </a:ln>
      </dgm:spPr>
      <dgm:t>
        <a:bodyPr/>
        <a:lstStyle/>
        <a:p>
          <a:endParaRPr lang="en-US"/>
        </a:p>
      </dgm:t>
    </dgm:pt>
    <dgm:pt modelId="{8E5DF266-4290-4001-8971-287C80589CC6}" type="sibTrans" cxnId="{B67D276B-328B-42D3-9D9F-B8BAB6A62929}">
      <dgm:prSet/>
      <dgm:spPr/>
      <dgm:t>
        <a:bodyPr/>
        <a:lstStyle/>
        <a:p>
          <a:endParaRPr lang="en-US"/>
        </a:p>
      </dgm:t>
    </dgm:pt>
    <dgm:pt modelId="{EF77E835-E739-4C6A-A447-687966FBAEFA}">
      <dgm:prSet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 sz="1400" dirty="0"/>
            <a:t>Humanities</a:t>
          </a:r>
        </a:p>
      </dgm:t>
    </dgm:pt>
    <dgm:pt modelId="{6EA1D656-950A-4632-8811-E10963D19285}" type="parTrans" cxnId="{79D54F65-6541-4B72-82B3-9371A675BFD2}">
      <dgm:prSet/>
      <dgm:spPr>
        <a:ln>
          <a:solidFill>
            <a:srgbClr val="EEB211"/>
          </a:solidFill>
        </a:ln>
      </dgm:spPr>
      <dgm:t>
        <a:bodyPr/>
        <a:lstStyle/>
        <a:p>
          <a:endParaRPr lang="en-US"/>
        </a:p>
      </dgm:t>
    </dgm:pt>
    <dgm:pt modelId="{C119C123-7806-4066-BE20-C57A634EB030}" type="sibTrans" cxnId="{79D54F65-6541-4B72-82B3-9371A675BFD2}">
      <dgm:prSet/>
      <dgm:spPr/>
      <dgm:t>
        <a:bodyPr/>
        <a:lstStyle/>
        <a:p>
          <a:endParaRPr lang="en-US"/>
        </a:p>
      </dgm:t>
    </dgm:pt>
    <dgm:pt modelId="{BA32A34E-CA36-427B-84CC-73FD6F614186}">
      <dgm:prSet custT="1"/>
      <dgm:spPr>
        <a:solidFill>
          <a:schemeClr val="tx2">
            <a:lumMod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Vocational Education</a:t>
          </a:r>
        </a:p>
      </dgm:t>
    </dgm:pt>
    <dgm:pt modelId="{389A3878-A136-42AC-9FFC-15FDBA16E5A2}" type="sibTrans" cxnId="{878DF7FD-E67C-4558-936B-479BC097F2A2}">
      <dgm:prSet/>
      <dgm:spPr/>
      <dgm:t>
        <a:bodyPr/>
        <a:lstStyle/>
        <a:p>
          <a:endParaRPr lang="en-US"/>
        </a:p>
      </dgm:t>
    </dgm:pt>
    <dgm:pt modelId="{4925DF0D-C91C-4210-9836-CA80758D2ECA}" type="parTrans" cxnId="{878DF7FD-E67C-4558-936B-479BC097F2A2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58C02E7-C6CE-4E6A-B281-A0ED2CD92F06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Architecture and Construction</a:t>
          </a:r>
        </a:p>
      </dgm:t>
    </dgm:pt>
    <dgm:pt modelId="{EB19D5D2-FA9C-4991-814B-898957B8A014}" type="sibTrans" cxnId="{EF99C3AE-1E52-4049-A56B-C186179DC6CE}">
      <dgm:prSet/>
      <dgm:spPr/>
      <dgm:t>
        <a:bodyPr/>
        <a:lstStyle/>
        <a:p>
          <a:endParaRPr lang="en-US"/>
        </a:p>
      </dgm:t>
    </dgm:pt>
    <dgm:pt modelId="{4DBB7823-0982-4186-9695-63685C97EF0F}" type="parTrans" cxnId="{EF99C3AE-1E52-4049-A56B-C186179DC6CE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A29D6F8-154D-40ED-8DD7-064316736E06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Science, Technology, Engineering, Mathematics</a:t>
          </a:r>
        </a:p>
      </dgm:t>
    </dgm:pt>
    <dgm:pt modelId="{15427F7D-E6B4-424B-BC9C-E857B59E616D}" type="sibTrans" cxnId="{217898B3-EDD6-4ABA-8696-9453783F57E4}">
      <dgm:prSet/>
      <dgm:spPr/>
      <dgm:t>
        <a:bodyPr/>
        <a:lstStyle/>
        <a:p>
          <a:endParaRPr lang="en-US"/>
        </a:p>
      </dgm:t>
    </dgm:pt>
    <dgm:pt modelId="{A938EA45-3359-4F5E-9D5D-808683C74900}" type="parTrans" cxnId="{217898B3-EDD6-4ABA-8696-9453783F57E4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17767F6-80BD-435D-BA49-2DC70E9B1082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Engineering &amp; Technology</a:t>
          </a:r>
        </a:p>
      </dgm:t>
    </dgm:pt>
    <dgm:pt modelId="{4203B6D7-DE3D-460A-9F8D-0AA97E50F862}" type="sibTrans" cxnId="{B8E89111-DD6B-4872-8EEC-34584E20A80F}">
      <dgm:prSet/>
      <dgm:spPr/>
      <dgm:t>
        <a:bodyPr/>
        <a:lstStyle/>
        <a:p>
          <a:endParaRPr lang="en-US"/>
        </a:p>
      </dgm:t>
    </dgm:pt>
    <dgm:pt modelId="{9E9F3F8D-7403-43C8-A658-1BB83E25A946}" type="parTrans" cxnId="{B8E89111-DD6B-4872-8EEC-34584E20A80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CB66E1A-CADF-43DF-8419-3BBC9D340EA0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bg1"/>
              </a:solidFill>
            </a:rPr>
            <a:t>Engineering Design</a:t>
          </a:r>
        </a:p>
      </dgm:t>
    </dgm:pt>
    <dgm:pt modelId="{4F46A9E4-3EFD-4525-AC29-49473B08BD6F}" type="sibTrans" cxnId="{6090ED89-2804-4D73-97BD-0E39A61BB02F}">
      <dgm:prSet/>
      <dgm:spPr/>
      <dgm:t>
        <a:bodyPr/>
        <a:lstStyle/>
        <a:p>
          <a:endParaRPr lang="en-US"/>
        </a:p>
      </dgm:t>
    </dgm:pt>
    <dgm:pt modelId="{75D8113C-D1A8-4E4A-8149-99C42F6EBC41}" type="parTrans" cxnId="{6090ED89-2804-4D73-97BD-0E39A61BB02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43F6DF7-BDE9-496A-94F8-BE96983091A7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Electronics</a:t>
          </a:r>
        </a:p>
      </dgm:t>
    </dgm:pt>
    <dgm:pt modelId="{999CB7EE-D741-4C75-89C9-FBFD074A7611}" type="sibTrans" cxnId="{DC4C963B-4745-4A17-AECE-336AB502AC8F}">
      <dgm:prSet/>
      <dgm:spPr/>
      <dgm:t>
        <a:bodyPr/>
        <a:lstStyle/>
        <a:p>
          <a:endParaRPr lang="en-US"/>
        </a:p>
      </dgm:t>
    </dgm:pt>
    <dgm:pt modelId="{49DCF72B-C5C1-4CA3-AE87-6169EB98A215}" type="parTrans" cxnId="{DC4C963B-4745-4A17-AECE-336AB502AC8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EE6FA82-A0E6-400A-B9DD-AA542B6C7141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Arts, AV/Technology, and Communications</a:t>
          </a:r>
        </a:p>
      </dgm:t>
    </dgm:pt>
    <dgm:pt modelId="{832D6AB3-0FB8-42F9-99A4-97D33851B41D}" type="sibTrans" cxnId="{B7DCF4AD-3282-4F71-A5A7-A502386F7037}">
      <dgm:prSet/>
      <dgm:spPr/>
      <dgm:t>
        <a:bodyPr/>
        <a:lstStyle/>
        <a:p>
          <a:endParaRPr lang="en-US"/>
        </a:p>
      </dgm:t>
    </dgm:pt>
    <dgm:pt modelId="{15F7CB68-E4BE-45B9-BEB5-1D43EEB72C7B}" type="parTrans" cxnId="{B7DCF4AD-3282-4F71-A5A7-A502386F7037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C90B5D5-4FC9-4964-BB51-07FC2806BB31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Business, Management, and Administration</a:t>
          </a:r>
        </a:p>
      </dgm:t>
    </dgm:pt>
    <dgm:pt modelId="{9D56E64A-B9AD-45FA-9742-1A4A2C2922E2}" type="sibTrans" cxnId="{C0376923-8C66-4476-B088-F2337A4E2DC7}">
      <dgm:prSet/>
      <dgm:spPr/>
      <dgm:t>
        <a:bodyPr/>
        <a:lstStyle/>
        <a:p>
          <a:endParaRPr lang="en-US"/>
        </a:p>
      </dgm:t>
    </dgm:pt>
    <dgm:pt modelId="{7EE5EAB3-8CC1-4846-989A-AC3A19D51A0C}" type="parTrans" cxnId="{C0376923-8C66-4476-B088-F2337A4E2DC7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59EF420-8787-43D1-8527-FBFE0E23EE58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Finance</a:t>
          </a:r>
        </a:p>
      </dgm:t>
    </dgm:pt>
    <dgm:pt modelId="{9DFFA6C6-3E74-4EBE-89C2-9A98584F48F7}" type="sibTrans" cxnId="{92CB3BC5-863D-4919-80A6-CD770244663C}">
      <dgm:prSet/>
      <dgm:spPr/>
      <dgm:t>
        <a:bodyPr/>
        <a:lstStyle/>
        <a:p>
          <a:endParaRPr lang="en-US"/>
        </a:p>
      </dgm:t>
    </dgm:pt>
    <dgm:pt modelId="{7209E83A-C119-40B2-BEB8-A890C0B7D904}" type="parTrans" cxnId="{92CB3BC5-863D-4919-80A6-CD770244663C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BE2BC75-8EAE-47CD-8BF7-4EC2DEE57A5E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Government and Public Administration</a:t>
          </a:r>
        </a:p>
      </dgm:t>
    </dgm:pt>
    <dgm:pt modelId="{F7309AF6-DBFC-473E-B227-E575F61F1098}" type="sibTrans" cxnId="{1806AB6B-9CAB-4572-9507-B3CCD1631A09}">
      <dgm:prSet/>
      <dgm:spPr/>
      <dgm:t>
        <a:bodyPr/>
        <a:lstStyle/>
        <a:p>
          <a:endParaRPr lang="en-US"/>
        </a:p>
      </dgm:t>
    </dgm:pt>
    <dgm:pt modelId="{D3CA3C4A-CCCC-4FC2-8CB4-A7F57F74D8AD}" type="parTrans" cxnId="{1806AB6B-9CAB-4572-9507-B3CCD1631A09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8BE8190-FDAA-48C8-B6C5-51CAD7EE7E08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Health Science</a:t>
          </a:r>
        </a:p>
      </dgm:t>
    </dgm:pt>
    <dgm:pt modelId="{336313D2-B39D-412D-9D80-39CADB01FEC5}" type="sibTrans" cxnId="{A90C3FCE-2959-4E3F-BEE3-74253A2C28A8}">
      <dgm:prSet/>
      <dgm:spPr/>
      <dgm:t>
        <a:bodyPr/>
        <a:lstStyle/>
        <a:p>
          <a:endParaRPr lang="en-US"/>
        </a:p>
      </dgm:t>
    </dgm:pt>
    <dgm:pt modelId="{A3724DC7-2875-4A15-9549-5BC71870567D}" type="parTrans" cxnId="{A90C3FCE-2959-4E3F-BEE3-74253A2C28A8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CC42CCE-B809-4572-AD8D-95B008541A12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Information Technology</a:t>
          </a:r>
        </a:p>
      </dgm:t>
    </dgm:pt>
    <dgm:pt modelId="{613012BB-F81F-4F1B-841B-FF6C87524DD8}" type="sibTrans" cxnId="{C4EA5515-C473-481C-AEC3-32EA7E13AD4C}">
      <dgm:prSet/>
      <dgm:spPr/>
      <dgm:t>
        <a:bodyPr/>
        <a:lstStyle/>
        <a:p>
          <a:endParaRPr lang="en-US"/>
        </a:p>
      </dgm:t>
    </dgm:pt>
    <dgm:pt modelId="{23BF6BC8-120C-47F0-91BE-860412484F4D}" type="parTrans" cxnId="{C4EA5515-C473-481C-AEC3-32EA7E13AD4C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975F8F8-9256-41AD-9EEA-A85996FD6FB2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Cybersecurity</a:t>
          </a:r>
        </a:p>
      </dgm:t>
    </dgm:pt>
    <dgm:pt modelId="{EF27BA99-8350-4A55-891F-9BA821F94399}" type="sibTrans" cxnId="{D0165A01-9A26-44A2-A8D3-756CD57EEC72}">
      <dgm:prSet/>
      <dgm:spPr/>
      <dgm:t>
        <a:bodyPr/>
        <a:lstStyle/>
        <a:p>
          <a:endParaRPr lang="en-US"/>
        </a:p>
      </dgm:t>
    </dgm:pt>
    <dgm:pt modelId="{E94D6EE2-752E-433D-8F7C-3171FB9900E0}" type="parTrans" cxnId="{D0165A01-9A26-44A2-A8D3-756CD57EEC72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292141C-3796-442F-9A2B-31132FD9D1A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bg1"/>
              </a:solidFill>
            </a:rPr>
            <a:t>Game Design</a:t>
          </a:r>
        </a:p>
      </dgm:t>
    </dgm:pt>
    <dgm:pt modelId="{547AEECA-27C9-498D-9003-CC56A235DB11}" type="sibTrans" cxnId="{F3F149B3-364D-4CF7-975E-9ADDBC2C0288}">
      <dgm:prSet/>
      <dgm:spPr/>
      <dgm:t>
        <a:bodyPr/>
        <a:lstStyle/>
        <a:p>
          <a:endParaRPr lang="en-US"/>
        </a:p>
      </dgm:t>
    </dgm:pt>
    <dgm:pt modelId="{24CD6E2A-43C6-4CBB-B4D9-4A9B82FCA861}" type="parTrans" cxnId="{F3F149B3-364D-4CF7-975E-9ADDBC2C0288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C0125A4-17B6-434C-9337-933606C82A7A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Internet of Things</a:t>
          </a:r>
        </a:p>
      </dgm:t>
    </dgm:pt>
    <dgm:pt modelId="{3A9BE976-7CBA-4F98-AB5A-86DC7FC9C7A3}" type="sibTrans" cxnId="{5BE81ED8-3939-49FC-9398-8F24D9717440}">
      <dgm:prSet/>
      <dgm:spPr/>
      <dgm:t>
        <a:bodyPr/>
        <a:lstStyle/>
        <a:p>
          <a:endParaRPr lang="en-US"/>
        </a:p>
      </dgm:t>
    </dgm:pt>
    <dgm:pt modelId="{6B35AAAD-6F63-44EE-89EA-EA6EC9AA51CE}" type="parTrans" cxnId="{5BE81ED8-3939-49FC-9398-8F24D9717440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CE5102C-CE30-4270-BCCA-1487D9DD793A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bg1"/>
              </a:solidFill>
            </a:rPr>
            <a:t>Programming</a:t>
          </a:r>
        </a:p>
      </dgm:t>
    </dgm:pt>
    <dgm:pt modelId="{F4449407-D10A-430D-BE59-1D6C0A69F2D1}" type="sibTrans" cxnId="{F8051197-7B07-452F-91C2-9DE62EB3DE49}">
      <dgm:prSet/>
      <dgm:spPr/>
      <dgm:t>
        <a:bodyPr/>
        <a:lstStyle/>
        <a:p>
          <a:endParaRPr lang="en-US"/>
        </a:p>
      </dgm:t>
    </dgm:pt>
    <dgm:pt modelId="{4C78DBFD-F89D-4E8F-A990-E2AE95783A58}" type="parTrans" cxnId="{F8051197-7B07-452F-91C2-9DE62EB3DE49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0021799-A9AA-4A2A-824B-46A5AF95A8B3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Web Development</a:t>
          </a:r>
        </a:p>
      </dgm:t>
    </dgm:pt>
    <dgm:pt modelId="{696A03FB-55E1-4AE3-B28E-C300C70EBE26}" type="sibTrans" cxnId="{B88ED85C-767C-4A60-9621-AE7704810ADA}">
      <dgm:prSet/>
      <dgm:spPr/>
      <dgm:t>
        <a:bodyPr/>
        <a:lstStyle/>
        <a:p>
          <a:endParaRPr lang="en-US"/>
        </a:p>
      </dgm:t>
    </dgm:pt>
    <dgm:pt modelId="{2F2D33E7-2E57-4044-8F48-37F96434C405}" type="parTrans" cxnId="{B88ED85C-767C-4A60-9621-AE7704810ADA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4A83B51-D61F-48A7-8152-EDDBE7FB02B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bg1"/>
              </a:solidFill>
            </a:rPr>
            <a:t>Computer Science</a:t>
          </a:r>
        </a:p>
      </dgm:t>
    </dgm:pt>
    <dgm:pt modelId="{F8363D36-2A9E-4883-9984-A0E1F112A744}" type="sibTrans" cxnId="{A0D2C7D2-4F02-477F-97C1-F841F7E8F3ED}">
      <dgm:prSet/>
      <dgm:spPr/>
      <dgm:t>
        <a:bodyPr/>
        <a:lstStyle/>
        <a:p>
          <a:endParaRPr lang="en-US"/>
        </a:p>
      </dgm:t>
    </dgm:pt>
    <dgm:pt modelId="{B9F026E2-C318-4B15-B58F-C53406A5F97C}" type="parTrans" cxnId="{A0D2C7D2-4F02-477F-97C1-F841F7E8F3ED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7B34980-68C0-4F2E-BC13-009E3062EDC0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IT Support &amp; Services</a:t>
          </a:r>
        </a:p>
      </dgm:t>
    </dgm:pt>
    <dgm:pt modelId="{1E1C9EA4-9791-4C64-A676-4B769F3A0C87}" type="sibTrans" cxnId="{9D69D399-8844-48F9-BDA2-832E1C8CC9D5}">
      <dgm:prSet/>
      <dgm:spPr/>
      <dgm:t>
        <a:bodyPr/>
        <a:lstStyle/>
        <a:p>
          <a:endParaRPr lang="en-US"/>
        </a:p>
      </dgm:t>
    </dgm:pt>
    <dgm:pt modelId="{9DFEABED-55E9-4758-BD2E-91EC470C3997}" type="parTrans" cxnId="{9D69D399-8844-48F9-BDA2-832E1C8CC9D5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B2A5034-4D38-48DE-A9E6-525F2A6DEC49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bg1"/>
              </a:solidFill>
            </a:rPr>
            <a:t>Networking</a:t>
          </a:r>
        </a:p>
      </dgm:t>
    </dgm:pt>
    <dgm:pt modelId="{5AED9B82-6A9E-4382-A0F7-3E6440FE6B21}" type="sibTrans" cxnId="{3E20CF5A-481B-48C2-BB26-CA78F2B3518F}">
      <dgm:prSet/>
      <dgm:spPr/>
      <dgm:t>
        <a:bodyPr/>
        <a:lstStyle/>
        <a:p>
          <a:endParaRPr lang="en-US"/>
        </a:p>
      </dgm:t>
    </dgm:pt>
    <dgm:pt modelId="{CF4847E6-E40C-45B7-9A2C-8270A65D8B29}" type="parTrans" cxnId="{3E20CF5A-481B-48C2-BB26-CA78F2B3518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2AEB35C-5A83-4E49-AB32-2B56F1C78BF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Web &amp; Digital Design</a:t>
          </a:r>
        </a:p>
      </dgm:t>
    </dgm:pt>
    <dgm:pt modelId="{7AEB16C0-708A-4C80-9AE0-89AA50BD6184}" type="sibTrans" cxnId="{0BE6E83B-80E9-449E-95AF-CD43F9B271E2}">
      <dgm:prSet/>
      <dgm:spPr/>
      <dgm:t>
        <a:bodyPr/>
        <a:lstStyle/>
        <a:p>
          <a:endParaRPr lang="en-US"/>
        </a:p>
      </dgm:t>
    </dgm:pt>
    <dgm:pt modelId="{589990B5-8297-4198-AD7B-99C458EBA99D}" type="parTrans" cxnId="{0BE6E83B-80E9-449E-95AF-CD43F9B271E2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EE0CF0A-B246-458C-AC59-351F7A94097A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​Agriculture, Food, and Natural Resources</a:t>
          </a:r>
        </a:p>
      </dgm:t>
    </dgm:pt>
    <dgm:pt modelId="{891D8573-A86E-4DB3-9F5E-EFC21E2ABA76}" type="sibTrans" cxnId="{1CBA7C6E-CADE-4D94-944D-502FB935D714}">
      <dgm:prSet/>
      <dgm:spPr/>
      <dgm:t>
        <a:bodyPr/>
        <a:lstStyle/>
        <a:p>
          <a:endParaRPr lang="en-US"/>
        </a:p>
      </dgm:t>
    </dgm:pt>
    <dgm:pt modelId="{28E320A9-7724-4AAC-81A5-D08733098DA2}" type="parTrans" cxnId="{1CBA7C6E-CADE-4D94-944D-502FB935D714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1084485-2230-447C-9212-90F59F3AE8CE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Law, Public Safety, Corrections, and Security</a:t>
          </a:r>
        </a:p>
      </dgm:t>
    </dgm:pt>
    <dgm:pt modelId="{94EAA729-7BA8-46A8-84A7-5FD3EEC576F2}" type="sibTrans" cxnId="{2A8752AE-A240-4D65-87F5-7EA7112D9008}">
      <dgm:prSet/>
      <dgm:spPr/>
      <dgm:t>
        <a:bodyPr/>
        <a:lstStyle/>
        <a:p>
          <a:endParaRPr lang="en-US"/>
        </a:p>
      </dgm:t>
    </dgm:pt>
    <dgm:pt modelId="{AB2F4A34-8779-4843-9008-4CE1F90CA74B}" type="parTrans" cxnId="{2A8752AE-A240-4D65-87F5-7EA7112D9008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98E1057-867D-4855-8052-ECA62EECCECC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Marketing</a:t>
          </a:r>
        </a:p>
      </dgm:t>
    </dgm:pt>
    <dgm:pt modelId="{F21291BD-4436-4E2C-9CE6-89CE61B1C9A3}" type="sibTrans" cxnId="{26F04DA1-43D6-4CC9-92FE-8DE7F73FF94D}">
      <dgm:prSet/>
      <dgm:spPr/>
      <dgm:t>
        <a:bodyPr/>
        <a:lstStyle/>
        <a:p>
          <a:endParaRPr lang="en-US"/>
        </a:p>
      </dgm:t>
    </dgm:pt>
    <dgm:pt modelId="{E8CAE43F-05E9-4E4D-8475-54B392E379F1}" type="parTrans" cxnId="{26F04DA1-43D6-4CC9-92FE-8DE7F73FF94D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8078DB0-EE5C-401B-BF2F-C990CFD3FF36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Transportation, Distribution, and Logistics</a:t>
          </a:r>
        </a:p>
      </dgm:t>
    </dgm:pt>
    <dgm:pt modelId="{B4CE96C4-96B6-4DE1-9F33-997C248B7644}" type="sibTrans" cxnId="{331189F5-5FE7-49C3-92E2-EAE0942547E6}">
      <dgm:prSet/>
      <dgm:spPr/>
      <dgm:t>
        <a:bodyPr/>
        <a:lstStyle/>
        <a:p>
          <a:endParaRPr lang="en-US"/>
        </a:p>
      </dgm:t>
    </dgm:pt>
    <dgm:pt modelId="{E534A0EE-24A6-42FF-95E5-B50A725CA08A}" type="parTrans" cxnId="{331189F5-5FE7-49C3-92E2-EAE0942547E6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10974D7-1755-4DCB-8C11-74E3D5BB9C9B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Education and Training</a:t>
          </a:r>
        </a:p>
      </dgm:t>
    </dgm:pt>
    <dgm:pt modelId="{3FC4A422-F926-4630-91E3-27F193202402}" type="sibTrans" cxnId="{560697F2-A90E-401C-A4D5-66C1BBAFE0AC}">
      <dgm:prSet/>
      <dgm:spPr/>
      <dgm:t>
        <a:bodyPr/>
        <a:lstStyle/>
        <a:p>
          <a:endParaRPr lang="en-US"/>
        </a:p>
      </dgm:t>
    </dgm:pt>
    <dgm:pt modelId="{CDD674EA-D771-4ACD-8B59-2123A64193F1}" type="parTrans" cxnId="{560697F2-A90E-401C-A4D5-66C1BBAFE0AC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35AF8E4-FEC9-4C7A-88FA-8D99228B42A2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Advanced Manufacturing</a:t>
          </a:r>
        </a:p>
      </dgm:t>
    </dgm:pt>
    <dgm:pt modelId="{E33C8F7F-9635-442F-82D7-181B2B57BECC}" type="sibTrans" cxnId="{8273F2E4-EE13-4F8D-9105-23F79B36331A}">
      <dgm:prSet/>
      <dgm:spPr/>
      <dgm:t>
        <a:bodyPr/>
        <a:lstStyle/>
        <a:p>
          <a:endParaRPr lang="en-US"/>
        </a:p>
      </dgm:t>
    </dgm:pt>
    <dgm:pt modelId="{D50540E3-6A73-47F0-850F-814E5E1B0682}" type="parTrans" cxnId="{8273F2E4-EE13-4F8D-9105-23F79B36331A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F0CC9D7-8DBE-4EEC-A1A0-3EC5BB8CF564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Manufacturing</a:t>
          </a:r>
        </a:p>
      </dgm:t>
    </dgm:pt>
    <dgm:pt modelId="{D45779C1-91E2-45F4-8BF2-D720C283937E}" type="sibTrans" cxnId="{4467931A-EF3E-4C5F-B11E-261F25D7F062}">
      <dgm:prSet/>
      <dgm:spPr/>
      <dgm:t>
        <a:bodyPr/>
        <a:lstStyle/>
        <a:p>
          <a:endParaRPr lang="en-US"/>
        </a:p>
      </dgm:t>
    </dgm:pt>
    <dgm:pt modelId="{80384B8C-5C31-4DE9-9CA6-77A84AE578D0}" type="parTrans" cxnId="{4467931A-EF3E-4C5F-B11E-261F25D7F062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4FC0C34-21F4-43DC-A5AC-3068428DE788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bg1"/>
              </a:solidFill>
            </a:rPr>
            <a:t>Mechatronics</a:t>
          </a:r>
        </a:p>
      </dgm:t>
    </dgm:pt>
    <dgm:pt modelId="{5944AACE-56AA-4E70-AB39-E674A440ED5C}" type="sibTrans" cxnId="{E69B4162-7A77-4A1C-B191-45221A9AA985}">
      <dgm:prSet/>
      <dgm:spPr/>
      <dgm:t>
        <a:bodyPr/>
        <a:lstStyle/>
        <a:p>
          <a:endParaRPr lang="en-US"/>
        </a:p>
      </dgm:t>
    </dgm:pt>
    <dgm:pt modelId="{61B0439D-D388-4008-9476-4418CCC9EA09}" type="parTrans" cxnId="{E69B4162-7A77-4A1C-B191-45221A9AA985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5E194B8-995E-499B-8FB3-B0FE38BA15F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bg1"/>
              </a:solidFill>
            </a:rPr>
            <a:t>​Industrial Maintenance</a:t>
          </a:r>
        </a:p>
      </dgm:t>
    </dgm:pt>
    <dgm:pt modelId="{9C25BB3B-8860-4589-954D-F2B851B3698A}" type="sibTrans" cxnId="{D64726D7-173D-4999-98A7-899D5905FFCE}">
      <dgm:prSet/>
      <dgm:spPr/>
      <dgm:t>
        <a:bodyPr/>
        <a:lstStyle/>
        <a:p>
          <a:endParaRPr lang="en-US"/>
        </a:p>
      </dgm:t>
    </dgm:pt>
    <dgm:pt modelId="{059EA102-0227-4825-B36E-1ECA8375C945}" type="parTrans" cxnId="{D64726D7-173D-4999-98A7-899D5905FFCE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5CBDEAE-5063-4927-B92C-D1F43D263E82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Hospitality and Tourism</a:t>
          </a:r>
        </a:p>
      </dgm:t>
    </dgm:pt>
    <dgm:pt modelId="{9ADF1747-2708-4C7E-9358-444A5919E13B}" type="sibTrans" cxnId="{C514674C-EA13-48BD-A09B-90A129EF0048}">
      <dgm:prSet/>
      <dgm:spPr/>
      <dgm:t>
        <a:bodyPr/>
        <a:lstStyle/>
        <a:p>
          <a:endParaRPr lang="en-US"/>
        </a:p>
      </dgm:t>
    </dgm:pt>
    <dgm:pt modelId="{54CD4751-4E8B-4194-966F-567E995F9B76}" type="parTrans" cxnId="{C514674C-EA13-48BD-A09B-90A129EF0048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3055981-1FC2-4B01-B17E-3EF28A2BF01D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Energy</a:t>
          </a:r>
        </a:p>
      </dgm:t>
    </dgm:pt>
    <dgm:pt modelId="{CA9F3EED-EE11-4080-84F1-1A071761F9F8}" type="sibTrans" cxnId="{24128BDD-A45A-413D-BE22-843D329EBE1E}">
      <dgm:prSet/>
      <dgm:spPr/>
      <dgm:t>
        <a:bodyPr/>
        <a:lstStyle/>
        <a:p>
          <a:endParaRPr lang="en-US"/>
        </a:p>
      </dgm:t>
    </dgm:pt>
    <dgm:pt modelId="{1111C56F-23D4-4762-B027-C6921576DF88}" type="parTrans" cxnId="{24128BDD-A45A-413D-BE22-843D329EBE1E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02CFCA2-0DD0-4650-B037-79A0E9E21DD2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bg1"/>
              </a:solidFill>
            </a:rPr>
            <a:t>Energy Systems </a:t>
          </a:r>
        </a:p>
      </dgm:t>
    </dgm:pt>
    <dgm:pt modelId="{BFC2A79D-593A-42E7-BBC6-FC3C5F2D4311}" type="sibTrans" cxnId="{525A88A0-1B7E-4CE2-9D1A-34900A00848F}">
      <dgm:prSet/>
      <dgm:spPr/>
      <dgm:t>
        <a:bodyPr/>
        <a:lstStyle/>
        <a:p>
          <a:endParaRPr lang="en-US"/>
        </a:p>
      </dgm:t>
    </dgm:pt>
    <dgm:pt modelId="{FE98083C-8D50-42BA-A4A5-6635495A7DD2}" type="parTrans" cxnId="{525A88A0-1B7E-4CE2-9D1A-34900A00848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638E961-AA3D-4267-9020-5A12160A74F4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Energy &amp; Power</a:t>
          </a:r>
        </a:p>
      </dgm:t>
    </dgm:pt>
    <dgm:pt modelId="{D9233EF8-4562-4AC1-A215-64B5ED007268}" type="sibTrans" cxnId="{7CAED101-C0DC-4E12-8F04-8AE881E6F64F}">
      <dgm:prSet/>
      <dgm:spPr/>
      <dgm:t>
        <a:bodyPr/>
        <a:lstStyle/>
        <a:p>
          <a:endParaRPr lang="en-US"/>
        </a:p>
      </dgm:t>
    </dgm:pt>
    <dgm:pt modelId="{5AAAEEA5-48FF-4993-B9AE-097C3C23EC19}" type="parTrans" cxnId="{7CAED101-C0DC-4E12-8F04-8AE881E6F64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42C59B2-38AC-452F-BDDB-DD7D3723E06B}">
      <dgm:prSet custT="1"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Informal Learning</a:t>
          </a:r>
        </a:p>
      </dgm:t>
    </dgm:pt>
    <dgm:pt modelId="{E15ED8A1-8670-41FB-9FC0-FAE1A11F4B3E}" type="sibTrans" cxnId="{F72B04C4-4084-4B31-A2F3-ADAC66495233}">
      <dgm:prSet/>
      <dgm:spPr/>
      <dgm:t>
        <a:bodyPr/>
        <a:lstStyle/>
        <a:p>
          <a:endParaRPr lang="en-US"/>
        </a:p>
      </dgm:t>
    </dgm:pt>
    <dgm:pt modelId="{3D321E62-E7E4-4D1C-99AF-F76BA58BA5E5}" type="parTrans" cxnId="{F72B04C4-4084-4B31-A2F3-ADAC66495233}">
      <dgm:prSet/>
      <dgm:spPr>
        <a:solidFill>
          <a:schemeClr val="accent6">
            <a:lumMod val="50000"/>
          </a:schemeClr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D1F6D7C-80B0-4175-9152-AF1B0740502F}">
      <dgm:prSet custT="1"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Museums</a:t>
          </a:r>
        </a:p>
      </dgm:t>
    </dgm:pt>
    <dgm:pt modelId="{856AFB19-2E0B-42BF-9DAF-78D191A76E9C}" type="parTrans" cxnId="{23BF5956-7CEB-4CC0-A461-4725044BB577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829F8B6-73BA-43E6-96B1-0C0F2CB46E13}" type="sibTrans" cxnId="{23BF5956-7CEB-4CC0-A461-4725044BB577}">
      <dgm:prSet/>
      <dgm:spPr/>
      <dgm:t>
        <a:bodyPr/>
        <a:lstStyle/>
        <a:p>
          <a:endParaRPr lang="en-US"/>
        </a:p>
      </dgm:t>
    </dgm:pt>
    <dgm:pt modelId="{6B692C0F-F1CC-4B48-8019-B76CFCB9B086}">
      <dgm:prSet custT="1"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Science Fairs</a:t>
          </a:r>
        </a:p>
      </dgm:t>
    </dgm:pt>
    <dgm:pt modelId="{4573402A-5967-437A-B5F7-BE8B09EF39A3}" type="parTrans" cxnId="{517D5414-E12E-49BF-A808-F9788099A775}">
      <dgm:prSet/>
      <dgm:spPr>
        <a:solidFill>
          <a:schemeClr val="accent6">
            <a:lumMod val="50000"/>
          </a:schemeClr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EFA5F4E-CF5F-42AE-A192-A71A3822BDA1}" type="sibTrans" cxnId="{517D5414-E12E-49BF-A808-F9788099A775}">
      <dgm:prSet/>
      <dgm:spPr/>
      <dgm:t>
        <a:bodyPr/>
        <a:lstStyle/>
        <a:p>
          <a:endParaRPr lang="en-US"/>
        </a:p>
      </dgm:t>
    </dgm:pt>
    <dgm:pt modelId="{DB0CB0AB-3A58-4868-9CA8-56BB428A3F54}">
      <dgm:prSet custT="1"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Robotics</a:t>
          </a:r>
        </a:p>
      </dgm:t>
    </dgm:pt>
    <dgm:pt modelId="{08118FCC-62ED-486B-8B8B-87735C3A0C5A}" type="sibTrans" cxnId="{F3434792-FD99-4423-8CEC-1EF1D6F8E013}">
      <dgm:prSet/>
      <dgm:spPr/>
      <dgm:t>
        <a:bodyPr/>
        <a:lstStyle/>
        <a:p>
          <a:endParaRPr lang="en-US"/>
        </a:p>
      </dgm:t>
    </dgm:pt>
    <dgm:pt modelId="{E52A7FBA-FB64-4A9E-9004-D214E2A4D1D3}" type="parTrans" cxnId="{F3434792-FD99-4423-8CEC-1EF1D6F8E013}">
      <dgm:prSet/>
      <dgm:spPr>
        <a:solidFill>
          <a:schemeClr val="accent6">
            <a:lumMod val="50000"/>
          </a:schemeClr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E720E86-2BEA-445B-BD66-9DA28FF718B7}" type="pres">
      <dgm:prSet presAssocID="{1EE5E22A-393A-4A9B-A91E-F7A7DF8822B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2287665-63E4-4D87-AB6F-A2B17B593794}" type="pres">
      <dgm:prSet presAssocID="{1CB063A3-F5EC-400A-B2EE-132E67675C0F}" presName="hierRoot1" presStyleCnt="0">
        <dgm:presLayoutVars>
          <dgm:hierBranch val="init"/>
        </dgm:presLayoutVars>
      </dgm:prSet>
      <dgm:spPr/>
    </dgm:pt>
    <dgm:pt modelId="{013DF78D-07B3-485E-A89C-D0EE3EEA31F6}" type="pres">
      <dgm:prSet presAssocID="{1CB063A3-F5EC-400A-B2EE-132E67675C0F}" presName="rootComposite1" presStyleCnt="0"/>
      <dgm:spPr/>
    </dgm:pt>
    <dgm:pt modelId="{56A9BD27-1B2B-4C26-80CF-4E324BB252A0}" type="pres">
      <dgm:prSet presAssocID="{1CB063A3-F5EC-400A-B2EE-132E67675C0F}" presName="rootText1" presStyleLbl="node0" presStyleIdx="0" presStyleCnt="1" custScaleX="238736" custScaleY="360667" custLinFactX="-253200" custLinFactNeighborX="-300000" custLinFactNeighborY="-4152">
        <dgm:presLayoutVars>
          <dgm:chPref val="3"/>
        </dgm:presLayoutVars>
      </dgm:prSet>
      <dgm:spPr/>
    </dgm:pt>
    <dgm:pt modelId="{5B9E2977-F763-4806-B3DC-2F3F0279BC59}" type="pres">
      <dgm:prSet presAssocID="{1CB063A3-F5EC-400A-B2EE-132E67675C0F}" presName="rootConnector1" presStyleLbl="node1" presStyleIdx="0" presStyleCnt="0"/>
      <dgm:spPr/>
    </dgm:pt>
    <dgm:pt modelId="{D988DD3C-08F3-446E-8D21-935DE0EA9352}" type="pres">
      <dgm:prSet presAssocID="{1CB063A3-F5EC-400A-B2EE-132E67675C0F}" presName="hierChild2" presStyleCnt="0"/>
      <dgm:spPr/>
    </dgm:pt>
    <dgm:pt modelId="{04B7BC23-6173-4835-989C-2AB8710A4C33}" type="pres">
      <dgm:prSet presAssocID="{240F4448-E3FF-4CC9-9EC3-9AAB9DA7E0C1}" presName="Name64" presStyleLbl="parChTrans1D2" presStyleIdx="0" presStyleCnt="3"/>
      <dgm:spPr/>
    </dgm:pt>
    <dgm:pt modelId="{74B7411F-C5FD-4B8A-A20E-92A9CB6A4CA9}" type="pres">
      <dgm:prSet presAssocID="{60E8691F-0966-4833-B6C9-71E371CD4999}" presName="hierRoot2" presStyleCnt="0">
        <dgm:presLayoutVars>
          <dgm:hierBranch val="init"/>
        </dgm:presLayoutVars>
      </dgm:prSet>
      <dgm:spPr/>
    </dgm:pt>
    <dgm:pt modelId="{186CB073-F6EB-453A-804B-50B59B9159BE}" type="pres">
      <dgm:prSet presAssocID="{60E8691F-0966-4833-B6C9-71E371CD4999}" presName="rootComposite" presStyleCnt="0"/>
      <dgm:spPr/>
    </dgm:pt>
    <dgm:pt modelId="{CEA88EC7-AD0A-4914-925C-C11BFB0B3EFB}" type="pres">
      <dgm:prSet presAssocID="{60E8691F-0966-4833-B6C9-71E371CD4999}" presName="rootText" presStyleLbl="node2" presStyleIdx="0" presStyleCnt="3" custScaleX="200394" custScaleY="328515" custLinFactX="-200000" custLinFactY="491086" custLinFactNeighborX="-288676" custLinFactNeighborY="500000">
        <dgm:presLayoutVars>
          <dgm:chPref val="3"/>
        </dgm:presLayoutVars>
      </dgm:prSet>
      <dgm:spPr/>
    </dgm:pt>
    <dgm:pt modelId="{0C64F1C2-BEB5-4C19-B315-DC0FBD28974D}" type="pres">
      <dgm:prSet presAssocID="{60E8691F-0966-4833-B6C9-71E371CD4999}" presName="rootConnector" presStyleLbl="node2" presStyleIdx="0" presStyleCnt="3"/>
      <dgm:spPr/>
    </dgm:pt>
    <dgm:pt modelId="{2385AF6E-A9CB-4DE8-86E5-2C4E1B7B16E5}" type="pres">
      <dgm:prSet presAssocID="{60E8691F-0966-4833-B6C9-71E371CD4999}" presName="hierChild4" presStyleCnt="0"/>
      <dgm:spPr/>
    </dgm:pt>
    <dgm:pt modelId="{E36C404E-DDAE-42AA-A389-922D4853432D}" type="pres">
      <dgm:prSet presAssocID="{B31BF03B-E51B-4DFC-BA07-C48B793CBACA}" presName="Name64" presStyleLbl="parChTrans1D3" presStyleIdx="0" presStyleCnt="22"/>
      <dgm:spPr/>
    </dgm:pt>
    <dgm:pt modelId="{03F0D891-DECD-450D-844E-C23530E644CB}" type="pres">
      <dgm:prSet presAssocID="{A85B02AB-8D6F-4F13-81B2-AC3D44672C48}" presName="hierRoot2" presStyleCnt="0">
        <dgm:presLayoutVars>
          <dgm:hierBranch val="init"/>
        </dgm:presLayoutVars>
      </dgm:prSet>
      <dgm:spPr/>
    </dgm:pt>
    <dgm:pt modelId="{5D3DBC25-05BF-425B-B51B-EB3CF6AB9F36}" type="pres">
      <dgm:prSet presAssocID="{A85B02AB-8D6F-4F13-81B2-AC3D44672C48}" presName="rootComposite" presStyleCnt="0"/>
      <dgm:spPr/>
    </dgm:pt>
    <dgm:pt modelId="{D27CDB03-C3CE-441B-B422-D24AEAE91FB0}" type="pres">
      <dgm:prSet presAssocID="{A85B02AB-8D6F-4F13-81B2-AC3D44672C48}" presName="rootText" presStyleLbl="node3" presStyleIdx="0" presStyleCnt="22" custScaleX="190872" custLinFactX="-172342" custLinFactY="487733" custLinFactNeighborX="-200000" custLinFactNeighborY="500000">
        <dgm:presLayoutVars>
          <dgm:chPref val="3"/>
        </dgm:presLayoutVars>
      </dgm:prSet>
      <dgm:spPr/>
    </dgm:pt>
    <dgm:pt modelId="{7E5E509A-BED6-427C-BE3C-930855BD8B1F}" type="pres">
      <dgm:prSet presAssocID="{A85B02AB-8D6F-4F13-81B2-AC3D44672C48}" presName="rootConnector" presStyleLbl="node3" presStyleIdx="0" presStyleCnt="22"/>
      <dgm:spPr/>
    </dgm:pt>
    <dgm:pt modelId="{93996493-2E43-4001-B647-7C8A3210EEB4}" type="pres">
      <dgm:prSet presAssocID="{A85B02AB-8D6F-4F13-81B2-AC3D44672C48}" presName="hierChild4" presStyleCnt="0"/>
      <dgm:spPr/>
    </dgm:pt>
    <dgm:pt modelId="{D204A709-1005-462F-BBF6-BDA6DD1CD9AF}" type="pres">
      <dgm:prSet presAssocID="{A85B02AB-8D6F-4F13-81B2-AC3D44672C48}" presName="hierChild5" presStyleCnt="0"/>
      <dgm:spPr/>
    </dgm:pt>
    <dgm:pt modelId="{CEA67AB8-F8C3-4925-A5A8-CCD2CE3C742B}" type="pres">
      <dgm:prSet presAssocID="{5A4DB714-542B-42FC-9E18-4A227CA838D2}" presName="Name64" presStyleLbl="parChTrans1D3" presStyleIdx="1" presStyleCnt="22"/>
      <dgm:spPr/>
    </dgm:pt>
    <dgm:pt modelId="{49193350-3930-4191-B4FE-BAB92AF39EB9}" type="pres">
      <dgm:prSet presAssocID="{689A9049-06FB-4961-AC23-4DFDAE5FDFF4}" presName="hierRoot2" presStyleCnt="0">
        <dgm:presLayoutVars>
          <dgm:hierBranch val="init"/>
        </dgm:presLayoutVars>
      </dgm:prSet>
      <dgm:spPr/>
    </dgm:pt>
    <dgm:pt modelId="{C3BE5387-CC15-4A7F-A2F2-CB824F9DE72E}" type="pres">
      <dgm:prSet presAssocID="{689A9049-06FB-4961-AC23-4DFDAE5FDFF4}" presName="rootComposite" presStyleCnt="0"/>
      <dgm:spPr/>
    </dgm:pt>
    <dgm:pt modelId="{6B1D2440-1367-4FCE-8B89-46D40A02DF26}" type="pres">
      <dgm:prSet presAssocID="{689A9049-06FB-4961-AC23-4DFDAE5FDFF4}" presName="rootText" presStyleLbl="node3" presStyleIdx="1" presStyleCnt="22" custScaleX="190872" custLinFactX="-172342" custLinFactY="487733" custLinFactNeighborX="-200000" custLinFactNeighborY="500000">
        <dgm:presLayoutVars>
          <dgm:chPref val="3"/>
        </dgm:presLayoutVars>
      </dgm:prSet>
      <dgm:spPr/>
    </dgm:pt>
    <dgm:pt modelId="{24074D95-B478-453A-A97B-738B0B3C08B3}" type="pres">
      <dgm:prSet presAssocID="{689A9049-06FB-4961-AC23-4DFDAE5FDFF4}" presName="rootConnector" presStyleLbl="node3" presStyleIdx="1" presStyleCnt="22"/>
      <dgm:spPr/>
    </dgm:pt>
    <dgm:pt modelId="{D32D699A-9C55-4A00-8717-85E4FE7C2D73}" type="pres">
      <dgm:prSet presAssocID="{689A9049-06FB-4961-AC23-4DFDAE5FDFF4}" presName="hierChild4" presStyleCnt="0"/>
      <dgm:spPr/>
    </dgm:pt>
    <dgm:pt modelId="{FD630EFB-D363-4935-9592-AB9EDC2FAE11}" type="pres">
      <dgm:prSet presAssocID="{689A9049-06FB-4961-AC23-4DFDAE5FDFF4}" presName="hierChild5" presStyleCnt="0"/>
      <dgm:spPr/>
    </dgm:pt>
    <dgm:pt modelId="{E7321AF9-2482-47BB-83FD-FAC46939A4CB}" type="pres">
      <dgm:prSet presAssocID="{6EA1D656-950A-4632-8811-E10963D19285}" presName="Name64" presStyleLbl="parChTrans1D3" presStyleIdx="2" presStyleCnt="22"/>
      <dgm:spPr/>
    </dgm:pt>
    <dgm:pt modelId="{7122F7F3-1D0D-4F8F-9334-FC9606BFCD65}" type="pres">
      <dgm:prSet presAssocID="{EF77E835-E739-4C6A-A447-687966FBAEFA}" presName="hierRoot2" presStyleCnt="0">
        <dgm:presLayoutVars>
          <dgm:hierBranch val="init"/>
        </dgm:presLayoutVars>
      </dgm:prSet>
      <dgm:spPr/>
    </dgm:pt>
    <dgm:pt modelId="{B7018CBA-A32C-4BB0-8BE3-DAF60095C9EE}" type="pres">
      <dgm:prSet presAssocID="{EF77E835-E739-4C6A-A447-687966FBAEFA}" presName="rootComposite" presStyleCnt="0"/>
      <dgm:spPr/>
    </dgm:pt>
    <dgm:pt modelId="{717980D4-E8D4-4EBE-A4FF-277637AF995F}" type="pres">
      <dgm:prSet presAssocID="{EF77E835-E739-4C6A-A447-687966FBAEFA}" presName="rootText" presStyleLbl="node3" presStyleIdx="2" presStyleCnt="22" custScaleX="190872" custLinFactX="-172342" custLinFactY="487733" custLinFactNeighborX="-200000" custLinFactNeighborY="500000">
        <dgm:presLayoutVars>
          <dgm:chPref val="3"/>
        </dgm:presLayoutVars>
      </dgm:prSet>
      <dgm:spPr/>
    </dgm:pt>
    <dgm:pt modelId="{B35D50CE-746A-447C-864C-0FD1CFF2F0FA}" type="pres">
      <dgm:prSet presAssocID="{EF77E835-E739-4C6A-A447-687966FBAEFA}" presName="rootConnector" presStyleLbl="node3" presStyleIdx="2" presStyleCnt="22"/>
      <dgm:spPr/>
    </dgm:pt>
    <dgm:pt modelId="{697E73F6-7996-4F6F-BA1C-5382F29DAF0C}" type="pres">
      <dgm:prSet presAssocID="{EF77E835-E739-4C6A-A447-687966FBAEFA}" presName="hierChild4" presStyleCnt="0"/>
      <dgm:spPr/>
    </dgm:pt>
    <dgm:pt modelId="{E31BB76F-0D79-43FB-A13B-3874C1D9CD2D}" type="pres">
      <dgm:prSet presAssocID="{EF77E835-E739-4C6A-A447-687966FBAEFA}" presName="hierChild5" presStyleCnt="0"/>
      <dgm:spPr/>
    </dgm:pt>
    <dgm:pt modelId="{6FAABD1A-1B11-493B-8814-406A08AD5872}" type="pres">
      <dgm:prSet presAssocID="{60E8691F-0966-4833-B6C9-71E371CD4999}" presName="hierChild5" presStyleCnt="0"/>
      <dgm:spPr/>
    </dgm:pt>
    <dgm:pt modelId="{947831A9-0E96-4623-BF16-E65A738491B0}" type="pres">
      <dgm:prSet presAssocID="{4925DF0D-C91C-4210-9836-CA80758D2ECA}" presName="Name64" presStyleLbl="parChTrans1D2" presStyleIdx="1" presStyleCnt="3"/>
      <dgm:spPr/>
    </dgm:pt>
    <dgm:pt modelId="{A2FC88B0-4E89-4971-AA42-94521D391524}" type="pres">
      <dgm:prSet presAssocID="{BA32A34E-CA36-427B-84CC-73FD6F614186}" presName="hierRoot2" presStyleCnt="0">
        <dgm:presLayoutVars>
          <dgm:hierBranch val="init"/>
        </dgm:presLayoutVars>
      </dgm:prSet>
      <dgm:spPr/>
    </dgm:pt>
    <dgm:pt modelId="{0B6AAAC9-31E0-43DA-A046-B28CE3B2E763}" type="pres">
      <dgm:prSet presAssocID="{BA32A34E-CA36-427B-84CC-73FD6F614186}" presName="rootComposite" presStyleCnt="0"/>
      <dgm:spPr/>
    </dgm:pt>
    <dgm:pt modelId="{77DB11B3-6302-432A-AEFA-6060451B816D}" type="pres">
      <dgm:prSet presAssocID="{BA32A34E-CA36-427B-84CC-73FD6F614186}" presName="rootText" presStyleLbl="node2" presStyleIdx="1" presStyleCnt="3" custScaleX="200394" custScaleY="328515" custLinFactX="-200000" custLinFactY="100000" custLinFactNeighborX="-288676" custLinFactNeighborY="139989">
        <dgm:presLayoutVars>
          <dgm:chPref val="3"/>
        </dgm:presLayoutVars>
      </dgm:prSet>
      <dgm:spPr/>
    </dgm:pt>
    <dgm:pt modelId="{8FBDE94A-3027-48A2-A007-73BCD0AD5CA3}" type="pres">
      <dgm:prSet presAssocID="{BA32A34E-CA36-427B-84CC-73FD6F614186}" presName="rootConnector" presStyleLbl="node2" presStyleIdx="1" presStyleCnt="3"/>
      <dgm:spPr/>
    </dgm:pt>
    <dgm:pt modelId="{ED074165-EBBD-4FB2-8B12-B1978A78EA82}" type="pres">
      <dgm:prSet presAssocID="{BA32A34E-CA36-427B-84CC-73FD6F614186}" presName="hierChild4" presStyleCnt="0"/>
      <dgm:spPr/>
    </dgm:pt>
    <dgm:pt modelId="{82AF57D7-CB73-4638-8247-254004965C15}" type="pres">
      <dgm:prSet presAssocID="{4DBB7823-0982-4186-9695-63685C97EF0F}" presName="Name64" presStyleLbl="parChTrans1D3" presStyleIdx="3" presStyleCnt="22"/>
      <dgm:spPr/>
    </dgm:pt>
    <dgm:pt modelId="{2C2FE771-2CF4-4452-AC54-900DE01C91D2}" type="pres">
      <dgm:prSet presAssocID="{758C02E7-C6CE-4E6A-B281-A0ED2CD92F06}" presName="hierRoot2" presStyleCnt="0">
        <dgm:presLayoutVars>
          <dgm:hierBranch val="init"/>
        </dgm:presLayoutVars>
      </dgm:prSet>
      <dgm:spPr/>
    </dgm:pt>
    <dgm:pt modelId="{5C8D8083-B67D-4F6C-B57D-28A58309C87B}" type="pres">
      <dgm:prSet presAssocID="{758C02E7-C6CE-4E6A-B281-A0ED2CD92F06}" presName="rootComposite" presStyleCnt="0"/>
      <dgm:spPr/>
    </dgm:pt>
    <dgm:pt modelId="{66D8B889-D507-405F-B56C-B2801CCA509A}" type="pres">
      <dgm:prSet presAssocID="{758C02E7-C6CE-4E6A-B281-A0ED2CD92F06}" presName="rootText" presStyleLbl="node3" presStyleIdx="3" presStyleCnt="22" custScaleX="148456" custLinFactNeighborX="-74630" custLinFactNeighborY="-19251">
        <dgm:presLayoutVars>
          <dgm:chPref val="3"/>
        </dgm:presLayoutVars>
      </dgm:prSet>
      <dgm:spPr/>
    </dgm:pt>
    <dgm:pt modelId="{2716C952-AEBB-4D61-B370-95B085DCDD5D}" type="pres">
      <dgm:prSet presAssocID="{758C02E7-C6CE-4E6A-B281-A0ED2CD92F06}" presName="rootConnector" presStyleLbl="node3" presStyleIdx="3" presStyleCnt="22"/>
      <dgm:spPr/>
    </dgm:pt>
    <dgm:pt modelId="{C28804F9-79DA-42D3-A4C9-A5125932F632}" type="pres">
      <dgm:prSet presAssocID="{758C02E7-C6CE-4E6A-B281-A0ED2CD92F06}" presName="hierChild4" presStyleCnt="0"/>
      <dgm:spPr/>
    </dgm:pt>
    <dgm:pt modelId="{7DB1D19B-33A1-4890-A4A2-42AF7CE868A3}" type="pres">
      <dgm:prSet presAssocID="{758C02E7-C6CE-4E6A-B281-A0ED2CD92F06}" presName="hierChild5" presStyleCnt="0"/>
      <dgm:spPr/>
    </dgm:pt>
    <dgm:pt modelId="{7477DFBA-2FEC-4883-BE3A-F5D602CDA6CE}" type="pres">
      <dgm:prSet presAssocID="{A938EA45-3359-4F5E-9D5D-808683C74900}" presName="Name64" presStyleLbl="parChTrans1D3" presStyleIdx="4" presStyleCnt="22"/>
      <dgm:spPr/>
    </dgm:pt>
    <dgm:pt modelId="{7A25DBEC-363E-46D9-B5CC-4868AB2315EA}" type="pres">
      <dgm:prSet presAssocID="{4A29D6F8-154D-40ED-8DD7-064316736E06}" presName="hierRoot2" presStyleCnt="0">
        <dgm:presLayoutVars>
          <dgm:hierBranch val="init"/>
        </dgm:presLayoutVars>
      </dgm:prSet>
      <dgm:spPr/>
    </dgm:pt>
    <dgm:pt modelId="{35D309F7-78E4-4BC2-9AD2-A7F67808A423}" type="pres">
      <dgm:prSet presAssocID="{4A29D6F8-154D-40ED-8DD7-064316736E06}" presName="rootComposite" presStyleCnt="0"/>
      <dgm:spPr/>
    </dgm:pt>
    <dgm:pt modelId="{ED795A06-83C9-4900-8B2A-8FF34D80C777}" type="pres">
      <dgm:prSet presAssocID="{4A29D6F8-154D-40ED-8DD7-064316736E06}" presName="rootText" presStyleLbl="node3" presStyleIdx="4" presStyleCnt="22" custScaleX="148456" custLinFactNeighborX="-74630" custLinFactNeighborY="-19251">
        <dgm:presLayoutVars>
          <dgm:chPref val="3"/>
        </dgm:presLayoutVars>
      </dgm:prSet>
      <dgm:spPr/>
    </dgm:pt>
    <dgm:pt modelId="{E25311DB-1EDB-4A2F-9C8B-A4AB41DA84DF}" type="pres">
      <dgm:prSet presAssocID="{4A29D6F8-154D-40ED-8DD7-064316736E06}" presName="rootConnector" presStyleLbl="node3" presStyleIdx="4" presStyleCnt="22"/>
      <dgm:spPr/>
    </dgm:pt>
    <dgm:pt modelId="{DFE4286F-DF65-4AD7-9950-925DC1FBFF46}" type="pres">
      <dgm:prSet presAssocID="{4A29D6F8-154D-40ED-8DD7-064316736E06}" presName="hierChild4" presStyleCnt="0"/>
      <dgm:spPr/>
    </dgm:pt>
    <dgm:pt modelId="{636DB620-846A-43D1-B485-0BEC7DD025F2}" type="pres">
      <dgm:prSet presAssocID="{9E9F3F8D-7403-43C8-A658-1BB83E25A946}" presName="Name64" presStyleLbl="parChTrans1D4" presStyleIdx="0" presStyleCnt="17"/>
      <dgm:spPr/>
    </dgm:pt>
    <dgm:pt modelId="{53D1230D-2012-4C81-B82A-250F227C5366}" type="pres">
      <dgm:prSet presAssocID="{A17767F6-80BD-435D-BA49-2DC70E9B1082}" presName="hierRoot2" presStyleCnt="0">
        <dgm:presLayoutVars>
          <dgm:hierBranch val="init"/>
        </dgm:presLayoutVars>
      </dgm:prSet>
      <dgm:spPr/>
    </dgm:pt>
    <dgm:pt modelId="{D5D4C4D7-0A2A-493A-B932-15A3129B5889}" type="pres">
      <dgm:prSet presAssocID="{A17767F6-80BD-435D-BA49-2DC70E9B1082}" presName="rootComposite" presStyleCnt="0"/>
      <dgm:spPr/>
    </dgm:pt>
    <dgm:pt modelId="{AA7ACD4A-B851-460A-BC27-680FB7445BC2}" type="pres">
      <dgm:prSet presAssocID="{A17767F6-80BD-435D-BA49-2DC70E9B1082}" presName="rootText" presStyleLbl="node4" presStyleIdx="0" presStyleCnt="17" custScaleX="148456" custLinFactNeighborY="-20513">
        <dgm:presLayoutVars>
          <dgm:chPref val="3"/>
        </dgm:presLayoutVars>
      </dgm:prSet>
      <dgm:spPr/>
    </dgm:pt>
    <dgm:pt modelId="{7859D3B4-B8A8-4793-B3C9-1C1A9A186A97}" type="pres">
      <dgm:prSet presAssocID="{A17767F6-80BD-435D-BA49-2DC70E9B1082}" presName="rootConnector" presStyleLbl="node4" presStyleIdx="0" presStyleCnt="17"/>
      <dgm:spPr/>
    </dgm:pt>
    <dgm:pt modelId="{40DC2A50-1EC5-42E2-BC50-E468468D9F33}" type="pres">
      <dgm:prSet presAssocID="{A17767F6-80BD-435D-BA49-2DC70E9B1082}" presName="hierChild4" presStyleCnt="0"/>
      <dgm:spPr/>
    </dgm:pt>
    <dgm:pt modelId="{523F6AF4-3730-4FC1-8605-B91DCF884B69}" type="pres">
      <dgm:prSet presAssocID="{A17767F6-80BD-435D-BA49-2DC70E9B1082}" presName="hierChild5" presStyleCnt="0"/>
      <dgm:spPr/>
    </dgm:pt>
    <dgm:pt modelId="{90E55C49-CCBF-4734-B397-A967C8357619}" type="pres">
      <dgm:prSet presAssocID="{75D8113C-D1A8-4E4A-8149-99C42F6EBC41}" presName="Name64" presStyleLbl="parChTrans1D4" presStyleIdx="1" presStyleCnt="17"/>
      <dgm:spPr/>
    </dgm:pt>
    <dgm:pt modelId="{AA32FB2E-58E9-4750-B9A2-A3DD4732EA6A}" type="pres">
      <dgm:prSet presAssocID="{BCB66E1A-CADF-43DF-8419-3BBC9D340EA0}" presName="hierRoot2" presStyleCnt="0">
        <dgm:presLayoutVars>
          <dgm:hierBranch val="init"/>
        </dgm:presLayoutVars>
      </dgm:prSet>
      <dgm:spPr/>
    </dgm:pt>
    <dgm:pt modelId="{8C02AAC0-FC9C-4689-A251-ED4B20236034}" type="pres">
      <dgm:prSet presAssocID="{BCB66E1A-CADF-43DF-8419-3BBC9D340EA0}" presName="rootComposite" presStyleCnt="0"/>
      <dgm:spPr/>
    </dgm:pt>
    <dgm:pt modelId="{CFBB7E77-EC38-4B87-BDF9-EB7695551720}" type="pres">
      <dgm:prSet presAssocID="{BCB66E1A-CADF-43DF-8419-3BBC9D340EA0}" presName="rootText" presStyleLbl="node4" presStyleIdx="1" presStyleCnt="17" custScaleX="148456" custLinFactNeighborY="-20513">
        <dgm:presLayoutVars>
          <dgm:chPref val="3"/>
        </dgm:presLayoutVars>
      </dgm:prSet>
      <dgm:spPr/>
    </dgm:pt>
    <dgm:pt modelId="{F8A2E4CC-575C-4AE0-A79B-7CC662037864}" type="pres">
      <dgm:prSet presAssocID="{BCB66E1A-CADF-43DF-8419-3BBC9D340EA0}" presName="rootConnector" presStyleLbl="node4" presStyleIdx="1" presStyleCnt="17"/>
      <dgm:spPr/>
    </dgm:pt>
    <dgm:pt modelId="{E78F01DD-C05A-45A0-A04A-0E3FB1F37E46}" type="pres">
      <dgm:prSet presAssocID="{BCB66E1A-CADF-43DF-8419-3BBC9D340EA0}" presName="hierChild4" presStyleCnt="0"/>
      <dgm:spPr/>
    </dgm:pt>
    <dgm:pt modelId="{8532628E-8CBF-46ED-80EA-9E50A6D80D5D}" type="pres">
      <dgm:prSet presAssocID="{BCB66E1A-CADF-43DF-8419-3BBC9D340EA0}" presName="hierChild5" presStyleCnt="0"/>
      <dgm:spPr/>
    </dgm:pt>
    <dgm:pt modelId="{14FA4735-3C27-4C01-94C7-FEE9355D805E}" type="pres">
      <dgm:prSet presAssocID="{49DCF72B-C5C1-4CA3-AE87-6169EB98A215}" presName="Name64" presStyleLbl="parChTrans1D4" presStyleIdx="2" presStyleCnt="17"/>
      <dgm:spPr/>
    </dgm:pt>
    <dgm:pt modelId="{B8611B4F-E665-4DCB-909D-760C79CBE343}" type="pres">
      <dgm:prSet presAssocID="{C43F6DF7-BDE9-496A-94F8-BE96983091A7}" presName="hierRoot2" presStyleCnt="0">
        <dgm:presLayoutVars>
          <dgm:hierBranch val="init"/>
        </dgm:presLayoutVars>
      </dgm:prSet>
      <dgm:spPr/>
    </dgm:pt>
    <dgm:pt modelId="{A7E45250-70F3-44BF-99C3-B0FE6069476B}" type="pres">
      <dgm:prSet presAssocID="{C43F6DF7-BDE9-496A-94F8-BE96983091A7}" presName="rootComposite" presStyleCnt="0"/>
      <dgm:spPr/>
    </dgm:pt>
    <dgm:pt modelId="{3055EBDB-5534-4DBD-A79D-AD2DAFC5453D}" type="pres">
      <dgm:prSet presAssocID="{C43F6DF7-BDE9-496A-94F8-BE96983091A7}" presName="rootText" presStyleLbl="node4" presStyleIdx="2" presStyleCnt="17" custScaleX="148456" custLinFactNeighborY="-20513">
        <dgm:presLayoutVars>
          <dgm:chPref val="3"/>
        </dgm:presLayoutVars>
      </dgm:prSet>
      <dgm:spPr/>
    </dgm:pt>
    <dgm:pt modelId="{43B87724-D7F2-4001-9B15-E8B03B6D1371}" type="pres">
      <dgm:prSet presAssocID="{C43F6DF7-BDE9-496A-94F8-BE96983091A7}" presName="rootConnector" presStyleLbl="node4" presStyleIdx="2" presStyleCnt="17"/>
      <dgm:spPr/>
    </dgm:pt>
    <dgm:pt modelId="{F22A8A01-9DAF-4A4E-A347-BD83168F1458}" type="pres">
      <dgm:prSet presAssocID="{C43F6DF7-BDE9-496A-94F8-BE96983091A7}" presName="hierChild4" presStyleCnt="0"/>
      <dgm:spPr/>
    </dgm:pt>
    <dgm:pt modelId="{8AB78F50-CB95-40D1-BF9C-428CE230A7DA}" type="pres">
      <dgm:prSet presAssocID="{C43F6DF7-BDE9-496A-94F8-BE96983091A7}" presName="hierChild5" presStyleCnt="0"/>
      <dgm:spPr/>
    </dgm:pt>
    <dgm:pt modelId="{DD19C1EE-4EF0-4A39-BE8B-1C4998A4E57E}" type="pres">
      <dgm:prSet presAssocID="{4A29D6F8-154D-40ED-8DD7-064316736E06}" presName="hierChild5" presStyleCnt="0"/>
      <dgm:spPr/>
    </dgm:pt>
    <dgm:pt modelId="{C6EDB7A7-BECC-458B-AAB1-42E191B12328}" type="pres">
      <dgm:prSet presAssocID="{15F7CB68-E4BE-45B9-BEB5-1D43EEB72C7B}" presName="Name64" presStyleLbl="parChTrans1D3" presStyleIdx="5" presStyleCnt="22"/>
      <dgm:spPr/>
    </dgm:pt>
    <dgm:pt modelId="{C95D5BE7-5049-4594-88F4-B3B6CDC0167C}" type="pres">
      <dgm:prSet presAssocID="{3EE6FA82-A0E6-400A-B9DD-AA542B6C7141}" presName="hierRoot2" presStyleCnt="0">
        <dgm:presLayoutVars>
          <dgm:hierBranch val="init"/>
        </dgm:presLayoutVars>
      </dgm:prSet>
      <dgm:spPr/>
    </dgm:pt>
    <dgm:pt modelId="{0AEDE72C-2A31-4FD2-89B2-8503887730E2}" type="pres">
      <dgm:prSet presAssocID="{3EE6FA82-A0E6-400A-B9DD-AA542B6C7141}" presName="rootComposite" presStyleCnt="0"/>
      <dgm:spPr/>
    </dgm:pt>
    <dgm:pt modelId="{EDA44014-F5DE-4CCB-98BC-39AA9C9C8B59}" type="pres">
      <dgm:prSet presAssocID="{3EE6FA82-A0E6-400A-B9DD-AA542B6C7141}" presName="rootText" presStyleLbl="node3" presStyleIdx="5" presStyleCnt="22" custScaleX="148456" custLinFactNeighborX="-74630" custLinFactNeighborY="-19251">
        <dgm:presLayoutVars>
          <dgm:chPref val="3"/>
        </dgm:presLayoutVars>
      </dgm:prSet>
      <dgm:spPr/>
    </dgm:pt>
    <dgm:pt modelId="{FBE57A52-BC64-4851-8689-ADA8EC570CC4}" type="pres">
      <dgm:prSet presAssocID="{3EE6FA82-A0E6-400A-B9DD-AA542B6C7141}" presName="rootConnector" presStyleLbl="node3" presStyleIdx="5" presStyleCnt="22"/>
      <dgm:spPr/>
    </dgm:pt>
    <dgm:pt modelId="{0B40AC7E-743A-4189-AC5B-E4CAAD20F92A}" type="pres">
      <dgm:prSet presAssocID="{3EE6FA82-A0E6-400A-B9DD-AA542B6C7141}" presName="hierChild4" presStyleCnt="0"/>
      <dgm:spPr/>
    </dgm:pt>
    <dgm:pt modelId="{EFFCCB45-24B8-432D-B1F3-B0DB70EC3BEB}" type="pres">
      <dgm:prSet presAssocID="{3EE6FA82-A0E6-400A-B9DD-AA542B6C7141}" presName="hierChild5" presStyleCnt="0"/>
      <dgm:spPr/>
    </dgm:pt>
    <dgm:pt modelId="{7B7AC510-0C94-4094-AC26-A1831956CD8A}" type="pres">
      <dgm:prSet presAssocID="{7EE5EAB3-8CC1-4846-989A-AC3A19D51A0C}" presName="Name64" presStyleLbl="parChTrans1D3" presStyleIdx="6" presStyleCnt="22"/>
      <dgm:spPr/>
    </dgm:pt>
    <dgm:pt modelId="{B40A7AC2-63B7-4DF1-8657-4EECA6B9F9B5}" type="pres">
      <dgm:prSet presAssocID="{FC90B5D5-4FC9-4964-BB51-07FC2806BB31}" presName="hierRoot2" presStyleCnt="0">
        <dgm:presLayoutVars>
          <dgm:hierBranch val="init"/>
        </dgm:presLayoutVars>
      </dgm:prSet>
      <dgm:spPr/>
    </dgm:pt>
    <dgm:pt modelId="{08B2E7B8-4084-4C9F-9E0E-47FFFF8669FF}" type="pres">
      <dgm:prSet presAssocID="{FC90B5D5-4FC9-4964-BB51-07FC2806BB31}" presName="rootComposite" presStyleCnt="0"/>
      <dgm:spPr/>
    </dgm:pt>
    <dgm:pt modelId="{EE5B9C8B-73AF-46AC-8A2A-69CEC4CC327C}" type="pres">
      <dgm:prSet presAssocID="{FC90B5D5-4FC9-4964-BB51-07FC2806BB31}" presName="rootText" presStyleLbl="node3" presStyleIdx="6" presStyleCnt="22" custScaleX="148456" custLinFactNeighborX="-74630" custLinFactNeighborY="-19251">
        <dgm:presLayoutVars>
          <dgm:chPref val="3"/>
        </dgm:presLayoutVars>
      </dgm:prSet>
      <dgm:spPr/>
    </dgm:pt>
    <dgm:pt modelId="{76C6FD33-4740-4888-A8BA-FD7B71B0D558}" type="pres">
      <dgm:prSet presAssocID="{FC90B5D5-4FC9-4964-BB51-07FC2806BB31}" presName="rootConnector" presStyleLbl="node3" presStyleIdx="6" presStyleCnt="22"/>
      <dgm:spPr/>
    </dgm:pt>
    <dgm:pt modelId="{0B4BAC40-D547-445F-BC53-13FF86C3691A}" type="pres">
      <dgm:prSet presAssocID="{FC90B5D5-4FC9-4964-BB51-07FC2806BB31}" presName="hierChild4" presStyleCnt="0"/>
      <dgm:spPr/>
    </dgm:pt>
    <dgm:pt modelId="{3833F607-2F42-4D29-9128-D8A216AEDEC9}" type="pres">
      <dgm:prSet presAssocID="{FC90B5D5-4FC9-4964-BB51-07FC2806BB31}" presName="hierChild5" presStyleCnt="0"/>
      <dgm:spPr/>
    </dgm:pt>
    <dgm:pt modelId="{3DE53D33-2E74-4C7F-A434-F0CE98B872C7}" type="pres">
      <dgm:prSet presAssocID="{7209E83A-C119-40B2-BEB8-A890C0B7D904}" presName="Name64" presStyleLbl="parChTrans1D3" presStyleIdx="7" presStyleCnt="22"/>
      <dgm:spPr/>
    </dgm:pt>
    <dgm:pt modelId="{6CA4F15D-66B8-48CE-9399-39E7DC2E9146}" type="pres">
      <dgm:prSet presAssocID="{459EF420-8787-43D1-8527-FBFE0E23EE58}" presName="hierRoot2" presStyleCnt="0">
        <dgm:presLayoutVars>
          <dgm:hierBranch val="init"/>
        </dgm:presLayoutVars>
      </dgm:prSet>
      <dgm:spPr/>
    </dgm:pt>
    <dgm:pt modelId="{229A4EDD-A1EF-4A5F-A942-3E56D20CA483}" type="pres">
      <dgm:prSet presAssocID="{459EF420-8787-43D1-8527-FBFE0E23EE58}" presName="rootComposite" presStyleCnt="0"/>
      <dgm:spPr/>
    </dgm:pt>
    <dgm:pt modelId="{A56605DD-E46B-4EFE-A57A-0E1957B5C6E7}" type="pres">
      <dgm:prSet presAssocID="{459EF420-8787-43D1-8527-FBFE0E23EE58}" presName="rootText" presStyleLbl="node3" presStyleIdx="7" presStyleCnt="22" custScaleX="148456" custLinFactNeighborX="-74630" custLinFactNeighborY="-19251">
        <dgm:presLayoutVars>
          <dgm:chPref val="3"/>
        </dgm:presLayoutVars>
      </dgm:prSet>
      <dgm:spPr/>
    </dgm:pt>
    <dgm:pt modelId="{9D6AC511-93E0-42FC-AABB-D24B31758959}" type="pres">
      <dgm:prSet presAssocID="{459EF420-8787-43D1-8527-FBFE0E23EE58}" presName="rootConnector" presStyleLbl="node3" presStyleIdx="7" presStyleCnt="22"/>
      <dgm:spPr/>
    </dgm:pt>
    <dgm:pt modelId="{1FDEB48D-6819-45E6-BE00-3490CAF6F056}" type="pres">
      <dgm:prSet presAssocID="{459EF420-8787-43D1-8527-FBFE0E23EE58}" presName="hierChild4" presStyleCnt="0"/>
      <dgm:spPr/>
    </dgm:pt>
    <dgm:pt modelId="{05F38E57-552F-4D0B-9C16-007CBA5E36FB}" type="pres">
      <dgm:prSet presAssocID="{459EF420-8787-43D1-8527-FBFE0E23EE58}" presName="hierChild5" presStyleCnt="0"/>
      <dgm:spPr/>
    </dgm:pt>
    <dgm:pt modelId="{6B32D3FB-86B3-48E2-A3E1-E11470983903}" type="pres">
      <dgm:prSet presAssocID="{D3CA3C4A-CCCC-4FC2-8CB4-A7F57F74D8AD}" presName="Name64" presStyleLbl="parChTrans1D3" presStyleIdx="8" presStyleCnt="22"/>
      <dgm:spPr/>
    </dgm:pt>
    <dgm:pt modelId="{A2ACA50D-4C70-4282-9866-8B30F59036C0}" type="pres">
      <dgm:prSet presAssocID="{DBE2BC75-8EAE-47CD-8BF7-4EC2DEE57A5E}" presName="hierRoot2" presStyleCnt="0">
        <dgm:presLayoutVars>
          <dgm:hierBranch val="init"/>
        </dgm:presLayoutVars>
      </dgm:prSet>
      <dgm:spPr/>
    </dgm:pt>
    <dgm:pt modelId="{0D19ED41-15D2-4E1B-AC8F-72F77D308570}" type="pres">
      <dgm:prSet presAssocID="{DBE2BC75-8EAE-47CD-8BF7-4EC2DEE57A5E}" presName="rootComposite" presStyleCnt="0"/>
      <dgm:spPr/>
    </dgm:pt>
    <dgm:pt modelId="{FAB4A5B3-6627-4E20-A6E8-07675FAAC475}" type="pres">
      <dgm:prSet presAssocID="{DBE2BC75-8EAE-47CD-8BF7-4EC2DEE57A5E}" presName="rootText" presStyleLbl="node3" presStyleIdx="8" presStyleCnt="22" custScaleX="148456" custLinFactNeighborX="-74630" custLinFactNeighborY="-19251">
        <dgm:presLayoutVars>
          <dgm:chPref val="3"/>
        </dgm:presLayoutVars>
      </dgm:prSet>
      <dgm:spPr/>
    </dgm:pt>
    <dgm:pt modelId="{9DD89C04-97DB-43A4-B885-C3F8C646367B}" type="pres">
      <dgm:prSet presAssocID="{DBE2BC75-8EAE-47CD-8BF7-4EC2DEE57A5E}" presName="rootConnector" presStyleLbl="node3" presStyleIdx="8" presStyleCnt="22"/>
      <dgm:spPr/>
    </dgm:pt>
    <dgm:pt modelId="{662C2E66-7719-4484-9F40-13E11177F58F}" type="pres">
      <dgm:prSet presAssocID="{DBE2BC75-8EAE-47CD-8BF7-4EC2DEE57A5E}" presName="hierChild4" presStyleCnt="0"/>
      <dgm:spPr/>
    </dgm:pt>
    <dgm:pt modelId="{3EB9F107-2816-440D-9B0B-404CB19D56D6}" type="pres">
      <dgm:prSet presAssocID="{DBE2BC75-8EAE-47CD-8BF7-4EC2DEE57A5E}" presName="hierChild5" presStyleCnt="0"/>
      <dgm:spPr/>
    </dgm:pt>
    <dgm:pt modelId="{B39F3F35-017C-421E-B3A0-BB11E401375D}" type="pres">
      <dgm:prSet presAssocID="{A3724DC7-2875-4A15-9549-5BC71870567D}" presName="Name64" presStyleLbl="parChTrans1D3" presStyleIdx="9" presStyleCnt="22"/>
      <dgm:spPr/>
    </dgm:pt>
    <dgm:pt modelId="{FFDEFC70-D328-40E1-88D3-9AC59FD1F919}" type="pres">
      <dgm:prSet presAssocID="{B8BE8190-FDAA-48C8-B6C5-51CAD7EE7E08}" presName="hierRoot2" presStyleCnt="0">
        <dgm:presLayoutVars>
          <dgm:hierBranch val="init"/>
        </dgm:presLayoutVars>
      </dgm:prSet>
      <dgm:spPr/>
    </dgm:pt>
    <dgm:pt modelId="{3B126194-C90B-420E-8247-0907845E406A}" type="pres">
      <dgm:prSet presAssocID="{B8BE8190-FDAA-48C8-B6C5-51CAD7EE7E08}" presName="rootComposite" presStyleCnt="0"/>
      <dgm:spPr/>
    </dgm:pt>
    <dgm:pt modelId="{E1D9EBD3-CDDE-4DDB-AD6B-31ADCDEEAC60}" type="pres">
      <dgm:prSet presAssocID="{B8BE8190-FDAA-48C8-B6C5-51CAD7EE7E08}" presName="rootText" presStyleLbl="node3" presStyleIdx="9" presStyleCnt="22" custScaleX="148456" custLinFactNeighborX="-74630" custLinFactNeighborY="-19251">
        <dgm:presLayoutVars>
          <dgm:chPref val="3"/>
        </dgm:presLayoutVars>
      </dgm:prSet>
      <dgm:spPr/>
    </dgm:pt>
    <dgm:pt modelId="{E936BE5A-DB2E-4B91-8972-7E6F77BB7B9C}" type="pres">
      <dgm:prSet presAssocID="{B8BE8190-FDAA-48C8-B6C5-51CAD7EE7E08}" presName="rootConnector" presStyleLbl="node3" presStyleIdx="9" presStyleCnt="22"/>
      <dgm:spPr/>
    </dgm:pt>
    <dgm:pt modelId="{7ADC2AE1-D8DD-4D90-BEE2-2586627A2BC2}" type="pres">
      <dgm:prSet presAssocID="{B8BE8190-FDAA-48C8-B6C5-51CAD7EE7E08}" presName="hierChild4" presStyleCnt="0"/>
      <dgm:spPr/>
    </dgm:pt>
    <dgm:pt modelId="{90ED6E1E-51AB-4199-9C80-8C37F71B7E39}" type="pres">
      <dgm:prSet presAssocID="{B8BE8190-FDAA-48C8-B6C5-51CAD7EE7E08}" presName="hierChild5" presStyleCnt="0"/>
      <dgm:spPr/>
    </dgm:pt>
    <dgm:pt modelId="{666FF521-C865-4E6B-B04C-9DC552680601}" type="pres">
      <dgm:prSet presAssocID="{23BF6BC8-120C-47F0-91BE-860412484F4D}" presName="Name64" presStyleLbl="parChTrans1D3" presStyleIdx="10" presStyleCnt="22"/>
      <dgm:spPr/>
    </dgm:pt>
    <dgm:pt modelId="{BDBF57D7-5497-4E04-9258-33C869E5C039}" type="pres">
      <dgm:prSet presAssocID="{BCC42CCE-B809-4572-AD8D-95B008541A12}" presName="hierRoot2" presStyleCnt="0">
        <dgm:presLayoutVars>
          <dgm:hierBranch val="init"/>
        </dgm:presLayoutVars>
      </dgm:prSet>
      <dgm:spPr/>
    </dgm:pt>
    <dgm:pt modelId="{908D1F50-D297-48CF-83D2-82102F278C10}" type="pres">
      <dgm:prSet presAssocID="{BCC42CCE-B809-4572-AD8D-95B008541A12}" presName="rootComposite" presStyleCnt="0"/>
      <dgm:spPr/>
    </dgm:pt>
    <dgm:pt modelId="{0745F667-4836-428C-BCFF-75087B5FD584}" type="pres">
      <dgm:prSet presAssocID="{BCC42CCE-B809-4572-AD8D-95B008541A12}" presName="rootText" presStyleLbl="node3" presStyleIdx="10" presStyleCnt="22" custScaleX="148456" custLinFactNeighborX="-74630" custLinFactNeighborY="-19251">
        <dgm:presLayoutVars>
          <dgm:chPref val="3"/>
        </dgm:presLayoutVars>
      </dgm:prSet>
      <dgm:spPr/>
    </dgm:pt>
    <dgm:pt modelId="{A210C312-4582-41FA-B83D-EB0CA68BB7C3}" type="pres">
      <dgm:prSet presAssocID="{BCC42CCE-B809-4572-AD8D-95B008541A12}" presName="rootConnector" presStyleLbl="node3" presStyleIdx="10" presStyleCnt="22"/>
      <dgm:spPr/>
    </dgm:pt>
    <dgm:pt modelId="{0A9D4905-2C72-44AC-A0AB-BD430CAA32C5}" type="pres">
      <dgm:prSet presAssocID="{BCC42CCE-B809-4572-AD8D-95B008541A12}" presName="hierChild4" presStyleCnt="0"/>
      <dgm:spPr/>
    </dgm:pt>
    <dgm:pt modelId="{05F5ED07-6CBF-4DD5-B667-7F57A72C5501}" type="pres">
      <dgm:prSet presAssocID="{E94D6EE2-752E-433D-8F7C-3171FB9900E0}" presName="Name64" presStyleLbl="parChTrans1D4" presStyleIdx="3" presStyleCnt="17"/>
      <dgm:spPr/>
    </dgm:pt>
    <dgm:pt modelId="{92BF4005-AFB0-4BF0-90AC-1B1D52F7E3CC}" type="pres">
      <dgm:prSet presAssocID="{7975F8F8-9256-41AD-9EEA-A85996FD6FB2}" presName="hierRoot2" presStyleCnt="0">
        <dgm:presLayoutVars>
          <dgm:hierBranch val="init"/>
        </dgm:presLayoutVars>
      </dgm:prSet>
      <dgm:spPr/>
    </dgm:pt>
    <dgm:pt modelId="{CFE9BA1F-8709-40AC-BD3F-AAA80975ADBA}" type="pres">
      <dgm:prSet presAssocID="{7975F8F8-9256-41AD-9EEA-A85996FD6FB2}" presName="rootComposite" presStyleCnt="0"/>
      <dgm:spPr/>
    </dgm:pt>
    <dgm:pt modelId="{6D17084E-9AA1-40FD-A65A-2C86B02FDE01}" type="pres">
      <dgm:prSet presAssocID="{7975F8F8-9256-41AD-9EEA-A85996FD6FB2}" presName="rootText" presStyleLbl="node4" presStyleIdx="3" presStyleCnt="17" custScaleX="148456" custLinFactNeighborY="-20513">
        <dgm:presLayoutVars>
          <dgm:chPref val="3"/>
        </dgm:presLayoutVars>
      </dgm:prSet>
      <dgm:spPr/>
    </dgm:pt>
    <dgm:pt modelId="{49B8CDEA-99D7-4BEE-8F37-117D7BC515AD}" type="pres">
      <dgm:prSet presAssocID="{7975F8F8-9256-41AD-9EEA-A85996FD6FB2}" presName="rootConnector" presStyleLbl="node4" presStyleIdx="3" presStyleCnt="17"/>
      <dgm:spPr/>
    </dgm:pt>
    <dgm:pt modelId="{E58D018C-4EF1-40D1-988F-6D2538452D8C}" type="pres">
      <dgm:prSet presAssocID="{7975F8F8-9256-41AD-9EEA-A85996FD6FB2}" presName="hierChild4" presStyleCnt="0"/>
      <dgm:spPr/>
    </dgm:pt>
    <dgm:pt modelId="{A0087A1B-A3C5-42BF-A587-D03EB51E614E}" type="pres">
      <dgm:prSet presAssocID="{7975F8F8-9256-41AD-9EEA-A85996FD6FB2}" presName="hierChild5" presStyleCnt="0"/>
      <dgm:spPr/>
    </dgm:pt>
    <dgm:pt modelId="{47028E73-D0A4-45D0-BEA3-A7CF12E7DEA5}" type="pres">
      <dgm:prSet presAssocID="{24CD6E2A-43C6-4CBB-B4D9-4A9B82FCA861}" presName="Name64" presStyleLbl="parChTrans1D4" presStyleIdx="4" presStyleCnt="17"/>
      <dgm:spPr/>
    </dgm:pt>
    <dgm:pt modelId="{8AC5A37F-9D4E-4393-9326-FEF40EC2F99D}" type="pres">
      <dgm:prSet presAssocID="{9292141C-3796-442F-9A2B-31132FD9D1AF}" presName="hierRoot2" presStyleCnt="0">
        <dgm:presLayoutVars>
          <dgm:hierBranch val="init"/>
        </dgm:presLayoutVars>
      </dgm:prSet>
      <dgm:spPr/>
    </dgm:pt>
    <dgm:pt modelId="{10774A57-285B-477C-A068-1E748D034496}" type="pres">
      <dgm:prSet presAssocID="{9292141C-3796-442F-9A2B-31132FD9D1AF}" presName="rootComposite" presStyleCnt="0"/>
      <dgm:spPr/>
    </dgm:pt>
    <dgm:pt modelId="{D553613B-CEF7-4B46-ADD8-C066DDA31C72}" type="pres">
      <dgm:prSet presAssocID="{9292141C-3796-442F-9A2B-31132FD9D1AF}" presName="rootText" presStyleLbl="node4" presStyleIdx="4" presStyleCnt="17" custScaleX="148456" custLinFactNeighborY="-20513">
        <dgm:presLayoutVars>
          <dgm:chPref val="3"/>
        </dgm:presLayoutVars>
      </dgm:prSet>
      <dgm:spPr/>
    </dgm:pt>
    <dgm:pt modelId="{F81622B9-6057-409B-AB6B-B9F8B218C20A}" type="pres">
      <dgm:prSet presAssocID="{9292141C-3796-442F-9A2B-31132FD9D1AF}" presName="rootConnector" presStyleLbl="node4" presStyleIdx="4" presStyleCnt="17"/>
      <dgm:spPr/>
    </dgm:pt>
    <dgm:pt modelId="{FF8AB137-70B7-4C03-AAE0-3AE243604ED3}" type="pres">
      <dgm:prSet presAssocID="{9292141C-3796-442F-9A2B-31132FD9D1AF}" presName="hierChild4" presStyleCnt="0"/>
      <dgm:spPr/>
    </dgm:pt>
    <dgm:pt modelId="{9B980E39-1E3F-4595-95FC-5FC7B4BDCA2C}" type="pres">
      <dgm:prSet presAssocID="{9292141C-3796-442F-9A2B-31132FD9D1AF}" presName="hierChild5" presStyleCnt="0"/>
      <dgm:spPr/>
    </dgm:pt>
    <dgm:pt modelId="{0653F699-AA7C-4E1B-B062-02C11125AB55}" type="pres">
      <dgm:prSet presAssocID="{6B35AAAD-6F63-44EE-89EA-EA6EC9AA51CE}" presName="Name64" presStyleLbl="parChTrans1D4" presStyleIdx="5" presStyleCnt="17"/>
      <dgm:spPr/>
    </dgm:pt>
    <dgm:pt modelId="{3A08A32C-90D1-435A-9A92-AFC6B8566790}" type="pres">
      <dgm:prSet presAssocID="{1C0125A4-17B6-434C-9337-933606C82A7A}" presName="hierRoot2" presStyleCnt="0">
        <dgm:presLayoutVars>
          <dgm:hierBranch val="init"/>
        </dgm:presLayoutVars>
      </dgm:prSet>
      <dgm:spPr/>
    </dgm:pt>
    <dgm:pt modelId="{1082214D-EFA2-46CA-99B5-A592EC4B8A6C}" type="pres">
      <dgm:prSet presAssocID="{1C0125A4-17B6-434C-9337-933606C82A7A}" presName="rootComposite" presStyleCnt="0"/>
      <dgm:spPr/>
    </dgm:pt>
    <dgm:pt modelId="{4BBE8BC7-AEC8-4225-BEBA-6F9EAF322A29}" type="pres">
      <dgm:prSet presAssocID="{1C0125A4-17B6-434C-9337-933606C82A7A}" presName="rootText" presStyleLbl="node4" presStyleIdx="5" presStyleCnt="17" custScaleX="148456" custLinFactNeighborY="-20513">
        <dgm:presLayoutVars>
          <dgm:chPref val="3"/>
        </dgm:presLayoutVars>
      </dgm:prSet>
      <dgm:spPr/>
    </dgm:pt>
    <dgm:pt modelId="{BE84EA6F-9827-4832-953F-D8AB738DD7BD}" type="pres">
      <dgm:prSet presAssocID="{1C0125A4-17B6-434C-9337-933606C82A7A}" presName="rootConnector" presStyleLbl="node4" presStyleIdx="5" presStyleCnt="17"/>
      <dgm:spPr/>
    </dgm:pt>
    <dgm:pt modelId="{97D1724F-8BFF-4D36-9293-75EB27782679}" type="pres">
      <dgm:prSet presAssocID="{1C0125A4-17B6-434C-9337-933606C82A7A}" presName="hierChild4" presStyleCnt="0"/>
      <dgm:spPr/>
    </dgm:pt>
    <dgm:pt modelId="{BE5E9E7E-B749-493B-9DF8-F5123CCFD35F}" type="pres">
      <dgm:prSet presAssocID="{1C0125A4-17B6-434C-9337-933606C82A7A}" presName="hierChild5" presStyleCnt="0"/>
      <dgm:spPr/>
    </dgm:pt>
    <dgm:pt modelId="{B17B4320-CB73-433C-86DB-FF61DF16C077}" type="pres">
      <dgm:prSet presAssocID="{4C78DBFD-F89D-4E8F-A990-E2AE95783A58}" presName="Name64" presStyleLbl="parChTrans1D4" presStyleIdx="6" presStyleCnt="17"/>
      <dgm:spPr/>
    </dgm:pt>
    <dgm:pt modelId="{6333B2D1-BCD2-4DFD-AB89-3A4B6012CFB4}" type="pres">
      <dgm:prSet presAssocID="{FCE5102C-CE30-4270-BCCA-1487D9DD793A}" presName="hierRoot2" presStyleCnt="0">
        <dgm:presLayoutVars>
          <dgm:hierBranch val="init"/>
        </dgm:presLayoutVars>
      </dgm:prSet>
      <dgm:spPr/>
    </dgm:pt>
    <dgm:pt modelId="{9F30E559-06DC-416F-A139-15A19B511661}" type="pres">
      <dgm:prSet presAssocID="{FCE5102C-CE30-4270-BCCA-1487D9DD793A}" presName="rootComposite" presStyleCnt="0"/>
      <dgm:spPr/>
    </dgm:pt>
    <dgm:pt modelId="{D8D91C56-5B2A-4E9A-AC64-3BD937E27251}" type="pres">
      <dgm:prSet presAssocID="{FCE5102C-CE30-4270-BCCA-1487D9DD793A}" presName="rootText" presStyleLbl="node4" presStyleIdx="6" presStyleCnt="17" custScaleX="148456" custLinFactNeighborY="-20513">
        <dgm:presLayoutVars>
          <dgm:chPref val="3"/>
        </dgm:presLayoutVars>
      </dgm:prSet>
      <dgm:spPr/>
    </dgm:pt>
    <dgm:pt modelId="{7C361F17-AB94-4C64-BDC3-CE78862011C5}" type="pres">
      <dgm:prSet presAssocID="{FCE5102C-CE30-4270-BCCA-1487D9DD793A}" presName="rootConnector" presStyleLbl="node4" presStyleIdx="6" presStyleCnt="17"/>
      <dgm:spPr/>
    </dgm:pt>
    <dgm:pt modelId="{D4822581-66F3-4F75-AD6B-E7C03B85E84E}" type="pres">
      <dgm:prSet presAssocID="{FCE5102C-CE30-4270-BCCA-1487D9DD793A}" presName="hierChild4" presStyleCnt="0"/>
      <dgm:spPr/>
    </dgm:pt>
    <dgm:pt modelId="{6F8B2540-6207-452E-A791-CBBDD73BC990}" type="pres">
      <dgm:prSet presAssocID="{FCE5102C-CE30-4270-BCCA-1487D9DD793A}" presName="hierChild5" presStyleCnt="0"/>
      <dgm:spPr/>
    </dgm:pt>
    <dgm:pt modelId="{1B91B962-ED6F-4C50-B530-C6F59BFFA6C3}" type="pres">
      <dgm:prSet presAssocID="{2F2D33E7-2E57-4044-8F48-37F96434C405}" presName="Name64" presStyleLbl="parChTrans1D4" presStyleIdx="7" presStyleCnt="17"/>
      <dgm:spPr/>
    </dgm:pt>
    <dgm:pt modelId="{D20CCE2B-28E3-4E78-97D4-E086C8B57399}" type="pres">
      <dgm:prSet presAssocID="{90021799-A9AA-4A2A-824B-46A5AF95A8B3}" presName="hierRoot2" presStyleCnt="0">
        <dgm:presLayoutVars>
          <dgm:hierBranch val="init"/>
        </dgm:presLayoutVars>
      </dgm:prSet>
      <dgm:spPr/>
    </dgm:pt>
    <dgm:pt modelId="{8E7B9556-82A6-4B8A-8BFD-892982AAA7D3}" type="pres">
      <dgm:prSet presAssocID="{90021799-A9AA-4A2A-824B-46A5AF95A8B3}" presName="rootComposite" presStyleCnt="0"/>
      <dgm:spPr/>
    </dgm:pt>
    <dgm:pt modelId="{BADB564D-1C43-4292-A085-02E90A53EA44}" type="pres">
      <dgm:prSet presAssocID="{90021799-A9AA-4A2A-824B-46A5AF95A8B3}" presName="rootText" presStyleLbl="node4" presStyleIdx="7" presStyleCnt="17" custScaleX="148456" custLinFactNeighborY="-20513">
        <dgm:presLayoutVars>
          <dgm:chPref val="3"/>
        </dgm:presLayoutVars>
      </dgm:prSet>
      <dgm:spPr/>
    </dgm:pt>
    <dgm:pt modelId="{84BFACB3-985E-4BB0-9000-5A69B72CF4A4}" type="pres">
      <dgm:prSet presAssocID="{90021799-A9AA-4A2A-824B-46A5AF95A8B3}" presName="rootConnector" presStyleLbl="node4" presStyleIdx="7" presStyleCnt="17"/>
      <dgm:spPr/>
    </dgm:pt>
    <dgm:pt modelId="{7A92B65E-9ED5-46B0-8064-7BF5D7292482}" type="pres">
      <dgm:prSet presAssocID="{90021799-A9AA-4A2A-824B-46A5AF95A8B3}" presName="hierChild4" presStyleCnt="0"/>
      <dgm:spPr/>
    </dgm:pt>
    <dgm:pt modelId="{E8F64D35-5B87-412B-AEC7-504E979D2F61}" type="pres">
      <dgm:prSet presAssocID="{90021799-A9AA-4A2A-824B-46A5AF95A8B3}" presName="hierChild5" presStyleCnt="0"/>
      <dgm:spPr/>
    </dgm:pt>
    <dgm:pt modelId="{EEC9E718-890A-4E0D-A245-17E432F9107C}" type="pres">
      <dgm:prSet presAssocID="{B9F026E2-C318-4B15-B58F-C53406A5F97C}" presName="Name64" presStyleLbl="parChTrans1D4" presStyleIdx="8" presStyleCnt="17"/>
      <dgm:spPr/>
    </dgm:pt>
    <dgm:pt modelId="{C5125874-6742-4F64-80D2-2C5C134ACD5E}" type="pres">
      <dgm:prSet presAssocID="{E4A83B51-D61F-48A7-8152-EDDBE7FB02BF}" presName="hierRoot2" presStyleCnt="0">
        <dgm:presLayoutVars>
          <dgm:hierBranch val="init"/>
        </dgm:presLayoutVars>
      </dgm:prSet>
      <dgm:spPr/>
    </dgm:pt>
    <dgm:pt modelId="{9C6A9870-F01D-4B3F-A323-4B43EA7D340A}" type="pres">
      <dgm:prSet presAssocID="{E4A83B51-D61F-48A7-8152-EDDBE7FB02BF}" presName="rootComposite" presStyleCnt="0"/>
      <dgm:spPr/>
    </dgm:pt>
    <dgm:pt modelId="{6CFD077E-3EEF-4489-919A-70B1706FFDAC}" type="pres">
      <dgm:prSet presAssocID="{E4A83B51-D61F-48A7-8152-EDDBE7FB02BF}" presName="rootText" presStyleLbl="node4" presStyleIdx="8" presStyleCnt="17" custScaleX="148456" custLinFactNeighborX="1710" custLinFactNeighborY="-20513">
        <dgm:presLayoutVars>
          <dgm:chPref val="3"/>
        </dgm:presLayoutVars>
      </dgm:prSet>
      <dgm:spPr/>
    </dgm:pt>
    <dgm:pt modelId="{A8599B69-5D66-4E1C-B6B9-DA3A8A2F5128}" type="pres">
      <dgm:prSet presAssocID="{E4A83B51-D61F-48A7-8152-EDDBE7FB02BF}" presName="rootConnector" presStyleLbl="node4" presStyleIdx="8" presStyleCnt="17"/>
      <dgm:spPr/>
    </dgm:pt>
    <dgm:pt modelId="{3D285E51-40C8-4579-8740-8C9F4B461D32}" type="pres">
      <dgm:prSet presAssocID="{E4A83B51-D61F-48A7-8152-EDDBE7FB02BF}" presName="hierChild4" presStyleCnt="0"/>
      <dgm:spPr/>
    </dgm:pt>
    <dgm:pt modelId="{1C911777-5478-45EB-B372-1929F16233F7}" type="pres">
      <dgm:prSet presAssocID="{E4A83B51-D61F-48A7-8152-EDDBE7FB02BF}" presName="hierChild5" presStyleCnt="0"/>
      <dgm:spPr/>
    </dgm:pt>
    <dgm:pt modelId="{F83998B4-703C-4CBD-93DE-C32DF85E8AE8}" type="pres">
      <dgm:prSet presAssocID="{9DFEABED-55E9-4758-BD2E-91EC470C3997}" presName="Name64" presStyleLbl="parChTrans1D4" presStyleIdx="9" presStyleCnt="17"/>
      <dgm:spPr/>
    </dgm:pt>
    <dgm:pt modelId="{E8E34883-8F74-4821-8881-B5B8DE1227CA}" type="pres">
      <dgm:prSet presAssocID="{A7B34980-68C0-4F2E-BC13-009E3062EDC0}" presName="hierRoot2" presStyleCnt="0">
        <dgm:presLayoutVars>
          <dgm:hierBranch val="init"/>
        </dgm:presLayoutVars>
      </dgm:prSet>
      <dgm:spPr/>
    </dgm:pt>
    <dgm:pt modelId="{EE54B031-9CB5-44C2-9139-7AED9E5DAC0E}" type="pres">
      <dgm:prSet presAssocID="{A7B34980-68C0-4F2E-BC13-009E3062EDC0}" presName="rootComposite" presStyleCnt="0"/>
      <dgm:spPr/>
    </dgm:pt>
    <dgm:pt modelId="{1AB9648D-2BD4-43CC-9BA2-C54EDFB727A9}" type="pres">
      <dgm:prSet presAssocID="{A7B34980-68C0-4F2E-BC13-009E3062EDC0}" presName="rootText" presStyleLbl="node4" presStyleIdx="9" presStyleCnt="17" custScaleX="148456" custLinFactNeighborX="1710" custLinFactNeighborY="-20513">
        <dgm:presLayoutVars>
          <dgm:chPref val="3"/>
        </dgm:presLayoutVars>
      </dgm:prSet>
      <dgm:spPr/>
    </dgm:pt>
    <dgm:pt modelId="{B5A3DE05-4F2B-4B1A-AF5B-F58467A40F78}" type="pres">
      <dgm:prSet presAssocID="{A7B34980-68C0-4F2E-BC13-009E3062EDC0}" presName="rootConnector" presStyleLbl="node4" presStyleIdx="9" presStyleCnt="17"/>
      <dgm:spPr/>
    </dgm:pt>
    <dgm:pt modelId="{0F3861FF-6CDF-4CF1-8739-8BB86C76027C}" type="pres">
      <dgm:prSet presAssocID="{A7B34980-68C0-4F2E-BC13-009E3062EDC0}" presName="hierChild4" presStyleCnt="0"/>
      <dgm:spPr/>
    </dgm:pt>
    <dgm:pt modelId="{1EA30769-E66B-49BF-96B8-C3BB1AAE68C1}" type="pres">
      <dgm:prSet presAssocID="{A7B34980-68C0-4F2E-BC13-009E3062EDC0}" presName="hierChild5" presStyleCnt="0"/>
      <dgm:spPr/>
    </dgm:pt>
    <dgm:pt modelId="{8C9C110B-EA85-4127-89FC-E1FCCB43F5A8}" type="pres">
      <dgm:prSet presAssocID="{CF4847E6-E40C-45B7-9A2C-8270A65D8B29}" presName="Name64" presStyleLbl="parChTrans1D4" presStyleIdx="10" presStyleCnt="17"/>
      <dgm:spPr/>
    </dgm:pt>
    <dgm:pt modelId="{9E08A63F-3E83-4A1E-81A6-FAC15AC3D24B}" type="pres">
      <dgm:prSet presAssocID="{CB2A5034-4D38-48DE-A9E6-525F2A6DEC49}" presName="hierRoot2" presStyleCnt="0">
        <dgm:presLayoutVars>
          <dgm:hierBranch val="init"/>
        </dgm:presLayoutVars>
      </dgm:prSet>
      <dgm:spPr/>
    </dgm:pt>
    <dgm:pt modelId="{B6BE9CAB-1830-4896-84A9-C58D6FE544D2}" type="pres">
      <dgm:prSet presAssocID="{CB2A5034-4D38-48DE-A9E6-525F2A6DEC49}" presName="rootComposite" presStyleCnt="0"/>
      <dgm:spPr/>
    </dgm:pt>
    <dgm:pt modelId="{737635E7-496F-45DA-AE12-D82589EBC9AB}" type="pres">
      <dgm:prSet presAssocID="{CB2A5034-4D38-48DE-A9E6-525F2A6DEC49}" presName="rootText" presStyleLbl="node4" presStyleIdx="10" presStyleCnt="17" custScaleX="148456" custLinFactNeighborX="1710" custLinFactNeighborY="-20513">
        <dgm:presLayoutVars>
          <dgm:chPref val="3"/>
        </dgm:presLayoutVars>
      </dgm:prSet>
      <dgm:spPr/>
    </dgm:pt>
    <dgm:pt modelId="{140D42C5-4436-4133-9305-D37002C6DE4F}" type="pres">
      <dgm:prSet presAssocID="{CB2A5034-4D38-48DE-A9E6-525F2A6DEC49}" presName="rootConnector" presStyleLbl="node4" presStyleIdx="10" presStyleCnt="17"/>
      <dgm:spPr/>
    </dgm:pt>
    <dgm:pt modelId="{46A0989A-C475-41E5-95E5-5466A9483902}" type="pres">
      <dgm:prSet presAssocID="{CB2A5034-4D38-48DE-A9E6-525F2A6DEC49}" presName="hierChild4" presStyleCnt="0"/>
      <dgm:spPr/>
    </dgm:pt>
    <dgm:pt modelId="{94E2E08C-668A-402B-BA3B-F825B49062FF}" type="pres">
      <dgm:prSet presAssocID="{CB2A5034-4D38-48DE-A9E6-525F2A6DEC49}" presName="hierChild5" presStyleCnt="0"/>
      <dgm:spPr/>
    </dgm:pt>
    <dgm:pt modelId="{67ADB2C9-6211-4A1C-8E96-5037CDA3FF10}" type="pres">
      <dgm:prSet presAssocID="{589990B5-8297-4198-AD7B-99C458EBA99D}" presName="Name64" presStyleLbl="parChTrans1D4" presStyleIdx="11" presStyleCnt="17"/>
      <dgm:spPr/>
    </dgm:pt>
    <dgm:pt modelId="{FCAB7971-D56B-48A7-8179-DA385B325438}" type="pres">
      <dgm:prSet presAssocID="{02AEB35C-5A83-4E49-AB32-2B56F1C78BFF}" presName="hierRoot2" presStyleCnt="0">
        <dgm:presLayoutVars>
          <dgm:hierBranch val="init"/>
        </dgm:presLayoutVars>
      </dgm:prSet>
      <dgm:spPr/>
    </dgm:pt>
    <dgm:pt modelId="{AC1B4661-1099-4D65-B317-7D04FE481811}" type="pres">
      <dgm:prSet presAssocID="{02AEB35C-5A83-4E49-AB32-2B56F1C78BFF}" presName="rootComposite" presStyleCnt="0"/>
      <dgm:spPr/>
    </dgm:pt>
    <dgm:pt modelId="{BA7B2BBF-2524-4F40-909B-69FE87ECF3C9}" type="pres">
      <dgm:prSet presAssocID="{02AEB35C-5A83-4E49-AB32-2B56F1C78BFF}" presName="rootText" presStyleLbl="node4" presStyleIdx="11" presStyleCnt="17" custScaleX="148456" custLinFactNeighborX="1710" custLinFactNeighborY="-20513">
        <dgm:presLayoutVars>
          <dgm:chPref val="3"/>
        </dgm:presLayoutVars>
      </dgm:prSet>
      <dgm:spPr/>
    </dgm:pt>
    <dgm:pt modelId="{EBB1BF33-E6EF-4596-94BE-FDD61E8B8A70}" type="pres">
      <dgm:prSet presAssocID="{02AEB35C-5A83-4E49-AB32-2B56F1C78BFF}" presName="rootConnector" presStyleLbl="node4" presStyleIdx="11" presStyleCnt="17"/>
      <dgm:spPr/>
    </dgm:pt>
    <dgm:pt modelId="{BDFB7FBA-7F60-4679-9DE5-69F8E0F21904}" type="pres">
      <dgm:prSet presAssocID="{02AEB35C-5A83-4E49-AB32-2B56F1C78BFF}" presName="hierChild4" presStyleCnt="0"/>
      <dgm:spPr/>
    </dgm:pt>
    <dgm:pt modelId="{D749376D-5731-47C3-B67F-880F9E28A98B}" type="pres">
      <dgm:prSet presAssocID="{02AEB35C-5A83-4E49-AB32-2B56F1C78BFF}" presName="hierChild5" presStyleCnt="0"/>
      <dgm:spPr/>
    </dgm:pt>
    <dgm:pt modelId="{E80DDA4A-971D-42E7-8963-51DF03B6268A}" type="pres">
      <dgm:prSet presAssocID="{BCC42CCE-B809-4572-AD8D-95B008541A12}" presName="hierChild5" presStyleCnt="0"/>
      <dgm:spPr/>
    </dgm:pt>
    <dgm:pt modelId="{113C5748-38FC-4EFB-BAE1-96A97C23F765}" type="pres">
      <dgm:prSet presAssocID="{28E320A9-7724-4AAC-81A5-D08733098DA2}" presName="Name64" presStyleLbl="parChTrans1D3" presStyleIdx="11" presStyleCnt="22"/>
      <dgm:spPr/>
    </dgm:pt>
    <dgm:pt modelId="{FD09DF08-6155-4672-A742-95BD0EF3A1CF}" type="pres">
      <dgm:prSet presAssocID="{CEE0CF0A-B246-458C-AC59-351F7A94097A}" presName="hierRoot2" presStyleCnt="0">
        <dgm:presLayoutVars>
          <dgm:hierBranch val="init"/>
        </dgm:presLayoutVars>
      </dgm:prSet>
      <dgm:spPr/>
    </dgm:pt>
    <dgm:pt modelId="{97A29FD4-8ED4-477E-923A-161594F31FFD}" type="pres">
      <dgm:prSet presAssocID="{CEE0CF0A-B246-458C-AC59-351F7A94097A}" presName="rootComposite" presStyleCnt="0"/>
      <dgm:spPr/>
    </dgm:pt>
    <dgm:pt modelId="{AE02685C-838B-4B00-83EB-32BB97CEB824}" type="pres">
      <dgm:prSet presAssocID="{CEE0CF0A-B246-458C-AC59-351F7A94097A}" presName="rootText" presStyleLbl="node3" presStyleIdx="11" presStyleCnt="22" custScaleX="148456" custLinFactNeighborX="-74630" custLinFactNeighborY="-19251">
        <dgm:presLayoutVars>
          <dgm:chPref val="3"/>
        </dgm:presLayoutVars>
      </dgm:prSet>
      <dgm:spPr/>
    </dgm:pt>
    <dgm:pt modelId="{FEC32502-6CFD-49E3-9430-67F582AC7854}" type="pres">
      <dgm:prSet presAssocID="{CEE0CF0A-B246-458C-AC59-351F7A94097A}" presName="rootConnector" presStyleLbl="node3" presStyleIdx="11" presStyleCnt="22"/>
      <dgm:spPr/>
    </dgm:pt>
    <dgm:pt modelId="{FF8EC590-2DD5-4A92-90CB-798B44F45DC0}" type="pres">
      <dgm:prSet presAssocID="{CEE0CF0A-B246-458C-AC59-351F7A94097A}" presName="hierChild4" presStyleCnt="0"/>
      <dgm:spPr/>
    </dgm:pt>
    <dgm:pt modelId="{4EE39DE8-BFFF-48E9-A861-7E1D99AD8F27}" type="pres">
      <dgm:prSet presAssocID="{CEE0CF0A-B246-458C-AC59-351F7A94097A}" presName="hierChild5" presStyleCnt="0"/>
      <dgm:spPr/>
    </dgm:pt>
    <dgm:pt modelId="{41C6E244-41B7-47A4-A840-24661E109E02}" type="pres">
      <dgm:prSet presAssocID="{AB2F4A34-8779-4843-9008-4CE1F90CA74B}" presName="Name64" presStyleLbl="parChTrans1D3" presStyleIdx="12" presStyleCnt="22"/>
      <dgm:spPr/>
    </dgm:pt>
    <dgm:pt modelId="{E6223112-32AC-43AF-AFC0-BB5B9BEFD0D7}" type="pres">
      <dgm:prSet presAssocID="{51084485-2230-447C-9212-90F59F3AE8CE}" presName="hierRoot2" presStyleCnt="0">
        <dgm:presLayoutVars>
          <dgm:hierBranch val="init"/>
        </dgm:presLayoutVars>
      </dgm:prSet>
      <dgm:spPr/>
    </dgm:pt>
    <dgm:pt modelId="{CA1A96DD-9B40-4A1B-9597-9CFF5CA67722}" type="pres">
      <dgm:prSet presAssocID="{51084485-2230-447C-9212-90F59F3AE8CE}" presName="rootComposite" presStyleCnt="0"/>
      <dgm:spPr/>
    </dgm:pt>
    <dgm:pt modelId="{6C7CE5DC-DB09-42C5-8E2F-38682E64E1BF}" type="pres">
      <dgm:prSet presAssocID="{51084485-2230-447C-9212-90F59F3AE8CE}" presName="rootText" presStyleLbl="node3" presStyleIdx="12" presStyleCnt="22" custScaleX="148456" custLinFactNeighborX="-74630" custLinFactNeighborY="-19251">
        <dgm:presLayoutVars>
          <dgm:chPref val="3"/>
        </dgm:presLayoutVars>
      </dgm:prSet>
      <dgm:spPr/>
    </dgm:pt>
    <dgm:pt modelId="{3DCF8495-E6E3-4533-809B-96F7523BB13B}" type="pres">
      <dgm:prSet presAssocID="{51084485-2230-447C-9212-90F59F3AE8CE}" presName="rootConnector" presStyleLbl="node3" presStyleIdx="12" presStyleCnt="22"/>
      <dgm:spPr/>
    </dgm:pt>
    <dgm:pt modelId="{8EA330D3-3AC3-44F2-B1DD-F7BA195BA481}" type="pres">
      <dgm:prSet presAssocID="{51084485-2230-447C-9212-90F59F3AE8CE}" presName="hierChild4" presStyleCnt="0"/>
      <dgm:spPr/>
    </dgm:pt>
    <dgm:pt modelId="{DBC18219-F4F9-451B-A996-15B1637C5CD0}" type="pres">
      <dgm:prSet presAssocID="{51084485-2230-447C-9212-90F59F3AE8CE}" presName="hierChild5" presStyleCnt="0"/>
      <dgm:spPr/>
    </dgm:pt>
    <dgm:pt modelId="{DA52FC13-EF19-4DBA-92E4-D57A6A8E6C38}" type="pres">
      <dgm:prSet presAssocID="{E8CAE43F-05E9-4E4D-8475-54B392E379F1}" presName="Name64" presStyleLbl="parChTrans1D3" presStyleIdx="13" presStyleCnt="22"/>
      <dgm:spPr/>
    </dgm:pt>
    <dgm:pt modelId="{FFEBFE3D-4C55-4BEC-AB48-8079A4B035C5}" type="pres">
      <dgm:prSet presAssocID="{898E1057-867D-4855-8052-ECA62EECCECC}" presName="hierRoot2" presStyleCnt="0">
        <dgm:presLayoutVars>
          <dgm:hierBranch val="init"/>
        </dgm:presLayoutVars>
      </dgm:prSet>
      <dgm:spPr/>
    </dgm:pt>
    <dgm:pt modelId="{1AC9109F-B7A3-4D91-9197-92A491F06272}" type="pres">
      <dgm:prSet presAssocID="{898E1057-867D-4855-8052-ECA62EECCECC}" presName="rootComposite" presStyleCnt="0"/>
      <dgm:spPr/>
    </dgm:pt>
    <dgm:pt modelId="{F7137988-0730-45F2-8A25-6B1F3C4697F0}" type="pres">
      <dgm:prSet presAssocID="{898E1057-867D-4855-8052-ECA62EECCECC}" presName="rootText" presStyleLbl="node3" presStyleIdx="13" presStyleCnt="22" custScaleX="148456" custLinFactNeighborX="-74630" custLinFactNeighborY="-19251">
        <dgm:presLayoutVars>
          <dgm:chPref val="3"/>
        </dgm:presLayoutVars>
      </dgm:prSet>
      <dgm:spPr/>
    </dgm:pt>
    <dgm:pt modelId="{A9E985FB-FBDA-4BC5-9F0D-A81FE340CFDB}" type="pres">
      <dgm:prSet presAssocID="{898E1057-867D-4855-8052-ECA62EECCECC}" presName="rootConnector" presStyleLbl="node3" presStyleIdx="13" presStyleCnt="22"/>
      <dgm:spPr/>
    </dgm:pt>
    <dgm:pt modelId="{F7128E17-AFAF-40FD-9B0C-E1F2AB7BA3BD}" type="pres">
      <dgm:prSet presAssocID="{898E1057-867D-4855-8052-ECA62EECCECC}" presName="hierChild4" presStyleCnt="0"/>
      <dgm:spPr/>
    </dgm:pt>
    <dgm:pt modelId="{4F267969-25DE-4379-B86F-97E716F33E96}" type="pres">
      <dgm:prSet presAssocID="{898E1057-867D-4855-8052-ECA62EECCECC}" presName="hierChild5" presStyleCnt="0"/>
      <dgm:spPr/>
    </dgm:pt>
    <dgm:pt modelId="{C06A54F5-321C-4122-8CB6-5DD8ADEC8626}" type="pres">
      <dgm:prSet presAssocID="{E534A0EE-24A6-42FF-95E5-B50A725CA08A}" presName="Name64" presStyleLbl="parChTrans1D3" presStyleIdx="14" presStyleCnt="22"/>
      <dgm:spPr/>
    </dgm:pt>
    <dgm:pt modelId="{37C83CE3-332D-4798-A56A-9814326681A3}" type="pres">
      <dgm:prSet presAssocID="{18078DB0-EE5C-401B-BF2F-C990CFD3FF36}" presName="hierRoot2" presStyleCnt="0">
        <dgm:presLayoutVars>
          <dgm:hierBranch val="init"/>
        </dgm:presLayoutVars>
      </dgm:prSet>
      <dgm:spPr/>
    </dgm:pt>
    <dgm:pt modelId="{3EBEF56A-2FF8-494B-83B3-CCFF80500781}" type="pres">
      <dgm:prSet presAssocID="{18078DB0-EE5C-401B-BF2F-C990CFD3FF36}" presName="rootComposite" presStyleCnt="0"/>
      <dgm:spPr/>
    </dgm:pt>
    <dgm:pt modelId="{DD02B18C-FB42-4F54-AB9F-05CCFBE2449A}" type="pres">
      <dgm:prSet presAssocID="{18078DB0-EE5C-401B-BF2F-C990CFD3FF36}" presName="rootText" presStyleLbl="node3" presStyleIdx="14" presStyleCnt="22" custScaleX="148456" custLinFactNeighborX="-74630" custLinFactNeighborY="-19251">
        <dgm:presLayoutVars>
          <dgm:chPref val="3"/>
        </dgm:presLayoutVars>
      </dgm:prSet>
      <dgm:spPr/>
    </dgm:pt>
    <dgm:pt modelId="{436F4EEB-03FF-42BD-8606-8F71CA880430}" type="pres">
      <dgm:prSet presAssocID="{18078DB0-EE5C-401B-BF2F-C990CFD3FF36}" presName="rootConnector" presStyleLbl="node3" presStyleIdx="14" presStyleCnt="22"/>
      <dgm:spPr/>
    </dgm:pt>
    <dgm:pt modelId="{279C84DB-F92D-42D0-971F-D8893072D0DD}" type="pres">
      <dgm:prSet presAssocID="{18078DB0-EE5C-401B-BF2F-C990CFD3FF36}" presName="hierChild4" presStyleCnt="0"/>
      <dgm:spPr/>
    </dgm:pt>
    <dgm:pt modelId="{2443AEDE-4ED3-4800-9208-06F419CF41E2}" type="pres">
      <dgm:prSet presAssocID="{18078DB0-EE5C-401B-BF2F-C990CFD3FF36}" presName="hierChild5" presStyleCnt="0"/>
      <dgm:spPr/>
    </dgm:pt>
    <dgm:pt modelId="{7D896132-0FFD-4B45-BC55-CE83703BEA7F}" type="pres">
      <dgm:prSet presAssocID="{CDD674EA-D771-4ACD-8B59-2123A64193F1}" presName="Name64" presStyleLbl="parChTrans1D3" presStyleIdx="15" presStyleCnt="22"/>
      <dgm:spPr/>
    </dgm:pt>
    <dgm:pt modelId="{6CE5F7D0-F2E0-482F-8790-88870A5EC8D8}" type="pres">
      <dgm:prSet presAssocID="{010974D7-1755-4DCB-8C11-74E3D5BB9C9B}" presName="hierRoot2" presStyleCnt="0">
        <dgm:presLayoutVars>
          <dgm:hierBranch val="init"/>
        </dgm:presLayoutVars>
      </dgm:prSet>
      <dgm:spPr/>
    </dgm:pt>
    <dgm:pt modelId="{013229B2-F6A0-46BC-8CC6-3794EC90C360}" type="pres">
      <dgm:prSet presAssocID="{010974D7-1755-4DCB-8C11-74E3D5BB9C9B}" presName="rootComposite" presStyleCnt="0"/>
      <dgm:spPr/>
    </dgm:pt>
    <dgm:pt modelId="{7E97F8D8-C2E5-421C-9A2E-5AF1FE26B258}" type="pres">
      <dgm:prSet presAssocID="{010974D7-1755-4DCB-8C11-74E3D5BB9C9B}" presName="rootText" presStyleLbl="node3" presStyleIdx="15" presStyleCnt="22" custScaleX="148456" custLinFactNeighborX="-74630" custLinFactNeighborY="-19251">
        <dgm:presLayoutVars>
          <dgm:chPref val="3"/>
        </dgm:presLayoutVars>
      </dgm:prSet>
      <dgm:spPr/>
    </dgm:pt>
    <dgm:pt modelId="{30C87731-3202-4EA6-B88D-14C328372016}" type="pres">
      <dgm:prSet presAssocID="{010974D7-1755-4DCB-8C11-74E3D5BB9C9B}" presName="rootConnector" presStyleLbl="node3" presStyleIdx="15" presStyleCnt="22"/>
      <dgm:spPr/>
    </dgm:pt>
    <dgm:pt modelId="{0F427158-8B00-4384-80CC-F9075D9EA643}" type="pres">
      <dgm:prSet presAssocID="{010974D7-1755-4DCB-8C11-74E3D5BB9C9B}" presName="hierChild4" presStyleCnt="0"/>
      <dgm:spPr/>
    </dgm:pt>
    <dgm:pt modelId="{06EAD6C3-5E36-460B-AF53-A631F98F7699}" type="pres">
      <dgm:prSet presAssocID="{010974D7-1755-4DCB-8C11-74E3D5BB9C9B}" presName="hierChild5" presStyleCnt="0"/>
      <dgm:spPr/>
    </dgm:pt>
    <dgm:pt modelId="{589ED230-B089-477A-9290-FBBB0DD3CAD6}" type="pres">
      <dgm:prSet presAssocID="{D50540E3-6A73-47F0-850F-814E5E1B0682}" presName="Name64" presStyleLbl="parChTrans1D3" presStyleIdx="16" presStyleCnt="22"/>
      <dgm:spPr/>
    </dgm:pt>
    <dgm:pt modelId="{21587782-9228-4CFC-81B8-42512B1EB419}" type="pres">
      <dgm:prSet presAssocID="{A35AF8E4-FEC9-4C7A-88FA-8D99228B42A2}" presName="hierRoot2" presStyleCnt="0">
        <dgm:presLayoutVars>
          <dgm:hierBranch val="init"/>
        </dgm:presLayoutVars>
      </dgm:prSet>
      <dgm:spPr/>
    </dgm:pt>
    <dgm:pt modelId="{015D3728-4059-4E1C-AFF9-9A64E4A21615}" type="pres">
      <dgm:prSet presAssocID="{A35AF8E4-FEC9-4C7A-88FA-8D99228B42A2}" presName="rootComposite" presStyleCnt="0"/>
      <dgm:spPr/>
    </dgm:pt>
    <dgm:pt modelId="{A9BE6D22-A04F-403D-BF7A-099EF926F6AA}" type="pres">
      <dgm:prSet presAssocID="{A35AF8E4-FEC9-4C7A-88FA-8D99228B42A2}" presName="rootText" presStyleLbl="node3" presStyleIdx="16" presStyleCnt="22" custScaleX="148456" custLinFactNeighborX="-74630" custLinFactNeighborY="-19251">
        <dgm:presLayoutVars>
          <dgm:chPref val="3"/>
        </dgm:presLayoutVars>
      </dgm:prSet>
      <dgm:spPr/>
    </dgm:pt>
    <dgm:pt modelId="{8C1876FB-E444-4D2A-87A3-F8A665629087}" type="pres">
      <dgm:prSet presAssocID="{A35AF8E4-FEC9-4C7A-88FA-8D99228B42A2}" presName="rootConnector" presStyleLbl="node3" presStyleIdx="16" presStyleCnt="22"/>
      <dgm:spPr/>
    </dgm:pt>
    <dgm:pt modelId="{9BA19972-173D-40C9-B5C7-6B5ACC1DB235}" type="pres">
      <dgm:prSet presAssocID="{A35AF8E4-FEC9-4C7A-88FA-8D99228B42A2}" presName="hierChild4" presStyleCnt="0"/>
      <dgm:spPr/>
    </dgm:pt>
    <dgm:pt modelId="{9307332D-307B-46E1-8C27-A6A841651455}" type="pres">
      <dgm:prSet presAssocID="{80384B8C-5C31-4DE9-9CA6-77A84AE578D0}" presName="Name64" presStyleLbl="parChTrans1D4" presStyleIdx="12" presStyleCnt="17"/>
      <dgm:spPr/>
    </dgm:pt>
    <dgm:pt modelId="{750494F7-2BD9-441F-999C-A1E37C689BF1}" type="pres">
      <dgm:prSet presAssocID="{BF0CC9D7-8DBE-4EEC-A1A0-3EC5BB8CF564}" presName="hierRoot2" presStyleCnt="0">
        <dgm:presLayoutVars>
          <dgm:hierBranch val="init"/>
        </dgm:presLayoutVars>
      </dgm:prSet>
      <dgm:spPr/>
    </dgm:pt>
    <dgm:pt modelId="{6AF0B6B6-02FE-4FA0-A503-60E6114BDEE3}" type="pres">
      <dgm:prSet presAssocID="{BF0CC9D7-8DBE-4EEC-A1A0-3EC5BB8CF564}" presName="rootComposite" presStyleCnt="0"/>
      <dgm:spPr/>
    </dgm:pt>
    <dgm:pt modelId="{8B874FAE-E02F-421E-BEC2-71956ECC97F7}" type="pres">
      <dgm:prSet presAssocID="{BF0CC9D7-8DBE-4EEC-A1A0-3EC5BB8CF564}" presName="rootText" presStyleLbl="node4" presStyleIdx="12" presStyleCnt="17" custScaleX="148456" custLinFactNeighborX="1710" custLinFactNeighborY="-20513">
        <dgm:presLayoutVars>
          <dgm:chPref val="3"/>
        </dgm:presLayoutVars>
      </dgm:prSet>
      <dgm:spPr/>
    </dgm:pt>
    <dgm:pt modelId="{ADAA3F10-E264-486C-A266-D759C2639AD4}" type="pres">
      <dgm:prSet presAssocID="{BF0CC9D7-8DBE-4EEC-A1A0-3EC5BB8CF564}" presName="rootConnector" presStyleLbl="node4" presStyleIdx="12" presStyleCnt="17"/>
      <dgm:spPr/>
    </dgm:pt>
    <dgm:pt modelId="{685405F4-BC57-47CD-9784-A790B371BAFE}" type="pres">
      <dgm:prSet presAssocID="{BF0CC9D7-8DBE-4EEC-A1A0-3EC5BB8CF564}" presName="hierChild4" presStyleCnt="0"/>
      <dgm:spPr/>
    </dgm:pt>
    <dgm:pt modelId="{17C55EF0-FCF7-46CD-B6E0-AA497322E11C}" type="pres">
      <dgm:prSet presAssocID="{BF0CC9D7-8DBE-4EEC-A1A0-3EC5BB8CF564}" presName="hierChild5" presStyleCnt="0"/>
      <dgm:spPr/>
    </dgm:pt>
    <dgm:pt modelId="{663AEA56-1984-44FF-B2D4-189D0BA44CDC}" type="pres">
      <dgm:prSet presAssocID="{61B0439D-D388-4008-9476-4418CCC9EA09}" presName="Name64" presStyleLbl="parChTrans1D4" presStyleIdx="13" presStyleCnt="17"/>
      <dgm:spPr/>
    </dgm:pt>
    <dgm:pt modelId="{96701D4C-70CB-42B0-8BE7-C479AA0EE610}" type="pres">
      <dgm:prSet presAssocID="{64FC0C34-21F4-43DC-A5AC-3068428DE788}" presName="hierRoot2" presStyleCnt="0">
        <dgm:presLayoutVars>
          <dgm:hierBranch val="init"/>
        </dgm:presLayoutVars>
      </dgm:prSet>
      <dgm:spPr/>
    </dgm:pt>
    <dgm:pt modelId="{BAE07501-C334-4B01-BA59-3322B738E4E6}" type="pres">
      <dgm:prSet presAssocID="{64FC0C34-21F4-43DC-A5AC-3068428DE788}" presName="rootComposite" presStyleCnt="0"/>
      <dgm:spPr/>
    </dgm:pt>
    <dgm:pt modelId="{55DB3BE5-0520-4E59-82F3-CCDBE2028819}" type="pres">
      <dgm:prSet presAssocID="{64FC0C34-21F4-43DC-A5AC-3068428DE788}" presName="rootText" presStyleLbl="node4" presStyleIdx="13" presStyleCnt="17" custScaleX="148456" custLinFactNeighborX="1710" custLinFactNeighborY="-19251">
        <dgm:presLayoutVars>
          <dgm:chPref val="3"/>
        </dgm:presLayoutVars>
      </dgm:prSet>
      <dgm:spPr/>
    </dgm:pt>
    <dgm:pt modelId="{B0F666A2-8715-4F26-9CDC-BC3BEDB7CAA9}" type="pres">
      <dgm:prSet presAssocID="{64FC0C34-21F4-43DC-A5AC-3068428DE788}" presName="rootConnector" presStyleLbl="node4" presStyleIdx="13" presStyleCnt="17"/>
      <dgm:spPr/>
    </dgm:pt>
    <dgm:pt modelId="{DA674B6C-F711-406C-949D-128D98F419D1}" type="pres">
      <dgm:prSet presAssocID="{64FC0C34-21F4-43DC-A5AC-3068428DE788}" presName="hierChild4" presStyleCnt="0"/>
      <dgm:spPr/>
    </dgm:pt>
    <dgm:pt modelId="{2CCA42D1-B763-4C4E-AF40-B38668751426}" type="pres">
      <dgm:prSet presAssocID="{64FC0C34-21F4-43DC-A5AC-3068428DE788}" presName="hierChild5" presStyleCnt="0"/>
      <dgm:spPr/>
    </dgm:pt>
    <dgm:pt modelId="{F520FD84-C3CF-4C42-AB21-36EA35FF306B}" type="pres">
      <dgm:prSet presAssocID="{059EA102-0227-4825-B36E-1ECA8375C945}" presName="Name64" presStyleLbl="parChTrans1D4" presStyleIdx="14" presStyleCnt="17"/>
      <dgm:spPr/>
    </dgm:pt>
    <dgm:pt modelId="{50E54751-F49A-440E-996E-60F8CC514931}" type="pres">
      <dgm:prSet presAssocID="{35E194B8-995E-499B-8FB3-B0FE38BA15FF}" presName="hierRoot2" presStyleCnt="0">
        <dgm:presLayoutVars>
          <dgm:hierBranch val="init"/>
        </dgm:presLayoutVars>
      </dgm:prSet>
      <dgm:spPr/>
    </dgm:pt>
    <dgm:pt modelId="{39FECC60-D5FC-4F55-B130-7E2ACD226DB9}" type="pres">
      <dgm:prSet presAssocID="{35E194B8-995E-499B-8FB3-B0FE38BA15FF}" presName="rootComposite" presStyleCnt="0"/>
      <dgm:spPr/>
    </dgm:pt>
    <dgm:pt modelId="{3A121898-3442-49C9-9E66-F54AC4597F4F}" type="pres">
      <dgm:prSet presAssocID="{35E194B8-995E-499B-8FB3-B0FE38BA15FF}" presName="rootText" presStyleLbl="node4" presStyleIdx="14" presStyleCnt="17" custScaleX="148456" custLinFactNeighborX="1710" custLinFactNeighborY="-19251">
        <dgm:presLayoutVars>
          <dgm:chPref val="3"/>
        </dgm:presLayoutVars>
      </dgm:prSet>
      <dgm:spPr/>
    </dgm:pt>
    <dgm:pt modelId="{2BAD0DE1-A23F-4E45-B272-BF249A065591}" type="pres">
      <dgm:prSet presAssocID="{35E194B8-995E-499B-8FB3-B0FE38BA15FF}" presName="rootConnector" presStyleLbl="node4" presStyleIdx="14" presStyleCnt="17"/>
      <dgm:spPr/>
    </dgm:pt>
    <dgm:pt modelId="{728B0721-DAF4-447D-8A2F-4C39E26EB2A0}" type="pres">
      <dgm:prSet presAssocID="{35E194B8-995E-499B-8FB3-B0FE38BA15FF}" presName="hierChild4" presStyleCnt="0"/>
      <dgm:spPr/>
    </dgm:pt>
    <dgm:pt modelId="{8EA8D3EE-1706-4DD1-9B7D-D8C6631E6E20}" type="pres">
      <dgm:prSet presAssocID="{35E194B8-995E-499B-8FB3-B0FE38BA15FF}" presName="hierChild5" presStyleCnt="0"/>
      <dgm:spPr/>
    </dgm:pt>
    <dgm:pt modelId="{AAF86440-7C1D-4D96-A504-78F9A4A59DF0}" type="pres">
      <dgm:prSet presAssocID="{A35AF8E4-FEC9-4C7A-88FA-8D99228B42A2}" presName="hierChild5" presStyleCnt="0"/>
      <dgm:spPr/>
    </dgm:pt>
    <dgm:pt modelId="{6126D47F-0FC0-4E1C-B832-BB85097A59A0}" type="pres">
      <dgm:prSet presAssocID="{54CD4751-4E8B-4194-966F-567E995F9B76}" presName="Name64" presStyleLbl="parChTrans1D3" presStyleIdx="17" presStyleCnt="22"/>
      <dgm:spPr/>
    </dgm:pt>
    <dgm:pt modelId="{3E7C6F12-2806-4F75-9680-EB5DAD96EEBC}" type="pres">
      <dgm:prSet presAssocID="{25CBDEAE-5063-4927-B92C-D1F43D263E82}" presName="hierRoot2" presStyleCnt="0">
        <dgm:presLayoutVars>
          <dgm:hierBranch val="init"/>
        </dgm:presLayoutVars>
      </dgm:prSet>
      <dgm:spPr/>
    </dgm:pt>
    <dgm:pt modelId="{49223715-D626-4B3D-95F1-3242B53A4EF7}" type="pres">
      <dgm:prSet presAssocID="{25CBDEAE-5063-4927-B92C-D1F43D263E82}" presName="rootComposite" presStyleCnt="0"/>
      <dgm:spPr/>
    </dgm:pt>
    <dgm:pt modelId="{A44978E6-A682-41D0-B568-7E47FB1F22B3}" type="pres">
      <dgm:prSet presAssocID="{25CBDEAE-5063-4927-B92C-D1F43D263E82}" presName="rootText" presStyleLbl="node3" presStyleIdx="17" presStyleCnt="22" custScaleX="148456" custLinFactNeighborX="-74630" custLinFactNeighborY="-19251">
        <dgm:presLayoutVars>
          <dgm:chPref val="3"/>
        </dgm:presLayoutVars>
      </dgm:prSet>
      <dgm:spPr/>
    </dgm:pt>
    <dgm:pt modelId="{7E2A74EC-91D2-47EB-A5BE-1259B84BE01E}" type="pres">
      <dgm:prSet presAssocID="{25CBDEAE-5063-4927-B92C-D1F43D263E82}" presName="rootConnector" presStyleLbl="node3" presStyleIdx="17" presStyleCnt="22"/>
      <dgm:spPr/>
    </dgm:pt>
    <dgm:pt modelId="{A2D1227E-7E16-4948-8336-6E6175F2DD14}" type="pres">
      <dgm:prSet presAssocID="{25CBDEAE-5063-4927-B92C-D1F43D263E82}" presName="hierChild4" presStyleCnt="0"/>
      <dgm:spPr/>
    </dgm:pt>
    <dgm:pt modelId="{1E439ADA-F0F5-4982-B7CC-C1147C6CAC15}" type="pres">
      <dgm:prSet presAssocID="{25CBDEAE-5063-4927-B92C-D1F43D263E82}" presName="hierChild5" presStyleCnt="0"/>
      <dgm:spPr/>
    </dgm:pt>
    <dgm:pt modelId="{3125F8E6-4CAE-4DE0-9335-43B4E391B73B}" type="pres">
      <dgm:prSet presAssocID="{1111C56F-23D4-4762-B027-C6921576DF88}" presName="Name64" presStyleLbl="parChTrans1D3" presStyleIdx="18" presStyleCnt="22"/>
      <dgm:spPr/>
    </dgm:pt>
    <dgm:pt modelId="{2D9AE3A7-C745-4B16-8327-AD2A7EF2A5D3}" type="pres">
      <dgm:prSet presAssocID="{F3055981-1FC2-4B01-B17E-3EF28A2BF01D}" presName="hierRoot2" presStyleCnt="0">
        <dgm:presLayoutVars>
          <dgm:hierBranch val="init"/>
        </dgm:presLayoutVars>
      </dgm:prSet>
      <dgm:spPr/>
    </dgm:pt>
    <dgm:pt modelId="{F11AA74D-074C-4688-B9DC-6FDCDE6B4BB5}" type="pres">
      <dgm:prSet presAssocID="{F3055981-1FC2-4B01-B17E-3EF28A2BF01D}" presName="rootComposite" presStyleCnt="0"/>
      <dgm:spPr/>
    </dgm:pt>
    <dgm:pt modelId="{A0919143-5FAA-4E10-8518-25B08F0F5A1C}" type="pres">
      <dgm:prSet presAssocID="{F3055981-1FC2-4B01-B17E-3EF28A2BF01D}" presName="rootText" presStyleLbl="node3" presStyleIdx="18" presStyleCnt="22" custScaleX="148456" custLinFactNeighborX="-74630" custLinFactNeighborY="-83895">
        <dgm:presLayoutVars>
          <dgm:chPref val="3"/>
        </dgm:presLayoutVars>
      </dgm:prSet>
      <dgm:spPr/>
    </dgm:pt>
    <dgm:pt modelId="{82D14F99-6D9C-4D1D-9551-E9784F78AB3B}" type="pres">
      <dgm:prSet presAssocID="{F3055981-1FC2-4B01-B17E-3EF28A2BF01D}" presName="rootConnector" presStyleLbl="node3" presStyleIdx="18" presStyleCnt="22"/>
      <dgm:spPr/>
    </dgm:pt>
    <dgm:pt modelId="{C9E640D2-3360-4D6D-9983-21C2FD72BD15}" type="pres">
      <dgm:prSet presAssocID="{F3055981-1FC2-4B01-B17E-3EF28A2BF01D}" presName="hierChild4" presStyleCnt="0"/>
      <dgm:spPr/>
    </dgm:pt>
    <dgm:pt modelId="{9F6FEFCF-9178-4614-90F3-81A82F7C5B1F}" type="pres">
      <dgm:prSet presAssocID="{FE98083C-8D50-42BA-A4A5-6635495A7DD2}" presName="Name64" presStyleLbl="parChTrans1D4" presStyleIdx="15" presStyleCnt="17"/>
      <dgm:spPr/>
    </dgm:pt>
    <dgm:pt modelId="{D72854DD-F851-4046-ACB3-C3D67B442670}" type="pres">
      <dgm:prSet presAssocID="{302CFCA2-0DD0-4650-B037-79A0E9E21DD2}" presName="hierRoot2" presStyleCnt="0">
        <dgm:presLayoutVars>
          <dgm:hierBranch val="init"/>
        </dgm:presLayoutVars>
      </dgm:prSet>
      <dgm:spPr/>
    </dgm:pt>
    <dgm:pt modelId="{37CF67B5-83ED-4C05-85CA-3D7EF80333B7}" type="pres">
      <dgm:prSet presAssocID="{302CFCA2-0DD0-4650-B037-79A0E9E21DD2}" presName="rootComposite" presStyleCnt="0"/>
      <dgm:spPr/>
    </dgm:pt>
    <dgm:pt modelId="{4B8F65F8-ACBA-4BED-9C71-7F99186B5F83}" type="pres">
      <dgm:prSet presAssocID="{302CFCA2-0DD0-4650-B037-79A0E9E21DD2}" presName="rootText" presStyleLbl="node4" presStyleIdx="15" presStyleCnt="17" custScaleX="148456" custLinFactNeighborX="1710" custLinFactNeighborY="-19251">
        <dgm:presLayoutVars>
          <dgm:chPref val="3"/>
        </dgm:presLayoutVars>
      </dgm:prSet>
      <dgm:spPr/>
    </dgm:pt>
    <dgm:pt modelId="{B379928A-CBF6-47AA-BDBF-F4A3AC477843}" type="pres">
      <dgm:prSet presAssocID="{302CFCA2-0DD0-4650-B037-79A0E9E21DD2}" presName="rootConnector" presStyleLbl="node4" presStyleIdx="15" presStyleCnt="17"/>
      <dgm:spPr/>
    </dgm:pt>
    <dgm:pt modelId="{B87F1CF1-658F-4152-9348-68B8DFF7DB73}" type="pres">
      <dgm:prSet presAssocID="{302CFCA2-0DD0-4650-B037-79A0E9E21DD2}" presName="hierChild4" presStyleCnt="0"/>
      <dgm:spPr/>
    </dgm:pt>
    <dgm:pt modelId="{B7A869AB-501F-44E6-A4C1-1C7B210D9DB1}" type="pres">
      <dgm:prSet presAssocID="{302CFCA2-0DD0-4650-B037-79A0E9E21DD2}" presName="hierChild5" presStyleCnt="0"/>
      <dgm:spPr/>
    </dgm:pt>
    <dgm:pt modelId="{AFC52701-0BB3-458D-A3DF-E5117A63FB7F}" type="pres">
      <dgm:prSet presAssocID="{5AAAEEA5-48FF-4993-B9AE-097C3C23EC19}" presName="Name64" presStyleLbl="parChTrans1D4" presStyleIdx="16" presStyleCnt="17"/>
      <dgm:spPr/>
    </dgm:pt>
    <dgm:pt modelId="{DF5A84AC-2546-4E48-8883-14EAD96BA405}" type="pres">
      <dgm:prSet presAssocID="{7638E961-AA3D-4267-9020-5A12160A74F4}" presName="hierRoot2" presStyleCnt="0">
        <dgm:presLayoutVars>
          <dgm:hierBranch val="init"/>
        </dgm:presLayoutVars>
      </dgm:prSet>
      <dgm:spPr/>
    </dgm:pt>
    <dgm:pt modelId="{891D0626-85E3-4C8E-8617-1D82E638F647}" type="pres">
      <dgm:prSet presAssocID="{7638E961-AA3D-4267-9020-5A12160A74F4}" presName="rootComposite" presStyleCnt="0"/>
      <dgm:spPr/>
    </dgm:pt>
    <dgm:pt modelId="{82C46937-1945-4345-A8D3-6FEBA50056E2}" type="pres">
      <dgm:prSet presAssocID="{7638E961-AA3D-4267-9020-5A12160A74F4}" presName="rootText" presStyleLbl="node4" presStyleIdx="16" presStyleCnt="17" custScaleX="148456" custLinFactNeighborX="1710" custLinFactNeighborY="-19252">
        <dgm:presLayoutVars>
          <dgm:chPref val="3"/>
        </dgm:presLayoutVars>
      </dgm:prSet>
      <dgm:spPr/>
    </dgm:pt>
    <dgm:pt modelId="{BA32FEF2-639F-4E17-B274-B2ABA705579C}" type="pres">
      <dgm:prSet presAssocID="{7638E961-AA3D-4267-9020-5A12160A74F4}" presName="rootConnector" presStyleLbl="node4" presStyleIdx="16" presStyleCnt="17"/>
      <dgm:spPr/>
    </dgm:pt>
    <dgm:pt modelId="{32FA41DE-F9F7-44A3-B3B1-F4AF6552DDD5}" type="pres">
      <dgm:prSet presAssocID="{7638E961-AA3D-4267-9020-5A12160A74F4}" presName="hierChild4" presStyleCnt="0"/>
      <dgm:spPr/>
    </dgm:pt>
    <dgm:pt modelId="{A6F8A2A6-31C7-4C13-BB9C-42EEE854CE90}" type="pres">
      <dgm:prSet presAssocID="{7638E961-AA3D-4267-9020-5A12160A74F4}" presName="hierChild5" presStyleCnt="0"/>
      <dgm:spPr/>
    </dgm:pt>
    <dgm:pt modelId="{44B6538D-F567-4CA2-9533-4F7A266F73D5}" type="pres">
      <dgm:prSet presAssocID="{F3055981-1FC2-4B01-B17E-3EF28A2BF01D}" presName="hierChild5" presStyleCnt="0"/>
      <dgm:spPr/>
    </dgm:pt>
    <dgm:pt modelId="{45BBF7B0-394F-40C2-9F14-96B57F0C30A0}" type="pres">
      <dgm:prSet presAssocID="{BA32A34E-CA36-427B-84CC-73FD6F614186}" presName="hierChild5" presStyleCnt="0"/>
      <dgm:spPr/>
    </dgm:pt>
    <dgm:pt modelId="{CF4281E3-9666-484C-906A-7F4FBB09FB24}" type="pres">
      <dgm:prSet presAssocID="{3D321E62-E7E4-4D1C-99AF-F76BA58BA5E5}" presName="Name64" presStyleLbl="parChTrans1D2" presStyleIdx="2" presStyleCnt="3"/>
      <dgm:spPr/>
    </dgm:pt>
    <dgm:pt modelId="{40CE8AFA-DD7A-4F49-9E0D-052403725DC8}" type="pres">
      <dgm:prSet presAssocID="{442C59B2-38AC-452F-BDDB-DD7D3723E06B}" presName="hierRoot2" presStyleCnt="0">
        <dgm:presLayoutVars>
          <dgm:hierBranch val="init"/>
        </dgm:presLayoutVars>
      </dgm:prSet>
      <dgm:spPr/>
    </dgm:pt>
    <dgm:pt modelId="{0454D1BC-742D-4251-9B4E-A328F8BCCF35}" type="pres">
      <dgm:prSet presAssocID="{442C59B2-38AC-452F-BDDB-DD7D3723E06B}" presName="rootComposite" presStyleCnt="0"/>
      <dgm:spPr/>
    </dgm:pt>
    <dgm:pt modelId="{96767888-5343-49E9-926F-7196375C6C52}" type="pres">
      <dgm:prSet presAssocID="{442C59B2-38AC-452F-BDDB-DD7D3723E06B}" presName="rootText" presStyleLbl="node2" presStyleIdx="2" presStyleCnt="3" custScaleX="200394" custScaleY="328515" custLinFactX="-200000" custLinFactY="-239253" custLinFactNeighborX="-288676" custLinFactNeighborY="-300000">
        <dgm:presLayoutVars>
          <dgm:chPref val="3"/>
        </dgm:presLayoutVars>
      </dgm:prSet>
      <dgm:spPr/>
    </dgm:pt>
    <dgm:pt modelId="{4FBAC3C3-0CEF-418C-80E9-15F207BD9639}" type="pres">
      <dgm:prSet presAssocID="{442C59B2-38AC-452F-BDDB-DD7D3723E06B}" presName="rootConnector" presStyleLbl="node2" presStyleIdx="2" presStyleCnt="3"/>
      <dgm:spPr/>
    </dgm:pt>
    <dgm:pt modelId="{BB64B002-9C2E-4A55-9315-2A78CB3F3AB0}" type="pres">
      <dgm:prSet presAssocID="{442C59B2-38AC-452F-BDDB-DD7D3723E06B}" presName="hierChild4" presStyleCnt="0"/>
      <dgm:spPr/>
    </dgm:pt>
    <dgm:pt modelId="{961494E1-01C2-47BD-ABAF-2A3668CA3530}" type="pres">
      <dgm:prSet presAssocID="{E52A7FBA-FB64-4A9E-9004-D214E2A4D1D3}" presName="Name64" presStyleLbl="parChTrans1D3" presStyleIdx="19" presStyleCnt="22"/>
      <dgm:spPr/>
    </dgm:pt>
    <dgm:pt modelId="{3D32766F-1D93-469C-9851-A94FF8271100}" type="pres">
      <dgm:prSet presAssocID="{DB0CB0AB-3A58-4868-9CA8-56BB428A3F54}" presName="hierRoot2" presStyleCnt="0">
        <dgm:presLayoutVars>
          <dgm:hierBranch val="init"/>
        </dgm:presLayoutVars>
      </dgm:prSet>
      <dgm:spPr/>
    </dgm:pt>
    <dgm:pt modelId="{F43B4FDE-F59A-4B21-8680-B6D981DC0677}" type="pres">
      <dgm:prSet presAssocID="{DB0CB0AB-3A58-4868-9CA8-56BB428A3F54}" presName="rootComposite" presStyleCnt="0"/>
      <dgm:spPr/>
    </dgm:pt>
    <dgm:pt modelId="{778534A1-46DB-48F7-9010-272CFB9998F5}" type="pres">
      <dgm:prSet presAssocID="{DB0CB0AB-3A58-4868-9CA8-56BB428A3F54}" presName="rootText" presStyleLbl="node3" presStyleIdx="19" presStyleCnt="22" custScaleX="190901" custLinFactX="-172342" custLinFactY="-247837" custLinFactNeighborX="-200000" custLinFactNeighborY="-300000">
        <dgm:presLayoutVars>
          <dgm:chPref val="3"/>
        </dgm:presLayoutVars>
      </dgm:prSet>
      <dgm:spPr/>
    </dgm:pt>
    <dgm:pt modelId="{AA6D8DEC-BB4C-4269-AE4D-95FBD3E2A5A1}" type="pres">
      <dgm:prSet presAssocID="{DB0CB0AB-3A58-4868-9CA8-56BB428A3F54}" presName="rootConnector" presStyleLbl="node3" presStyleIdx="19" presStyleCnt="22"/>
      <dgm:spPr/>
    </dgm:pt>
    <dgm:pt modelId="{22969738-394F-4380-9485-DFDD59778F7D}" type="pres">
      <dgm:prSet presAssocID="{DB0CB0AB-3A58-4868-9CA8-56BB428A3F54}" presName="hierChild4" presStyleCnt="0"/>
      <dgm:spPr/>
    </dgm:pt>
    <dgm:pt modelId="{8512C005-CD55-400D-B9ED-1536C406418D}" type="pres">
      <dgm:prSet presAssocID="{DB0CB0AB-3A58-4868-9CA8-56BB428A3F54}" presName="hierChild5" presStyleCnt="0"/>
      <dgm:spPr/>
    </dgm:pt>
    <dgm:pt modelId="{75B29F43-B341-4863-8BE3-8C6B6980A2D4}" type="pres">
      <dgm:prSet presAssocID="{856AFB19-2E0B-42BF-9DAF-78D191A76E9C}" presName="Name64" presStyleLbl="parChTrans1D3" presStyleIdx="20" presStyleCnt="22"/>
      <dgm:spPr/>
    </dgm:pt>
    <dgm:pt modelId="{7DF3497A-057C-48F2-9201-32C0C64D1C3C}" type="pres">
      <dgm:prSet presAssocID="{ED1F6D7C-80B0-4175-9152-AF1B0740502F}" presName="hierRoot2" presStyleCnt="0">
        <dgm:presLayoutVars>
          <dgm:hierBranch val="init"/>
        </dgm:presLayoutVars>
      </dgm:prSet>
      <dgm:spPr/>
    </dgm:pt>
    <dgm:pt modelId="{6444CD9E-EED7-4A32-9009-96E71407C446}" type="pres">
      <dgm:prSet presAssocID="{ED1F6D7C-80B0-4175-9152-AF1B0740502F}" presName="rootComposite" presStyleCnt="0"/>
      <dgm:spPr/>
    </dgm:pt>
    <dgm:pt modelId="{93FB9765-5291-496C-84E9-4B858E06B49E}" type="pres">
      <dgm:prSet presAssocID="{ED1F6D7C-80B0-4175-9152-AF1B0740502F}" presName="rootText" presStyleLbl="node3" presStyleIdx="20" presStyleCnt="22" custScaleX="190901" custLinFactX="-172342" custLinFactY="-244554" custLinFactNeighborX="-200000" custLinFactNeighborY="-300000">
        <dgm:presLayoutVars>
          <dgm:chPref val="3"/>
        </dgm:presLayoutVars>
      </dgm:prSet>
      <dgm:spPr/>
    </dgm:pt>
    <dgm:pt modelId="{35980DC0-3B83-4D09-A1E8-446BCFAB30F0}" type="pres">
      <dgm:prSet presAssocID="{ED1F6D7C-80B0-4175-9152-AF1B0740502F}" presName="rootConnector" presStyleLbl="node3" presStyleIdx="20" presStyleCnt="22"/>
      <dgm:spPr/>
    </dgm:pt>
    <dgm:pt modelId="{325FAD4E-9CBE-4469-9B2B-8DF268E69ABB}" type="pres">
      <dgm:prSet presAssocID="{ED1F6D7C-80B0-4175-9152-AF1B0740502F}" presName="hierChild4" presStyleCnt="0"/>
      <dgm:spPr/>
    </dgm:pt>
    <dgm:pt modelId="{9B467C98-8869-4D30-9972-658E8295748B}" type="pres">
      <dgm:prSet presAssocID="{ED1F6D7C-80B0-4175-9152-AF1B0740502F}" presName="hierChild5" presStyleCnt="0"/>
      <dgm:spPr/>
    </dgm:pt>
    <dgm:pt modelId="{9D0A6BCC-51BA-4044-89E0-01B5314394F5}" type="pres">
      <dgm:prSet presAssocID="{4573402A-5967-437A-B5F7-BE8B09EF39A3}" presName="Name64" presStyleLbl="parChTrans1D3" presStyleIdx="21" presStyleCnt="22"/>
      <dgm:spPr/>
    </dgm:pt>
    <dgm:pt modelId="{2AA11C10-628F-4C48-9A4D-469221F4F0F0}" type="pres">
      <dgm:prSet presAssocID="{6B692C0F-F1CC-4B48-8019-B76CFCB9B086}" presName="hierRoot2" presStyleCnt="0">
        <dgm:presLayoutVars>
          <dgm:hierBranch val="init"/>
        </dgm:presLayoutVars>
      </dgm:prSet>
      <dgm:spPr/>
    </dgm:pt>
    <dgm:pt modelId="{54EB7093-06CF-4760-8942-9FB486FAF982}" type="pres">
      <dgm:prSet presAssocID="{6B692C0F-F1CC-4B48-8019-B76CFCB9B086}" presName="rootComposite" presStyleCnt="0"/>
      <dgm:spPr/>
    </dgm:pt>
    <dgm:pt modelId="{04546700-49BD-40BC-8FC8-868CCD31D137}" type="pres">
      <dgm:prSet presAssocID="{6B692C0F-F1CC-4B48-8019-B76CFCB9B086}" presName="rootText" presStyleLbl="node3" presStyleIdx="21" presStyleCnt="22" custScaleX="190901" custLinFactX="-172342" custLinFactY="-241271" custLinFactNeighborX="-200000" custLinFactNeighborY="-300000">
        <dgm:presLayoutVars>
          <dgm:chPref val="3"/>
        </dgm:presLayoutVars>
      </dgm:prSet>
      <dgm:spPr/>
    </dgm:pt>
    <dgm:pt modelId="{D9B49162-3B5F-4707-AC25-3E7617C8A36F}" type="pres">
      <dgm:prSet presAssocID="{6B692C0F-F1CC-4B48-8019-B76CFCB9B086}" presName="rootConnector" presStyleLbl="node3" presStyleIdx="21" presStyleCnt="22"/>
      <dgm:spPr/>
    </dgm:pt>
    <dgm:pt modelId="{2C361BC6-9D10-4FCD-A6F0-DCE2383BF027}" type="pres">
      <dgm:prSet presAssocID="{6B692C0F-F1CC-4B48-8019-B76CFCB9B086}" presName="hierChild4" presStyleCnt="0"/>
      <dgm:spPr/>
    </dgm:pt>
    <dgm:pt modelId="{F91FDB02-084B-4A4D-A663-8A4841CEA84C}" type="pres">
      <dgm:prSet presAssocID="{6B692C0F-F1CC-4B48-8019-B76CFCB9B086}" presName="hierChild5" presStyleCnt="0"/>
      <dgm:spPr/>
    </dgm:pt>
    <dgm:pt modelId="{6F365F01-DCF6-4873-BAAD-E364D24F8993}" type="pres">
      <dgm:prSet presAssocID="{442C59B2-38AC-452F-BDDB-DD7D3723E06B}" presName="hierChild5" presStyleCnt="0"/>
      <dgm:spPr/>
    </dgm:pt>
    <dgm:pt modelId="{963D1A48-CF17-47A0-AF5C-5FFAB76167EC}" type="pres">
      <dgm:prSet presAssocID="{1CB063A3-F5EC-400A-B2EE-132E67675C0F}" presName="hierChild3" presStyleCnt="0"/>
      <dgm:spPr/>
    </dgm:pt>
  </dgm:ptLst>
  <dgm:cxnLst>
    <dgm:cxn modelId="{D0165A01-9A26-44A2-A8D3-756CD57EEC72}" srcId="{BCC42CCE-B809-4572-AD8D-95B008541A12}" destId="{7975F8F8-9256-41AD-9EEA-A85996FD6FB2}" srcOrd="0" destOrd="0" parTransId="{E94D6EE2-752E-433D-8F7C-3171FB9900E0}" sibTransId="{EF27BA99-8350-4A55-891F-9BA821F94399}"/>
    <dgm:cxn modelId="{7CAED101-C0DC-4E12-8F04-8AE881E6F64F}" srcId="{F3055981-1FC2-4B01-B17E-3EF28A2BF01D}" destId="{7638E961-AA3D-4267-9020-5A12160A74F4}" srcOrd="1" destOrd="0" parTransId="{5AAAEEA5-48FF-4993-B9AE-097C3C23EC19}" sibTransId="{D9233EF8-4562-4AC1-A215-64B5ED007268}"/>
    <dgm:cxn modelId="{68AE1002-D302-424B-B0F2-621DFB5497EB}" type="presOf" srcId="{FC90B5D5-4FC9-4964-BB51-07FC2806BB31}" destId="{76C6FD33-4740-4888-A8BA-FD7B71B0D558}" srcOrd="1" destOrd="0" presId="urn:microsoft.com/office/officeart/2009/3/layout/HorizontalOrganizationChart"/>
    <dgm:cxn modelId="{5EBAE404-2065-4C7C-BED6-0699263FE072}" type="presOf" srcId="{302CFCA2-0DD0-4650-B037-79A0E9E21DD2}" destId="{4B8F65F8-ACBA-4BED-9C71-7F99186B5F83}" srcOrd="0" destOrd="0" presId="urn:microsoft.com/office/officeart/2009/3/layout/HorizontalOrganizationChart"/>
    <dgm:cxn modelId="{038A0805-4B43-48A4-A8A5-073546941521}" type="presOf" srcId="{61B0439D-D388-4008-9476-4418CCC9EA09}" destId="{663AEA56-1984-44FF-B2D4-189D0BA44CDC}" srcOrd="0" destOrd="0" presId="urn:microsoft.com/office/officeart/2009/3/layout/HorizontalOrganizationChart"/>
    <dgm:cxn modelId="{B0C19805-618C-43C6-812F-D45BBBCDB54D}" type="presOf" srcId="{E4A83B51-D61F-48A7-8152-EDDBE7FB02BF}" destId="{A8599B69-5D66-4E1C-B6B9-DA3A8A2F5128}" srcOrd="1" destOrd="0" presId="urn:microsoft.com/office/officeart/2009/3/layout/HorizontalOrganizationChart"/>
    <dgm:cxn modelId="{85759A0C-8C9E-4752-BFF0-5014DA1703BC}" type="presOf" srcId="{6B35AAAD-6F63-44EE-89EA-EA6EC9AA51CE}" destId="{0653F699-AA7C-4E1B-B062-02C11125AB55}" srcOrd="0" destOrd="0" presId="urn:microsoft.com/office/officeart/2009/3/layout/HorizontalOrganizationChart"/>
    <dgm:cxn modelId="{C13AA00D-0B47-4620-8A7C-5ED95654E4FD}" type="presOf" srcId="{4A29D6F8-154D-40ED-8DD7-064316736E06}" destId="{E25311DB-1EDB-4A2F-9C8B-A4AB41DA84DF}" srcOrd="1" destOrd="0" presId="urn:microsoft.com/office/officeart/2009/3/layout/HorizontalOrganizationChart"/>
    <dgm:cxn modelId="{AD05B40F-A38D-429F-87D0-0703BF42AF6C}" type="presOf" srcId="{D50540E3-6A73-47F0-850F-814E5E1B0682}" destId="{589ED230-B089-477A-9290-FBBB0DD3CAD6}" srcOrd="0" destOrd="0" presId="urn:microsoft.com/office/officeart/2009/3/layout/HorizontalOrganizationChart"/>
    <dgm:cxn modelId="{B8E89111-DD6B-4872-8EEC-34584E20A80F}" srcId="{4A29D6F8-154D-40ED-8DD7-064316736E06}" destId="{A17767F6-80BD-435D-BA49-2DC70E9B1082}" srcOrd="0" destOrd="0" parTransId="{9E9F3F8D-7403-43C8-A658-1BB83E25A946}" sibTransId="{4203B6D7-DE3D-460A-9F8D-0AA97E50F862}"/>
    <dgm:cxn modelId="{FF58FD11-61A1-458D-B814-2C10C0059B81}" type="presOf" srcId="{1EE5E22A-393A-4A9B-A91E-F7A7DF8822B6}" destId="{7E720E86-2BEA-445B-BD66-9DA28FF718B7}" srcOrd="0" destOrd="0" presId="urn:microsoft.com/office/officeart/2009/3/layout/HorizontalOrganizationChart"/>
    <dgm:cxn modelId="{517D5414-E12E-49BF-A808-F9788099A775}" srcId="{442C59B2-38AC-452F-BDDB-DD7D3723E06B}" destId="{6B692C0F-F1CC-4B48-8019-B76CFCB9B086}" srcOrd="2" destOrd="0" parTransId="{4573402A-5967-437A-B5F7-BE8B09EF39A3}" sibTransId="{4EFA5F4E-CF5F-42AE-A192-A71A3822BDA1}"/>
    <dgm:cxn modelId="{B48EE014-EFB2-4A9C-BDAF-6DF497704369}" type="presOf" srcId="{9DFEABED-55E9-4758-BD2E-91EC470C3997}" destId="{F83998B4-703C-4CBD-93DE-C32DF85E8AE8}" srcOrd="0" destOrd="0" presId="urn:microsoft.com/office/officeart/2009/3/layout/HorizontalOrganizationChart"/>
    <dgm:cxn modelId="{C4EA5515-C473-481C-AEC3-32EA7E13AD4C}" srcId="{BA32A34E-CA36-427B-84CC-73FD6F614186}" destId="{BCC42CCE-B809-4572-AD8D-95B008541A12}" srcOrd="7" destOrd="0" parTransId="{23BF6BC8-120C-47F0-91BE-860412484F4D}" sibTransId="{613012BB-F81F-4F1B-841B-FF6C87524DD8}"/>
    <dgm:cxn modelId="{13100417-E8D4-47F6-BAB2-44B693C111AC}" type="presOf" srcId="{ED1F6D7C-80B0-4175-9152-AF1B0740502F}" destId="{93FB9765-5291-496C-84E9-4B858E06B49E}" srcOrd="0" destOrd="0" presId="urn:microsoft.com/office/officeart/2009/3/layout/HorizontalOrganizationChart"/>
    <dgm:cxn modelId="{1719F818-EF57-4278-B21B-53C73C0B121C}" type="presOf" srcId="{C43F6DF7-BDE9-496A-94F8-BE96983091A7}" destId="{43B87724-D7F2-4001-9B15-E8B03B6D1371}" srcOrd="1" destOrd="0" presId="urn:microsoft.com/office/officeart/2009/3/layout/HorizontalOrganizationChart"/>
    <dgm:cxn modelId="{CF6AB119-0198-4CBF-BE11-AB7EBB7FBD77}" type="presOf" srcId="{3D321E62-E7E4-4D1C-99AF-F76BA58BA5E5}" destId="{CF4281E3-9666-484C-906A-7F4FBB09FB24}" srcOrd="0" destOrd="0" presId="urn:microsoft.com/office/officeart/2009/3/layout/HorizontalOrganizationChart"/>
    <dgm:cxn modelId="{4467931A-EF3E-4C5F-B11E-261F25D7F062}" srcId="{A35AF8E4-FEC9-4C7A-88FA-8D99228B42A2}" destId="{BF0CC9D7-8DBE-4EEC-A1A0-3EC5BB8CF564}" srcOrd="0" destOrd="0" parTransId="{80384B8C-5C31-4DE9-9CA6-77A84AE578D0}" sibTransId="{D45779C1-91E2-45F4-8BF2-D720C283937E}"/>
    <dgm:cxn modelId="{F117DA1D-1F59-4932-A5DA-187C3B7BA584}" type="presOf" srcId="{A7B34980-68C0-4F2E-BC13-009E3062EDC0}" destId="{B5A3DE05-4F2B-4B1A-AF5B-F58467A40F78}" srcOrd="1" destOrd="0" presId="urn:microsoft.com/office/officeart/2009/3/layout/HorizontalOrganizationChart"/>
    <dgm:cxn modelId="{41B8101E-AB40-47EE-85AC-9ED3B94548E1}" type="presOf" srcId="{C43F6DF7-BDE9-496A-94F8-BE96983091A7}" destId="{3055EBDB-5534-4DBD-A79D-AD2DAFC5453D}" srcOrd="0" destOrd="0" presId="urn:microsoft.com/office/officeart/2009/3/layout/HorizontalOrganizationChart"/>
    <dgm:cxn modelId="{200C6B20-4E25-46D0-B43A-6999502ECC7B}" type="presOf" srcId="{5A4DB714-542B-42FC-9E18-4A227CA838D2}" destId="{CEA67AB8-F8C3-4925-A5A8-CCD2CE3C742B}" srcOrd="0" destOrd="0" presId="urn:microsoft.com/office/officeart/2009/3/layout/HorizontalOrganizationChart"/>
    <dgm:cxn modelId="{46D35720-EFD8-4B3C-9FC6-38C01FC8DC2C}" type="presOf" srcId="{442C59B2-38AC-452F-BDDB-DD7D3723E06B}" destId="{96767888-5343-49E9-926F-7196375C6C52}" srcOrd="0" destOrd="0" presId="urn:microsoft.com/office/officeart/2009/3/layout/HorizontalOrganizationChart"/>
    <dgm:cxn modelId="{FA879422-E4E4-4D8F-8CAB-78E5CF45B60E}" type="presOf" srcId="{4C78DBFD-F89D-4E8F-A990-E2AE95783A58}" destId="{B17B4320-CB73-433C-86DB-FF61DF16C077}" srcOrd="0" destOrd="0" presId="urn:microsoft.com/office/officeart/2009/3/layout/HorizontalOrganizationChart"/>
    <dgm:cxn modelId="{C0376923-8C66-4476-B088-F2337A4E2DC7}" srcId="{BA32A34E-CA36-427B-84CC-73FD6F614186}" destId="{FC90B5D5-4FC9-4964-BB51-07FC2806BB31}" srcOrd="3" destOrd="0" parTransId="{7EE5EAB3-8CC1-4846-989A-AC3A19D51A0C}" sibTransId="{9D56E64A-B9AD-45FA-9742-1A4A2C2922E2}"/>
    <dgm:cxn modelId="{31B71E24-E429-4DB1-B104-5BCFFCAAACF0}" type="presOf" srcId="{80384B8C-5C31-4DE9-9CA6-77A84AE578D0}" destId="{9307332D-307B-46E1-8C27-A6A841651455}" srcOrd="0" destOrd="0" presId="urn:microsoft.com/office/officeart/2009/3/layout/HorizontalOrganizationChart"/>
    <dgm:cxn modelId="{73B6BC27-99A8-47D3-9D77-50CF312E87D2}" type="presOf" srcId="{1C0125A4-17B6-434C-9337-933606C82A7A}" destId="{4BBE8BC7-AEC8-4225-BEBA-6F9EAF322A29}" srcOrd="0" destOrd="0" presId="urn:microsoft.com/office/officeart/2009/3/layout/HorizontalOrganizationChart"/>
    <dgm:cxn modelId="{20DFEF27-0649-4403-B05C-A92D42D8B836}" type="presOf" srcId="{BCB66E1A-CADF-43DF-8419-3BBC9D340EA0}" destId="{F8A2E4CC-575C-4AE0-A79B-7CC662037864}" srcOrd="1" destOrd="0" presId="urn:microsoft.com/office/officeart/2009/3/layout/HorizontalOrganizationChart"/>
    <dgm:cxn modelId="{02FB8F28-7477-4C14-A32F-932E4C216E68}" type="presOf" srcId="{35E194B8-995E-499B-8FB3-B0FE38BA15FF}" destId="{3A121898-3442-49C9-9E66-F54AC4597F4F}" srcOrd="0" destOrd="0" presId="urn:microsoft.com/office/officeart/2009/3/layout/HorizontalOrganizationChart"/>
    <dgm:cxn modelId="{2E93E729-12B3-4C13-BA5D-475FA7268EB1}" type="presOf" srcId="{E52A7FBA-FB64-4A9E-9004-D214E2A4D1D3}" destId="{961494E1-01C2-47BD-ABAF-2A3668CA3530}" srcOrd="0" destOrd="0" presId="urn:microsoft.com/office/officeart/2009/3/layout/HorizontalOrganizationChart"/>
    <dgm:cxn modelId="{20B6052C-6F5C-42E2-B852-5AFA37364CF2}" type="presOf" srcId="{64FC0C34-21F4-43DC-A5AC-3068428DE788}" destId="{55DB3BE5-0520-4E59-82F3-CCDBE2028819}" srcOrd="0" destOrd="0" presId="urn:microsoft.com/office/officeart/2009/3/layout/HorizontalOrganizationChart"/>
    <dgm:cxn modelId="{7555F72C-C1FD-4A57-B391-8C3E937FBAF9}" type="presOf" srcId="{BCC42CCE-B809-4572-AD8D-95B008541A12}" destId="{0745F667-4836-428C-BCFF-75087B5FD584}" srcOrd="0" destOrd="0" presId="urn:microsoft.com/office/officeart/2009/3/layout/HorizontalOrganizationChart"/>
    <dgm:cxn modelId="{F295662E-62A9-49D4-9896-CA72134935CF}" type="presOf" srcId="{DBE2BC75-8EAE-47CD-8BF7-4EC2DEE57A5E}" destId="{9DD89C04-97DB-43A4-B885-C3F8C646367B}" srcOrd="1" destOrd="0" presId="urn:microsoft.com/office/officeart/2009/3/layout/HorizontalOrganizationChart"/>
    <dgm:cxn modelId="{923D3931-468C-4349-9780-38BF1F14AF22}" type="presOf" srcId="{60E8691F-0966-4833-B6C9-71E371CD4999}" destId="{0C64F1C2-BEB5-4C19-B315-DC0FBD28974D}" srcOrd="1" destOrd="0" presId="urn:microsoft.com/office/officeart/2009/3/layout/HorizontalOrganizationChart"/>
    <dgm:cxn modelId="{ED457238-BD37-4D0A-99B5-AE485D6D8B11}" type="presOf" srcId="{7638E961-AA3D-4267-9020-5A12160A74F4}" destId="{BA32FEF2-639F-4E17-B274-B2ABA705579C}" srcOrd="1" destOrd="0" presId="urn:microsoft.com/office/officeart/2009/3/layout/HorizontalOrganizationChart"/>
    <dgm:cxn modelId="{DC4C963B-4745-4A17-AECE-336AB502AC8F}" srcId="{4A29D6F8-154D-40ED-8DD7-064316736E06}" destId="{C43F6DF7-BDE9-496A-94F8-BE96983091A7}" srcOrd="2" destOrd="0" parTransId="{49DCF72B-C5C1-4CA3-AE87-6169EB98A215}" sibTransId="{999CB7EE-D741-4C75-89C9-FBFD074A7611}"/>
    <dgm:cxn modelId="{0BE6E83B-80E9-449E-95AF-CD43F9B271E2}" srcId="{BCC42CCE-B809-4572-AD8D-95B008541A12}" destId="{02AEB35C-5A83-4E49-AB32-2B56F1C78BFF}" srcOrd="8" destOrd="0" parTransId="{589990B5-8297-4198-AD7B-99C458EBA99D}" sibTransId="{7AEB16C0-708A-4C80-9AE0-89AA50BD6184}"/>
    <dgm:cxn modelId="{5A37393C-387A-4F63-BA92-B24405EC30F7}" type="presOf" srcId="{CB2A5034-4D38-48DE-A9E6-525F2A6DEC49}" destId="{140D42C5-4436-4133-9305-D37002C6DE4F}" srcOrd="1" destOrd="0" presId="urn:microsoft.com/office/officeart/2009/3/layout/HorizontalOrganizationChart"/>
    <dgm:cxn modelId="{FEF6533F-7810-4841-93C3-3E65539BAF79}" type="presOf" srcId="{442C59B2-38AC-452F-BDDB-DD7D3723E06B}" destId="{4FBAC3C3-0CEF-418C-80E9-15F207BD9639}" srcOrd="1" destOrd="0" presId="urn:microsoft.com/office/officeart/2009/3/layout/HorizontalOrganizationChart"/>
    <dgm:cxn modelId="{B88ED85C-767C-4A60-9621-AE7704810ADA}" srcId="{BCC42CCE-B809-4572-AD8D-95B008541A12}" destId="{90021799-A9AA-4A2A-824B-46A5AF95A8B3}" srcOrd="4" destOrd="0" parTransId="{2F2D33E7-2E57-4044-8F48-37F96434C405}" sibTransId="{696A03FB-55E1-4AE3-B28E-C300C70EBE26}"/>
    <dgm:cxn modelId="{0D0BE55C-2B32-465C-BE9B-F4DCA4D93D55}" type="presOf" srcId="{B9F026E2-C318-4B15-B58F-C53406A5F97C}" destId="{EEC9E718-890A-4E0D-A245-17E432F9107C}" srcOrd="0" destOrd="0" presId="urn:microsoft.com/office/officeart/2009/3/layout/HorizontalOrganizationChart"/>
    <dgm:cxn modelId="{2E1B7260-419F-4956-A82C-6974BCFF63EA}" type="presOf" srcId="{25CBDEAE-5063-4927-B92C-D1F43D263E82}" destId="{A44978E6-A682-41D0-B568-7E47FB1F22B3}" srcOrd="0" destOrd="0" presId="urn:microsoft.com/office/officeart/2009/3/layout/HorizontalOrganizationChart"/>
    <dgm:cxn modelId="{E69B4162-7A77-4A1C-B191-45221A9AA985}" srcId="{A35AF8E4-FEC9-4C7A-88FA-8D99228B42A2}" destId="{64FC0C34-21F4-43DC-A5AC-3068428DE788}" srcOrd="1" destOrd="0" parTransId="{61B0439D-D388-4008-9476-4418CCC9EA09}" sibTransId="{5944AACE-56AA-4E70-AB39-E674A440ED5C}"/>
    <dgm:cxn modelId="{80FFFB44-F073-4198-A7C4-8F634858A1F8}" type="presOf" srcId="{D3CA3C4A-CCCC-4FC2-8CB4-A7F57F74D8AD}" destId="{6B32D3FB-86B3-48E2-A3E1-E11470983903}" srcOrd="0" destOrd="0" presId="urn:microsoft.com/office/officeart/2009/3/layout/HorizontalOrganizationChart"/>
    <dgm:cxn modelId="{79D54F65-6541-4B72-82B3-9371A675BFD2}" srcId="{60E8691F-0966-4833-B6C9-71E371CD4999}" destId="{EF77E835-E739-4C6A-A447-687966FBAEFA}" srcOrd="2" destOrd="0" parTransId="{6EA1D656-950A-4632-8811-E10963D19285}" sibTransId="{C119C123-7806-4066-BE20-C57A634EB030}"/>
    <dgm:cxn modelId="{620F4C47-DF58-49A4-9F66-633C8B201A69}" type="presOf" srcId="{DBE2BC75-8EAE-47CD-8BF7-4EC2DEE57A5E}" destId="{FAB4A5B3-6627-4E20-A6E8-07675FAAC475}" srcOrd="0" destOrd="0" presId="urn:microsoft.com/office/officeart/2009/3/layout/HorizontalOrganizationChart"/>
    <dgm:cxn modelId="{BB55EB67-DDF6-4C0F-8F41-BEB2BAFD9003}" type="presOf" srcId="{7975F8F8-9256-41AD-9EEA-A85996FD6FB2}" destId="{6D17084E-9AA1-40FD-A65A-2C86B02FDE01}" srcOrd="0" destOrd="0" presId="urn:microsoft.com/office/officeart/2009/3/layout/HorizontalOrganizationChart"/>
    <dgm:cxn modelId="{020F6568-505B-4CA7-9AD9-F798361FE028}" type="presOf" srcId="{A7B34980-68C0-4F2E-BC13-009E3062EDC0}" destId="{1AB9648D-2BD4-43CC-9BA2-C54EDFB727A9}" srcOrd="0" destOrd="0" presId="urn:microsoft.com/office/officeart/2009/3/layout/HorizontalOrganizationChart"/>
    <dgm:cxn modelId="{1658654A-0394-43F2-AAFA-1946D96AC6B7}" type="presOf" srcId="{FCE5102C-CE30-4270-BCCA-1487D9DD793A}" destId="{D8D91C56-5B2A-4E9A-AC64-3BD937E27251}" srcOrd="0" destOrd="0" presId="urn:microsoft.com/office/officeart/2009/3/layout/HorizontalOrganizationChart"/>
    <dgm:cxn modelId="{2742C36A-B325-445B-826A-0BC20BAA1B71}" type="presOf" srcId="{90021799-A9AA-4A2A-824B-46A5AF95A8B3}" destId="{BADB564D-1C43-4292-A085-02E90A53EA44}" srcOrd="0" destOrd="0" presId="urn:microsoft.com/office/officeart/2009/3/layout/HorizontalOrganizationChart"/>
    <dgm:cxn modelId="{A95C0B6B-B087-442B-ABCA-18F853EF93E8}" type="presOf" srcId="{49DCF72B-C5C1-4CA3-AE87-6169EB98A215}" destId="{14FA4735-3C27-4C01-94C7-FEE9355D805E}" srcOrd="0" destOrd="0" presId="urn:microsoft.com/office/officeart/2009/3/layout/HorizontalOrganizationChart"/>
    <dgm:cxn modelId="{B67D276B-328B-42D3-9D9F-B8BAB6A62929}" srcId="{60E8691F-0966-4833-B6C9-71E371CD4999}" destId="{689A9049-06FB-4961-AC23-4DFDAE5FDFF4}" srcOrd="1" destOrd="0" parTransId="{5A4DB714-542B-42FC-9E18-4A227CA838D2}" sibTransId="{8E5DF266-4290-4001-8971-287C80589CC6}"/>
    <dgm:cxn modelId="{1806AB6B-9CAB-4572-9507-B3CCD1631A09}" srcId="{BA32A34E-CA36-427B-84CC-73FD6F614186}" destId="{DBE2BC75-8EAE-47CD-8BF7-4EC2DEE57A5E}" srcOrd="5" destOrd="0" parTransId="{D3CA3C4A-CCCC-4FC2-8CB4-A7F57F74D8AD}" sibTransId="{F7309AF6-DBFC-473E-B227-E575F61F1098}"/>
    <dgm:cxn modelId="{C514674C-EA13-48BD-A09B-90A129EF0048}" srcId="{BA32A34E-CA36-427B-84CC-73FD6F614186}" destId="{25CBDEAE-5063-4927-B92C-D1F43D263E82}" srcOrd="14" destOrd="0" parTransId="{54CD4751-4E8B-4194-966F-567E995F9B76}" sibTransId="{9ADF1747-2708-4C7E-9358-444A5919E13B}"/>
    <dgm:cxn modelId="{F32BC54C-651D-44E8-A265-26393701FC36}" type="presOf" srcId="{9292141C-3796-442F-9A2B-31132FD9D1AF}" destId="{F81622B9-6057-409B-AB6B-B9F8B218C20A}" srcOrd="1" destOrd="0" presId="urn:microsoft.com/office/officeart/2009/3/layout/HorizontalOrganizationChart"/>
    <dgm:cxn modelId="{64C3104E-F75F-40FC-9B92-01AE91E678E8}" type="presOf" srcId="{A85B02AB-8D6F-4F13-81B2-AC3D44672C48}" destId="{7E5E509A-BED6-427C-BE3C-930855BD8B1F}" srcOrd="1" destOrd="0" presId="urn:microsoft.com/office/officeart/2009/3/layout/HorizontalOrganizationChart"/>
    <dgm:cxn modelId="{7E85274E-063D-4D42-9556-7048E045E38C}" type="presOf" srcId="{010974D7-1755-4DCB-8C11-74E3D5BB9C9B}" destId="{7E97F8D8-C2E5-421C-9A2E-5AF1FE26B258}" srcOrd="0" destOrd="0" presId="urn:microsoft.com/office/officeart/2009/3/layout/HorizontalOrganizationChart"/>
    <dgm:cxn modelId="{1CBA7C6E-CADE-4D94-944D-502FB935D714}" srcId="{BA32A34E-CA36-427B-84CC-73FD6F614186}" destId="{CEE0CF0A-B246-458C-AC59-351F7A94097A}" srcOrd="8" destOrd="0" parTransId="{28E320A9-7724-4AAC-81A5-D08733098DA2}" sibTransId="{891D8573-A86E-4DB3-9F5E-EFC21E2ABA76}"/>
    <dgm:cxn modelId="{71339A4E-DA9E-4BD2-ACA3-EDAD1A382D4E}" type="presOf" srcId="{1CB063A3-F5EC-400A-B2EE-132E67675C0F}" destId="{5B9E2977-F763-4806-B3DC-2F3F0279BC59}" srcOrd="1" destOrd="0" presId="urn:microsoft.com/office/officeart/2009/3/layout/HorizontalOrganizationChart"/>
    <dgm:cxn modelId="{269AD56F-CF59-4663-803D-54E7B178E0B1}" type="presOf" srcId="{90021799-A9AA-4A2A-824B-46A5AF95A8B3}" destId="{84BFACB3-985E-4BB0-9000-5A69B72CF4A4}" srcOrd="1" destOrd="0" presId="urn:microsoft.com/office/officeart/2009/3/layout/HorizontalOrganizationChart"/>
    <dgm:cxn modelId="{EB834D73-6758-4D4E-8D73-16CE3246B573}" type="presOf" srcId="{7638E961-AA3D-4267-9020-5A12160A74F4}" destId="{82C46937-1945-4345-A8D3-6FEBA50056E2}" srcOrd="0" destOrd="0" presId="urn:microsoft.com/office/officeart/2009/3/layout/HorizontalOrganizationChart"/>
    <dgm:cxn modelId="{839D7A73-22CB-4EA6-A79E-8E3A2D717FF8}" type="presOf" srcId="{BF0CC9D7-8DBE-4EEC-A1A0-3EC5BB8CF564}" destId="{8B874FAE-E02F-421E-BEC2-71956ECC97F7}" srcOrd="0" destOrd="0" presId="urn:microsoft.com/office/officeart/2009/3/layout/HorizontalOrganizationChart"/>
    <dgm:cxn modelId="{2C9D3674-AE9A-499B-A028-33EF7B8BEA2D}" type="presOf" srcId="{51084485-2230-447C-9212-90F59F3AE8CE}" destId="{6C7CE5DC-DB09-42C5-8E2F-38682E64E1BF}" srcOrd="0" destOrd="0" presId="urn:microsoft.com/office/officeart/2009/3/layout/HorizontalOrganizationChart"/>
    <dgm:cxn modelId="{F7C64E55-83E7-4F07-9F63-A078BF0903DF}" type="presOf" srcId="{459EF420-8787-43D1-8527-FBFE0E23EE58}" destId="{A56605DD-E46B-4EFE-A57A-0E1957B5C6E7}" srcOrd="0" destOrd="0" presId="urn:microsoft.com/office/officeart/2009/3/layout/HorizontalOrganizationChart"/>
    <dgm:cxn modelId="{066F2556-E8EA-495F-97E5-FF84C3DB019E}" type="presOf" srcId="{856AFB19-2E0B-42BF-9DAF-78D191A76E9C}" destId="{75B29F43-B341-4863-8BE3-8C6B6980A2D4}" srcOrd="0" destOrd="0" presId="urn:microsoft.com/office/officeart/2009/3/layout/HorizontalOrganizationChart"/>
    <dgm:cxn modelId="{19653376-E3BB-4BB5-9E10-767834B8AB6E}" type="presOf" srcId="{EF77E835-E739-4C6A-A447-687966FBAEFA}" destId="{B35D50CE-746A-447C-864C-0FD1CFF2F0FA}" srcOrd="1" destOrd="0" presId="urn:microsoft.com/office/officeart/2009/3/layout/HorizontalOrganizationChart"/>
    <dgm:cxn modelId="{23BF5956-7CEB-4CC0-A461-4725044BB577}" srcId="{442C59B2-38AC-452F-BDDB-DD7D3723E06B}" destId="{ED1F6D7C-80B0-4175-9152-AF1B0740502F}" srcOrd="1" destOrd="0" parTransId="{856AFB19-2E0B-42BF-9DAF-78D191A76E9C}" sibTransId="{8829F8B6-73BA-43E6-96B1-0C0F2CB46E13}"/>
    <dgm:cxn modelId="{856BB756-1E54-43F5-AE56-0532249C91CA}" type="presOf" srcId="{A938EA45-3359-4F5E-9D5D-808683C74900}" destId="{7477DFBA-2FEC-4883-BE3A-F5D602CDA6CE}" srcOrd="0" destOrd="0" presId="urn:microsoft.com/office/officeart/2009/3/layout/HorizontalOrganizationChart"/>
    <dgm:cxn modelId="{809EF776-8324-44BB-9D05-ADD759E49518}" type="presOf" srcId="{18078DB0-EE5C-401B-BF2F-C990CFD3FF36}" destId="{DD02B18C-FB42-4F54-AB9F-05CCFBE2449A}" srcOrd="0" destOrd="0" presId="urn:microsoft.com/office/officeart/2009/3/layout/HorizontalOrganizationChart"/>
    <dgm:cxn modelId="{86611178-D248-42D8-B41F-88390E3B9B25}" type="presOf" srcId="{A85B02AB-8D6F-4F13-81B2-AC3D44672C48}" destId="{D27CDB03-C3CE-441B-B422-D24AEAE91FB0}" srcOrd="0" destOrd="0" presId="urn:microsoft.com/office/officeart/2009/3/layout/HorizontalOrganizationChart"/>
    <dgm:cxn modelId="{CC401858-1A69-4C49-8229-2F90B81B35C4}" type="presOf" srcId="{CDD674EA-D771-4ACD-8B59-2123A64193F1}" destId="{7D896132-0FFD-4B45-BC55-CE83703BEA7F}" srcOrd="0" destOrd="0" presId="urn:microsoft.com/office/officeart/2009/3/layout/HorizontalOrganizationChart"/>
    <dgm:cxn modelId="{39C21D79-2A2B-480D-A676-A9D9510A9507}" type="presOf" srcId="{4573402A-5967-437A-B5F7-BE8B09EF39A3}" destId="{9D0A6BCC-51BA-4044-89E0-01B5314394F5}" srcOrd="0" destOrd="0" presId="urn:microsoft.com/office/officeart/2009/3/layout/HorizontalOrganizationChart"/>
    <dgm:cxn modelId="{7E7C5159-7D2D-4982-8660-BF48830FD73E}" srcId="{1EE5E22A-393A-4A9B-A91E-F7A7DF8822B6}" destId="{1CB063A3-F5EC-400A-B2EE-132E67675C0F}" srcOrd="0" destOrd="0" parTransId="{1E72C6B4-F1AA-473B-8718-8C7AD84FA861}" sibTransId="{CA15A4A6-A671-4A95-A28A-93E54E199492}"/>
    <dgm:cxn modelId="{FCEB1D5A-AC4E-4AEF-8E0B-E8ED422AEF5F}" type="presOf" srcId="{CEE0CF0A-B246-458C-AC59-351F7A94097A}" destId="{FEC32502-6CFD-49E3-9430-67F582AC7854}" srcOrd="1" destOrd="0" presId="urn:microsoft.com/office/officeart/2009/3/layout/HorizontalOrganizationChart"/>
    <dgm:cxn modelId="{15A0B55A-4D1D-4845-BFE8-3065C714933B}" type="presOf" srcId="{DB0CB0AB-3A58-4868-9CA8-56BB428A3F54}" destId="{778534A1-46DB-48F7-9010-272CFB9998F5}" srcOrd="0" destOrd="0" presId="urn:microsoft.com/office/officeart/2009/3/layout/HorizontalOrganizationChart"/>
    <dgm:cxn modelId="{5F19B95A-C8CE-42A2-9248-2F21334B06E5}" type="presOf" srcId="{E4A83B51-D61F-48A7-8152-EDDBE7FB02BF}" destId="{6CFD077E-3EEF-4489-919A-70B1706FFDAC}" srcOrd="0" destOrd="0" presId="urn:microsoft.com/office/officeart/2009/3/layout/HorizontalOrganizationChart"/>
    <dgm:cxn modelId="{3E20CF5A-481B-48C2-BB26-CA78F2B3518F}" srcId="{BCC42CCE-B809-4572-AD8D-95B008541A12}" destId="{CB2A5034-4D38-48DE-A9E6-525F2A6DEC49}" srcOrd="7" destOrd="0" parTransId="{CF4847E6-E40C-45B7-9A2C-8270A65D8B29}" sibTransId="{5AED9B82-6A9E-4382-A0F7-3E6440FE6B21}"/>
    <dgm:cxn modelId="{77737C7B-2D47-496F-8A8A-6CCE7AF63F90}" type="presOf" srcId="{FC90B5D5-4FC9-4964-BB51-07FC2806BB31}" destId="{EE5B9C8B-73AF-46AC-8A2A-69CEC4CC327C}" srcOrd="0" destOrd="0" presId="urn:microsoft.com/office/officeart/2009/3/layout/HorizontalOrganizationChart"/>
    <dgm:cxn modelId="{7347827C-91B8-49BA-A642-4D77937D6260}" type="presOf" srcId="{1C0125A4-17B6-434C-9337-933606C82A7A}" destId="{BE84EA6F-9827-4832-953F-D8AB738DD7BD}" srcOrd="1" destOrd="0" presId="urn:microsoft.com/office/officeart/2009/3/layout/HorizontalOrganizationChart"/>
    <dgm:cxn modelId="{B826597D-C575-420E-92E6-62568779E1C3}" type="presOf" srcId="{240F4448-E3FF-4CC9-9EC3-9AAB9DA7E0C1}" destId="{04B7BC23-6173-4835-989C-2AB8710A4C33}" srcOrd="0" destOrd="0" presId="urn:microsoft.com/office/officeart/2009/3/layout/HorizontalOrganizationChart"/>
    <dgm:cxn modelId="{8D8DC27D-138A-4657-B1B4-00BA54433641}" type="presOf" srcId="{B8BE8190-FDAA-48C8-B6C5-51CAD7EE7E08}" destId="{E936BE5A-DB2E-4B91-8972-7E6F77BB7B9C}" srcOrd="1" destOrd="0" presId="urn:microsoft.com/office/officeart/2009/3/layout/HorizontalOrganizationChart"/>
    <dgm:cxn modelId="{4F729081-D8D9-45C3-8C3D-5181F4CAA8BF}" type="presOf" srcId="{010974D7-1755-4DCB-8C11-74E3D5BB9C9B}" destId="{30C87731-3202-4EA6-B88D-14C328372016}" srcOrd="1" destOrd="0" presId="urn:microsoft.com/office/officeart/2009/3/layout/HorizontalOrganizationChart"/>
    <dgm:cxn modelId="{6C1D9E81-5987-4736-A881-87C5BB7655B4}" type="presOf" srcId="{3EE6FA82-A0E6-400A-B9DD-AA542B6C7141}" destId="{FBE57A52-BC64-4851-8689-ADA8EC570CC4}" srcOrd="1" destOrd="0" presId="urn:microsoft.com/office/officeart/2009/3/layout/HorizontalOrganizationChart"/>
    <dgm:cxn modelId="{D9D08E82-2E3C-42E8-93A4-04EB06700D1D}" type="presOf" srcId="{ED1F6D7C-80B0-4175-9152-AF1B0740502F}" destId="{35980DC0-3B83-4D09-A1E8-446BCFAB30F0}" srcOrd="1" destOrd="0" presId="urn:microsoft.com/office/officeart/2009/3/layout/HorizontalOrganizationChart"/>
    <dgm:cxn modelId="{CFDBAB84-1E81-4466-A5A5-E2A5CE9FB09B}" type="presOf" srcId="{898E1057-867D-4855-8052-ECA62EECCECC}" destId="{F7137988-0730-45F2-8A25-6B1F3C4697F0}" srcOrd="0" destOrd="0" presId="urn:microsoft.com/office/officeart/2009/3/layout/HorizontalOrganizationChart"/>
    <dgm:cxn modelId="{F6379985-F481-47C0-80EA-B4B8DBFB495D}" type="presOf" srcId="{7975F8F8-9256-41AD-9EEA-A85996FD6FB2}" destId="{49B8CDEA-99D7-4BEE-8F37-117D7BC515AD}" srcOrd="1" destOrd="0" presId="urn:microsoft.com/office/officeart/2009/3/layout/HorizontalOrganizationChart"/>
    <dgm:cxn modelId="{4FA42A86-F23D-4BF3-B3B8-A03213B946FC}" type="presOf" srcId="{EF77E835-E739-4C6A-A447-687966FBAEFA}" destId="{717980D4-E8D4-4EBE-A4FF-277637AF995F}" srcOrd="0" destOrd="0" presId="urn:microsoft.com/office/officeart/2009/3/layout/HorizontalOrganizationChart"/>
    <dgm:cxn modelId="{78378487-8B97-416E-9BFE-3A826D59D5BB}" type="presOf" srcId="{DB0CB0AB-3A58-4868-9CA8-56BB428A3F54}" destId="{AA6D8DEC-BB4C-4269-AE4D-95FBD3E2A5A1}" srcOrd="1" destOrd="0" presId="urn:microsoft.com/office/officeart/2009/3/layout/HorizontalOrganizationChart"/>
    <dgm:cxn modelId="{81DC7C89-654E-4A90-906D-AEAC9BD2048C}" type="presOf" srcId="{02AEB35C-5A83-4E49-AB32-2B56F1C78BFF}" destId="{BA7B2BBF-2524-4F40-909B-69FE87ECF3C9}" srcOrd="0" destOrd="0" presId="urn:microsoft.com/office/officeart/2009/3/layout/HorizontalOrganizationChart"/>
    <dgm:cxn modelId="{6090ED89-2804-4D73-97BD-0E39A61BB02F}" srcId="{4A29D6F8-154D-40ED-8DD7-064316736E06}" destId="{BCB66E1A-CADF-43DF-8419-3BBC9D340EA0}" srcOrd="1" destOrd="0" parTransId="{75D8113C-D1A8-4E4A-8149-99C42F6EBC41}" sibTransId="{4F46A9E4-3EFD-4525-AC29-49473B08BD6F}"/>
    <dgm:cxn modelId="{385B0B8A-8555-445E-A950-5499EDCD8725}" type="presOf" srcId="{689A9049-06FB-4961-AC23-4DFDAE5FDFF4}" destId="{24074D95-B478-453A-A97B-738B0B3C08B3}" srcOrd="1" destOrd="0" presId="urn:microsoft.com/office/officeart/2009/3/layout/HorizontalOrganizationChart"/>
    <dgm:cxn modelId="{E226F78B-2DD4-4488-B390-352BDE7089D7}" type="presOf" srcId="{18078DB0-EE5C-401B-BF2F-C990CFD3FF36}" destId="{436F4EEB-03FF-42BD-8606-8F71CA880430}" srcOrd="1" destOrd="0" presId="urn:microsoft.com/office/officeart/2009/3/layout/HorizontalOrganizationChart"/>
    <dgm:cxn modelId="{7C253492-C34E-455E-B239-95EE862D7D10}" type="presOf" srcId="{7209E83A-C119-40B2-BEB8-A890C0B7D904}" destId="{3DE53D33-2E74-4C7F-A434-F0CE98B872C7}" srcOrd="0" destOrd="0" presId="urn:microsoft.com/office/officeart/2009/3/layout/HorizontalOrganizationChart"/>
    <dgm:cxn modelId="{F3434792-FD99-4423-8CEC-1EF1D6F8E013}" srcId="{442C59B2-38AC-452F-BDDB-DD7D3723E06B}" destId="{DB0CB0AB-3A58-4868-9CA8-56BB428A3F54}" srcOrd="0" destOrd="0" parTransId="{E52A7FBA-FB64-4A9E-9004-D214E2A4D1D3}" sibTransId="{08118FCC-62ED-486B-8B8B-87735C3A0C5A}"/>
    <dgm:cxn modelId="{668EF896-1388-4379-BE0E-DB5675EC33BC}" type="presOf" srcId="{B8BE8190-FDAA-48C8-B6C5-51CAD7EE7E08}" destId="{E1D9EBD3-CDDE-4DDB-AD6B-31ADCDEEAC60}" srcOrd="0" destOrd="0" presId="urn:microsoft.com/office/officeart/2009/3/layout/HorizontalOrganizationChart"/>
    <dgm:cxn modelId="{F8051197-7B07-452F-91C2-9DE62EB3DE49}" srcId="{BCC42CCE-B809-4572-AD8D-95B008541A12}" destId="{FCE5102C-CE30-4270-BCCA-1487D9DD793A}" srcOrd="3" destOrd="0" parTransId="{4C78DBFD-F89D-4E8F-A990-E2AE95783A58}" sibTransId="{F4449407-D10A-430D-BE59-1D6C0A69F2D1}"/>
    <dgm:cxn modelId="{4C290898-2A8C-4B94-AFC4-93B4E9851EC1}" type="presOf" srcId="{7EE5EAB3-8CC1-4846-989A-AC3A19D51A0C}" destId="{7B7AC510-0C94-4094-AC26-A1831956CD8A}" srcOrd="0" destOrd="0" presId="urn:microsoft.com/office/officeart/2009/3/layout/HorizontalOrganizationChart"/>
    <dgm:cxn modelId="{9D69D399-8844-48F9-BDA2-832E1C8CC9D5}" srcId="{BCC42CCE-B809-4572-AD8D-95B008541A12}" destId="{A7B34980-68C0-4F2E-BC13-009E3062EDC0}" srcOrd="6" destOrd="0" parTransId="{9DFEABED-55E9-4758-BD2E-91EC470C3997}" sibTransId="{1E1C9EA4-9791-4C64-A676-4B769F3A0C87}"/>
    <dgm:cxn modelId="{EBC2729B-B7A3-4229-9D9B-01544C38E10B}" type="presOf" srcId="{CF4847E6-E40C-45B7-9A2C-8270A65D8B29}" destId="{8C9C110B-EA85-4127-89FC-E1FCCB43F5A8}" srcOrd="0" destOrd="0" presId="urn:microsoft.com/office/officeart/2009/3/layout/HorizontalOrganizationChart"/>
    <dgm:cxn modelId="{FBB0F69B-0AFB-442F-A5A7-EB7B224BF12C}" type="presOf" srcId="{2F2D33E7-2E57-4044-8F48-37F96434C405}" destId="{1B91B962-ED6F-4C50-B530-C6F59BFFA6C3}" srcOrd="0" destOrd="0" presId="urn:microsoft.com/office/officeart/2009/3/layout/HorizontalOrganizationChart"/>
    <dgm:cxn modelId="{37A7509C-E901-4323-AD82-E6738B8A7AA3}" type="presOf" srcId="{A3724DC7-2875-4A15-9549-5BC71870567D}" destId="{B39F3F35-017C-421E-B3A0-BB11E401375D}" srcOrd="0" destOrd="0" presId="urn:microsoft.com/office/officeart/2009/3/layout/HorizontalOrganizationChart"/>
    <dgm:cxn modelId="{4A0DFA9C-3DB9-4ED2-870B-A27A98E520EF}" type="presOf" srcId="{CB2A5034-4D38-48DE-A9E6-525F2A6DEC49}" destId="{737635E7-496F-45DA-AE12-D82589EBC9AB}" srcOrd="0" destOrd="0" presId="urn:microsoft.com/office/officeart/2009/3/layout/HorizontalOrganizationChart"/>
    <dgm:cxn modelId="{0CC6CC9E-B878-42D5-8BE4-39D4E8FDF285}" type="presOf" srcId="{059EA102-0227-4825-B36E-1ECA8375C945}" destId="{F520FD84-C3CF-4C42-AB21-36EA35FF306B}" srcOrd="0" destOrd="0" presId="urn:microsoft.com/office/officeart/2009/3/layout/HorizontalOrganizationChart"/>
    <dgm:cxn modelId="{9AF6CE9E-945A-4AE1-BCC9-7DABC1ACF4DA}" type="presOf" srcId="{AB2F4A34-8779-4843-9008-4CE1F90CA74B}" destId="{41C6E244-41B7-47A4-A840-24661E109E02}" srcOrd="0" destOrd="0" presId="urn:microsoft.com/office/officeart/2009/3/layout/HorizontalOrganizationChart"/>
    <dgm:cxn modelId="{1E62E79F-093B-4ECE-B3C8-C95B34FDD7C7}" type="presOf" srcId="{54CD4751-4E8B-4194-966F-567E995F9B76}" destId="{6126D47F-0FC0-4E1C-B832-BB85097A59A0}" srcOrd="0" destOrd="0" presId="urn:microsoft.com/office/officeart/2009/3/layout/HorizontalOrganizationChart"/>
    <dgm:cxn modelId="{525A88A0-1B7E-4CE2-9D1A-34900A00848F}" srcId="{F3055981-1FC2-4B01-B17E-3EF28A2BF01D}" destId="{302CFCA2-0DD0-4650-B037-79A0E9E21DD2}" srcOrd="0" destOrd="0" parTransId="{FE98083C-8D50-42BA-A4A5-6635495A7DD2}" sibTransId="{BFC2A79D-593A-42E7-BBC6-FC3C5F2D4311}"/>
    <dgm:cxn modelId="{26F04DA1-43D6-4CC9-92FE-8DE7F73FF94D}" srcId="{BA32A34E-CA36-427B-84CC-73FD6F614186}" destId="{898E1057-867D-4855-8052-ECA62EECCECC}" srcOrd="10" destOrd="0" parTransId="{E8CAE43F-05E9-4E4D-8475-54B392E379F1}" sibTransId="{F21291BD-4436-4E2C-9CE6-89CE61B1C9A3}"/>
    <dgm:cxn modelId="{37E1A0A2-DDED-45FC-A25D-110BE27AD479}" srcId="{60E8691F-0966-4833-B6C9-71E371CD4999}" destId="{A85B02AB-8D6F-4F13-81B2-AC3D44672C48}" srcOrd="0" destOrd="0" parTransId="{B31BF03B-E51B-4DFC-BA07-C48B793CBACA}" sibTransId="{B09A6046-2159-46E9-9113-796BC97FB321}"/>
    <dgm:cxn modelId="{3897B4A2-0615-4B8D-9F4D-A27445196B2F}" type="presOf" srcId="{25CBDEAE-5063-4927-B92C-D1F43D263E82}" destId="{7E2A74EC-91D2-47EB-A5BE-1259B84BE01E}" srcOrd="1" destOrd="0" presId="urn:microsoft.com/office/officeart/2009/3/layout/HorizontalOrganizationChart"/>
    <dgm:cxn modelId="{630F68A4-A7AF-45D4-A9D2-6DBA733A1FF8}" type="presOf" srcId="{75D8113C-D1A8-4E4A-8149-99C42F6EBC41}" destId="{90E55C49-CCBF-4734-B397-A967C8357619}" srcOrd="0" destOrd="0" presId="urn:microsoft.com/office/officeart/2009/3/layout/HorizontalOrganizationChart"/>
    <dgm:cxn modelId="{83670BA5-37FE-417F-9985-14737B74EC47}" type="presOf" srcId="{9E9F3F8D-7403-43C8-A658-1BB83E25A946}" destId="{636DB620-846A-43D1-B485-0BEC7DD025F2}" srcOrd="0" destOrd="0" presId="urn:microsoft.com/office/officeart/2009/3/layout/HorizontalOrganizationChart"/>
    <dgm:cxn modelId="{970031A5-0569-42CC-BA9A-F731F6E25542}" type="presOf" srcId="{BCB66E1A-CADF-43DF-8419-3BBC9D340EA0}" destId="{CFBB7E77-EC38-4B87-BDF9-EB7695551720}" srcOrd="0" destOrd="0" presId="urn:microsoft.com/office/officeart/2009/3/layout/HorizontalOrganizationChart"/>
    <dgm:cxn modelId="{05AC96A6-F8CB-46A8-BBC7-E9F5C5DB7E8A}" type="presOf" srcId="{E534A0EE-24A6-42FF-95E5-B50A725CA08A}" destId="{C06A54F5-321C-4122-8CB6-5DD8ADEC8626}" srcOrd="0" destOrd="0" presId="urn:microsoft.com/office/officeart/2009/3/layout/HorizontalOrganizationChart"/>
    <dgm:cxn modelId="{F2A3DAA6-5E06-4F02-B8E7-993571327F50}" type="presOf" srcId="{60E8691F-0966-4833-B6C9-71E371CD4999}" destId="{CEA88EC7-AD0A-4914-925C-C11BFB0B3EFB}" srcOrd="0" destOrd="0" presId="urn:microsoft.com/office/officeart/2009/3/layout/HorizontalOrganizationChart"/>
    <dgm:cxn modelId="{C37059AA-FFD5-402E-AB67-524418A03053}" type="presOf" srcId="{6B692C0F-F1CC-4B48-8019-B76CFCB9B086}" destId="{D9B49162-3B5F-4707-AC25-3E7617C8A36F}" srcOrd="1" destOrd="0" presId="urn:microsoft.com/office/officeart/2009/3/layout/HorizontalOrganizationChart"/>
    <dgm:cxn modelId="{E1B1CEAA-24F4-4D60-82F1-669D7AC52CDB}" type="presOf" srcId="{758C02E7-C6CE-4E6A-B281-A0ED2CD92F06}" destId="{66D8B889-D507-405F-B56C-B2801CCA509A}" srcOrd="0" destOrd="0" presId="urn:microsoft.com/office/officeart/2009/3/layout/HorizontalOrganizationChart"/>
    <dgm:cxn modelId="{B7DCF4AD-3282-4F71-A5A7-A502386F7037}" srcId="{BA32A34E-CA36-427B-84CC-73FD6F614186}" destId="{3EE6FA82-A0E6-400A-B9DD-AA542B6C7141}" srcOrd="2" destOrd="0" parTransId="{15F7CB68-E4BE-45B9-BEB5-1D43EEB72C7B}" sibTransId="{832D6AB3-0FB8-42F9-99A4-97D33851B41D}"/>
    <dgm:cxn modelId="{2A8752AE-A240-4D65-87F5-7EA7112D9008}" srcId="{BA32A34E-CA36-427B-84CC-73FD6F614186}" destId="{51084485-2230-447C-9212-90F59F3AE8CE}" srcOrd="9" destOrd="0" parTransId="{AB2F4A34-8779-4843-9008-4CE1F90CA74B}" sibTransId="{94EAA729-7BA8-46A8-84A7-5FD3EEC576F2}"/>
    <dgm:cxn modelId="{EF99C3AE-1E52-4049-A56B-C186179DC6CE}" srcId="{BA32A34E-CA36-427B-84CC-73FD6F614186}" destId="{758C02E7-C6CE-4E6A-B281-A0ED2CD92F06}" srcOrd="0" destOrd="0" parTransId="{4DBB7823-0982-4186-9695-63685C97EF0F}" sibTransId="{EB19D5D2-FA9C-4991-814B-898957B8A014}"/>
    <dgm:cxn modelId="{CCEDEBAF-0B26-44E4-A5F0-D00C7110FF58}" type="presOf" srcId="{A17767F6-80BD-435D-BA49-2DC70E9B1082}" destId="{AA7ACD4A-B851-460A-BC27-680FB7445BC2}" srcOrd="0" destOrd="0" presId="urn:microsoft.com/office/officeart/2009/3/layout/HorizontalOrganizationChart"/>
    <dgm:cxn modelId="{5796C9B0-ACEA-4068-8A11-20890C1037E9}" type="presOf" srcId="{BCC42CCE-B809-4572-AD8D-95B008541A12}" destId="{A210C312-4582-41FA-B83D-EB0CA68BB7C3}" srcOrd="1" destOrd="0" presId="urn:microsoft.com/office/officeart/2009/3/layout/HorizontalOrganizationChart"/>
    <dgm:cxn modelId="{0D0E3AB1-03B3-4746-96B3-00ECB5EF3E1E}" type="presOf" srcId="{459EF420-8787-43D1-8527-FBFE0E23EE58}" destId="{9D6AC511-93E0-42FC-AABB-D24B31758959}" srcOrd="1" destOrd="0" presId="urn:microsoft.com/office/officeart/2009/3/layout/HorizontalOrganizationChart"/>
    <dgm:cxn modelId="{A322E8B2-16B1-41D6-AC55-2061C6EFF707}" type="presOf" srcId="{A35AF8E4-FEC9-4C7A-88FA-8D99228B42A2}" destId="{8C1876FB-E444-4D2A-87A3-F8A665629087}" srcOrd="1" destOrd="0" presId="urn:microsoft.com/office/officeart/2009/3/layout/HorizontalOrganizationChart"/>
    <dgm:cxn modelId="{27EEEDB2-1F08-4EB9-8D13-09D3DA7A1268}" type="presOf" srcId="{1CB063A3-F5EC-400A-B2EE-132E67675C0F}" destId="{56A9BD27-1B2B-4C26-80CF-4E324BB252A0}" srcOrd="0" destOrd="0" presId="urn:microsoft.com/office/officeart/2009/3/layout/HorizontalOrganizationChart"/>
    <dgm:cxn modelId="{F3F149B3-364D-4CF7-975E-9ADDBC2C0288}" srcId="{BCC42CCE-B809-4572-AD8D-95B008541A12}" destId="{9292141C-3796-442F-9A2B-31132FD9D1AF}" srcOrd="1" destOrd="0" parTransId="{24CD6E2A-43C6-4CBB-B4D9-4A9B82FCA861}" sibTransId="{547AEECA-27C9-498D-9003-CC56A235DB11}"/>
    <dgm:cxn modelId="{217898B3-EDD6-4ABA-8696-9453783F57E4}" srcId="{BA32A34E-CA36-427B-84CC-73FD6F614186}" destId="{4A29D6F8-154D-40ED-8DD7-064316736E06}" srcOrd="1" destOrd="0" parTransId="{A938EA45-3359-4F5E-9D5D-808683C74900}" sibTransId="{15427F7D-E6B4-424B-BC9C-E857B59E616D}"/>
    <dgm:cxn modelId="{78694DB4-5016-4BB8-976A-F50FDD76B81B}" type="presOf" srcId="{898E1057-867D-4855-8052-ECA62EECCECC}" destId="{A9E985FB-FBDA-4BC5-9F0D-A81FE340CFDB}" srcOrd="1" destOrd="0" presId="urn:microsoft.com/office/officeart/2009/3/layout/HorizontalOrganizationChart"/>
    <dgm:cxn modelId="{7A61CFB4-152E-4A17-8D6C-DD146103BE0B}" type="presOf" srcId="{F3055981-1FC2-4B01-B17E-3EF28A2BF01D}" destId="{82D14F99-6D9C-4D1D-9551-E9784F78AB3B}" srcOrd="1" destOrd="0" presId="urn:microsoft.com/office/officeart/2009/3/layout/HorizontalOrganizationChart"/>
    <dgm:cxn modelId="{E061DFB6-ABE0-4D98-BBE2-85A336A15012}" type="presOf" srcId="{589990B5-8297-4198-AD7B-99C458EBA99D}" destId="{67ADB2C9-6211-4A1C-8E96-5037CDA3FF10}" srcOrd="0" destOrd="0" presId="urn:microsoft.com/office/officeart/2009/3/layout/HorizontalOrganizationChart"/>
    <dgm:cxn modelId="{10AB08B7-C6F9-4779-A85B-CCE56E2406C0}" type="presOf" srcId="{28E320A9-7724-4AAC-81A5-D08733098DA2}" destId="{113C5748-38FC-4EFB-BAE1-96A97C23F765}" srcOrd="0" destOrd="0" presId="urn:microsoft.com/office/officeart/2009/3/layout/HorizontalOrganizationChart"/>
    <dgm:cxn modelId="{79AB40BB-CEBB-406D-AB38-E740D9C6884E}" type="presOf" srcId="{23BF6BC8-120C-47F0-91BE-860412484F4D}" destId="{666FF521-C865-4E6B-B04C-9DC552680601}" srcOrd="0" destOrd="0" presId="urn:microsoft.com/office/officeart/2009/3/layout/HorizontalOrganizationChart"/>
    <dgm:cxn modelId="{059B0FBD-BB63-4771-AC4A-E73EC2CA46EF}" type="presOf" srcId="{BA32A34E-CA36-427B-84CC-73FD6F614186}" destId="{8FBDE94A-3027-48A2-A007-73BCD0AD5CA3}" srcOrd="1" destOrd="0" presId="urn:microsoft.com/office/officeart/2009/3/layout/HorizontalOrganizationChart"/>
    <dgm:cxn modelId="{D55254BD-2DA3-482F-8137-CB0A3AAD6762}" type="presOf" srcId="{A17767F6-80BD-435D-BA49-2DC70E9B1082}" destId="{7859D3B4-B8A8-4793-B3C9-1C1A9A186A97}" srcOrd="1" destOrd="0" presId="urn:microsoft.com/office/officeart/2009/3/layout/HorizontalOrganizationChart"/>
    <dgm:cxn modelId="{A90494BD-ACAE-42D7-B856-FA9D9B13EA31}" type="presOf" srcId="{4A29D6F8-154D-40ED-8DD7-064316736E06}" destId="{ED795A06-83C9-4900-8B2A-8FF34D80C777}" srcOrd="0" destOrd="0" presId="urn:microsoft.com/office/officeart/2009/3/layout/HorizontalOrganizationChart"/>
    <dgm:cxn modelId="{352FCBBD-A435-4F4F-92F3-7A43E7018454}" type="presOf" srcId="{E94D6EE2-752E-433D-8F7C-3171FB9900E0}" destId="{05F5ED07-6CBF-4DD5-B667-7F57A72C5501}" srcOrd="0" destOrd="0" presId="urn:microsoft.com/office/officeart/2009/3/layout/HorizontalOrganizationChart"/>
    <dgm:cxn modelId="{C2B2F3BD-C316-40BE-AEFF-CF0BBDBB940D}" type="presOf" srcId="{6B692C0F-F1CC-4B48-8019-B76CFCB9B086}" destId="{04546700-49BD-40BC-8FC8-868CCD31D137}" srcOrd="0" destOrd="0" presId="urn:microsoft.com/office/officeart/2009/3/layout/HorizontalOrganizationChart"/>
    <dgm:cxn modelId="{4CDBF8C0-D13F-4DA6-9D06-2A3896CBEBEE}" type="presOf" srcId="{E8CAE43F-05E9-4E4D-8475-54B392E379F1}" destId="{DA52FC13-EF19-4DBA-92E4-D57A6A8E6C38}" srcOrd="0" destOrd="0" presId="urn:microsoft.com/office/officeart/2009/3/layout/HorizontalOrganizationChart"/>
    <dgm:cxn modelId="{B55D69C2-5963-48BB-9958-80BFD9BD0B13}" type="presOf" srcId="{02AEB35C-5A83-4E49-AB32-2B56F1C78BFF}" destId="{EBB1BF33-E6EF-4596-94BE-FDD61E8B8A70}" srcOrd="1" destOrd="0" presId="urn:microsoft.com/office/officeart/2009/3/layout/HorizontalOrganizationChart"/>
    <dgm:cxn modelId="{F72B04C4-4084-4B31-A2F3-ADAC66495233}" srcId="{1CB063A3-F5EC-400A-B2EE-132E67675C0F}" destId="{442C59B2-38AC-452F-BDDB-DD7D3723E06B}" srcOrd="2" destOrd="0" parTransId="{3D321E62-E7E4-4D1C-99AF-F76BA58BA5E5}" sibTransId="{E15ED8A1-8670-41FB-9FC0-FAE1A11F4B3E}"/>
    <dgm:cxn modelId="{E9D5E0C4-7929-4CF0-A5E5-0EA1A113349C}" type="presOf" srcId="{BA32A34E-CA36-427B-84CC-73FD6F614186}" destId="{77DB11B3-6302-432A-AEFA-6060451B816D}" srcOrd="0" destOrd="0" presId="urn:microsoft.com/office/officeart/2009/3/layout/HorizontalOrganizationChart"/>
    <dgm:cxn modelId="{92CB3BC5-863D-4919-80A6-CD770244663C}" srcId="{BA32A34E-CA36-427B-84CC-73FD6F614186}" destId="{459EF420-8787-43D1-8527-FBFE0E23EE58}" srcOrd="4" destOrd="0" parTransId="{7209E83A-C119-40B2-BEB8-A890C0B7D904}" sibTransId="{9DFFA6C6-3E74-4EBE-89C2-9A98584F48F7}"/>
    <dgm:cxn modelId="{1D98C3C6-2FFE-4E0B-9769-A91B8DB28F80}" type="presOf" srcId="{35E194B8-995E-499B-8FB3-B0FE38BA15FF}" destId="{2BAD0DE1-A23F-4E45-B272-BF249A065591}" srcOrd="1" destOrd="0" presId="urn:microsoft.com/office/officeart/2009/3/layout/HorizontalOrganizationChart"/>
    <dgm:cxn modelId="{A71DDAC7-BDE7-4ADD-BCC4-A1752F7B9EA4}" type="presOf" srcId="{FE98083C-8D50-42BA-A4A5-6635495A7DD2}" destId="{9F6FEFCF-9178-4614-90F3-81A82F7C5B1F}" srcOrd="0" destOrd="0" presId="urn:microsoft.com/office/officeart/2009/3/layout/HorizontalOrganizationChart"/>
    <dgm:cxn modelId="{0BEF4CC9-1D97-47AE-9398-D579D45FE01B}" type="presOf" srcId="{CEE0CF0A-B246-458C-AC59-351F7A94097A}" destId="{AE02685C-838B-4B00-83EB-32BB97CEB824}" srcOrd="0" destOrd="0" presId="urn:microsoft.com/office/officeart/2009/3/layout/HorizontalOrganizationChart"/>
    <dgm:cxn modelId="{5FB892CB-D29A-4E4C-BAEE-27D2FEA840B9}" type="presOf" srcId="{5AAAEEA5-48FF-4993-B9AE-097C3C23EC19}" destId="{AFC52701-0BB3-458D-A3DF-E5117A63FB7F}" srcOrd="0" destOrd="0" presId="urn:microsoft.com/office/officeart/2009/3/layout/HorizontalOrganizationChart"/>
    <dgm:cxn modelId="{603FFCCB-B378-4F89-B9AA-6162910FF922}" type="presOf" srcId="{BF0CC9D7-8DBE-4EEC-A1A0-3EC5BB8CF564}" destId="{ADAA3F10-E264-486C-A266-D759C2639AD4}" srcOrd="1" destOrd="0" presId="urn:microsoft.com/office/officeart/2009/3/layout/HorizontalOrganizationChart"/>
    <dgm:cxn modelId="{A90C3FCE-2959-4E3F-BEE3-74253A2C28A8}" srcId="{BA32A34E-CA36-427B-84CC-73FD6F614186}" destId="{B8BE8190-FDAA-48C8-B6C5-51CAD7EE7E08}" srcOrd="6" destOrd="0" parTransId="{A3724DC7-2875-4A15-9549-5BC71870567D}" sibTransId="{336313D2-B39D-412D-9D80-39CADB01FEC5}"/>
    <dgm:cxn modelId="{A0D2C7D2-4F02-477F-97C1-F841F7E8F3ED}" srcId="{BCC42CCE-B809-4572-AD8D-95B008541A12}" destId="{E4A83B51-D61F-48A7-8152-EDDBE7FB02BF}" srcOrd="5" destOrd="0" parTransId="{B9F026E2-C318-4B15-B58F-C53406A5F97C}" sibTransId="{F8363D36-2A9E-4883-9984-A0E1F112A744}"/>
    <dgm:cxn modelId="{C063EFD4-3984-4272-AE06-94191218B023}" type="presOf" srcId="{24CD6E2A-43C6-4CBB-B4D9-4A9B82FCA861}" destId="{47028E73-D0A4-45D0-BEA3-A7CF12E7DEA5}" srcOrd="0" destOrd="0" presId="urn:microsoft.com/office/officeart/2009/3/layout/HorizontalOrganizationChart"/>
    <dgm:cxn modelId="{D64726D7-173D-4999-98A7-899D5905FFCE}" srcId="{A35AF8E4-FEC9-4C7A-88FA-8D99228B42A2}" destId="{35E194B8-995E-499B-8FB3-B0FE38BA15FF}" srcOrd="2" destOrd="0" parTransId="{059EA102-0227-4825-B36E-1ECA8375C945}" sibTransId="{9C25BB3B-8860-4589-954D-F2B851B3698A}"/>
    <dgm:cxn modelId="{F26F1BD8-D88E-42DC-85A7-47F938C634D9}" type="presOf" srcId="{4DBB7823-0982-4186-9695-63685C97EF0F}" destId="{82AF57D7-CB73-4638-8247-254004965C15}" srcOrd="0" destOrd="0" presId="urn:microsoft.com/office/officeart/2009/3/layout/HorizontalOrganizationChart"/>
    <dgm:cxn modelId="{5BE81ED8-3939-49FC-9398-8F24D9717440}" srcId="{BCC42CCE-B809-4572-AD8D-95B008541A12}" destId="{1C0125A4-17B6-434C-9337-933606C82A7A}" srcOrd="2" destOrd="0" parTransId="{6B35AAAD-6F63-44EE-89EA-EA6EC9AA51CE}" sibTransId="{3A9BE976-7CBA-4F98-AB5A-86DC7FC9C7A3}"/>
    <dgm:cxn modelId="{A94E41D8-B3C1-4B9D-84FA-A0F166245015}" type="presOf" srcId="{689A9049-06FB-4961-AC23-4DFDAE5FDFF4}" destId="{6B1D2440-1367-4FCE-8B89-46D40A02DF26}" srcOrd="0" destOrd="0" presId="urn:microsoft.com/office/officeart/2009/3/layout/HorizontalOrganizationChart"/>
    <dgm:cxn modelId="{9F2AA6D8-2224-49BB-A5B9-96AA4FC46151}" type="presOf" srcId="{64FC0C34-21F4-43DC-A5AC-3068428DE788}" destId="{B0F666A2-8715-4F26-9CDC-BC3BEDB7CAA9}" srcOrd="1" destOrd="0" presId="urn:microsoft.com/office/officeart/2009/3/layout/HorizontalOrganizationChart"/>
    <dgm:cxn modelId="{24128BDD-A45A-413D-BE22-843D329EBE1E}" srcId="{BA32A34E-CA36-427B-84CC-73FD6F614186}" destId="{F3055981-1FC2-4B01-B17E-3EF28A2BF01D}" srcOrd="15" destOrd="0" parTransId="{1111C56F-23D4-4762-B027-C6921576DF88}" sibTransId="{CA9F3EED-EE11-4080-84F1-1A071761F9F8}"/>
    <dgm:cxn modelId="{899BC0E1-BC80-4DC2-8771-C69D826EC5E0}" type="presOf" srcId="{9292141C-3796-442F-9A2B-31132FD9D1AF}" destId="{D553613B-CEF7-4B46-ADD8-C066DDA31C72}" srcOrd="0" destOrd="0" presId="urn:microsoft.com/office/officeart/2009/3/layout/HorizontalOrganizationChart"/>
    <dgm:cxn modelId="{C6AED1E1-B6E0-450A-AB70-6BD8FB4349DB}" type="presOf" srcId="{F3055981-1FC2-4B01-B17E-3EF28A2BF01D}" destId="{A0919143-5FAA-4E10-8518-25B08F0F5A1C}" srcOrd="0" destOrd="0" presId="urn:microsoft.com/office/officeart/2009/3/layout/HorizontalOrganizationChart"/>
    <dgm:cxn modelId="{D3BBE1E1-F94C-4FF7-8892-07AE279E594D}" type="presOf" srcId="{3EE6FA82-A0E6-400A-B9DD-AA542B6C7141}" destId="{EDA44014-F5DE-4CCB-98BC-39AA9C9C8B59}" srcOrd="0" destOrd="0" presId="urn:microsoft.com/office/officeart/2009/3/layout/HorizontalOrganizationChart"/>
    <dgm:cxn modelId="{163753E2-E470-47AE-9B6D-D91C7EB55DF0}" type="presOf" srcId="{FCE5102C-CE30-4270-BCCA-1487D9DD793A}" destId="{7C361F17-AB94-4C64-BDC3-CE78862011C5}" srcOrd="1" destOrd="0" presId="urn:microsoft.com/office/officeart/2009/3/layout/HorizontalOrganizationChart"/>
    <dgm:cxn modelId="{30D52AE4-ACAB-4ADC-B68E-90841806D3F8}" type="presOf" srcId="{1111C56F-23D4-4762-B027-C6921576DF88}" destId="{3125F8E6-4CAE-4DE0-9335-43B4E391B73B}" srcOrd="0" destOrd="0" presId="urn:microsoft.com/office/officeart/2009/3/layout/HorizontalOrganizationChart"/>
    <dgm:cxn modelId="{8273F2E4-EE13-4F8D-9105-23F79B36331A}" srcId="{BA32A34E-CA36-427B-84CC-73FD6F614186}" destId="{A35AF8E4-FEC9-4C7A-88FA-8D99228B42A2}" srcOrd="13" destOrd="0" parTransId="{D50540E3-6A73-47F0-850F-814E5E1B0682}" sibTransId="{E33C8F7F-9635-442F-82D7-181B2B57BECC}"/>
    <dgm:cxn modelId="{88F2B4E6-6ABB-40AA-9287-418600AA5C58}" type="presOf" srcId="{A35AF8E4-FEC9-4C7A-88FA-8D99228B42A2}" destId="{A9BE6D22-A04F-403D-BF7A-099EF926F6AA}" srcOrd="0" destOrd="0" presId="urn:microsoft.com/office/officeart/2009/3/layout/HorizontalOrganizationChart"/>
    <dgm:cxn modelId="{843351E7-58B4-4B8A-BF09-95BC1FF835AF}" type="presOf" srcId="{4925DF0D-C91C-4210-9836-CA80758D2ECA}" destId="{947831A9-0E96-4623-BF16-E65A738491B0}" srcOrd="0" destOrd="0" presId="urn:microsoft.com/office/officeart/2009/3/layout/HorizontalOrganizationChart"/>
    <dgm:cxn modelId="{9F6047E9-F46E-4F87-A222-A567923B1ED7}" type="presOf" srcId="{B31BF03B-E51B-4DFC-BA07-C48B793CBACA}" destId="{E36C404E-DDAE-42AA-A389-922D4853432D}" srcOrd="0" destOrd="0" presId="urn:microsoft.com/office/officeart/2009/3/layout/HorizontalOrganizationChart"/>
    <dgm:cxn modelId="{32366BE9-F09C-48C3-91A1-DBE09FFCE442}" type="presOf" srcId="{758C02E7-C6CE-4E6A-B281-A0ED2CD92F06}" destId="{2716C952-AEBB-4D61-B370-95B085DCDD5D}" srcOrd="1" destOrd="0" presId="urn:microsoft.com/office/officeart/2009/3/layout/HorizontalOrganizationChart"/>
    <dgm:cxn modelId="{10CB92E9-B3AF-4F6A-A9F0-3DC380697E1D}" type="presOf" srcId="{15F7CB68-E4BE-45B9-BEB5-1D43EEB72C7B}" destId="{C6EDB7A7-BECC-458B-AAB1-42E191B12328}" srcOrd="0" destOrd="0" presId="urn:microsoft.com/office/officeart/2009/3/layout/HorizontalOrganizationChart"/>
    <dgm:cxn modelId="{17D12AEB-E1BC-4CAE-AA48-BFD10C1DDAF2}" type="presOf" srcId="{51084485-2230-447C-9212-90F59F3AE8CE}" destId="{3DCF8495-E6E3-4533-809B-96F7523BB13B}" srcOrd="1" destOrd="0" presId="urn:microsoft.com/office/officeart/2009/3/layout/HorizontalOrganizationChart"/>
    <dgm:cxn modelId="{D83ED2EC-835E-4CED-8560-A74E1D153DCF}" srcId="{1CB063A3-F5EC-400A-B2EE-132E67675C0F}" destId="{60E8691F-0966-4833-B6C9-71E371CD4999}" srcOrd="0" destOrd="0" parTransId="{240F4448-E3FF-4CC9-9EC3-9AAB9DA7E0C1}" sibTransId="{C0F1FEAB-2D38-4F9A-90EB-922C56D2C170}"/>
    <dgm:cxn modelId="{560697F2-A90E-401C-A4D5-66C1BBAFE0AC}" srcId="{BA32A34E-CA36-427B-84CC-73FD6F614186}" destId="{010974D7-1755-4DCB-8C11-74E3D5BB9C9B}" srcOrd="12" destOrd="0" parTransId="{CDD674EA-D771-4ACD-8B59-2123A64193F1}" sibTransId="{3FC4A422-F926-4630-91E3-27F193202402}"/>
    <dgm:cxn modelId="{331189F5-5FE7-49C3-92E2-EAE0942547E6}" srcId="{BA32A34E-CA36-427B-84CC-73FD6F614186}" destId="{18078DB0-EE5C-401B-BF2F-C990CFD3FF36}" srcOrd="11" destOrd="0" parTransId="{E534A0EE-24A6-42FF-95E5-B50A725CA08A}" sibTransId="{B4CE96C4-96B6-4DE1-9F33-997C248B7644}"/>
    <dgm:cxn modelId="{927733F6-E2E8-470F-A97D-E464F2974CD7}" type="presOf" srcId="{302CFCA2-0DD0-4650-B037-79A0E9E21DD2}" destId="{B379928A-CBF6-47AA-BDBF-F4A3AC477843}" srcOrd="1" destOrd="0" presId="urn:microsoft.com/office/officeart/2009/3/layout/HorizontalOrganizationChart"/>
    <dgm:cxn modelId="{CBC8ACFB-8828-473E-B3A6-FD15CF5A701B}" type="presOf" srcId="{6EA1D656-950A-4632-8811-E10963D19285}" destId="{E7321AF9-2482-47BB-83FD-FAC46939A4CB}" srcOrd="0" destOrd="0" presId="urn:microsoft.com/office/officeart/2009/3/layout/HorizontalOrganizationChart"/>
    <dgm:cxn modelId="{878DF7FD-E67C-4558-936B-479BC097F2A2}" srcId="{1CB063A3-F5EC-400A-B2EE-132E67675C0F}" destId="{BA32A34E-CA36-427B-84CC-73FD6F614186}" srcOrd="1" destOrd="0" parTransId="{4925DF0D-C91C-4210-9836-CA80758D2ECA}" sibTransId="{389A3878-A136-42AC-9FFC-15FDBA16E5A2}"/>
    <dgm:cxn modelId="{A966C6DD-3619-492B-B77D-C79B52E166FC}" type="presParOf" srcId="{7E720E86-2BEA-445B-BD66-9DA28FF718B7}" destId="{52287665-63E4-4D87-AB6F-A2B17B593794}" srcOrd="0" destOrd="0" presId="urn:microsoft.com/office/officeart/2009/3/layout/HorizontalOrganizationChart"/>
    <dgm:cxn modelId="{2DCB7F8F-C67D-40D2-8D9F-8AC8ECCB6E9D}" type="presParOf" srcId="{52287665-63E4-4D87-AB6F-A2B17B593794}" destId="{013DF78D-07B3-485E-A89C-D0EE3EEA31F6}" srcOrd="0" destOrd="0" presId="urn:microsoft.com/office/officeart/2009/3/layout/HorizontalOrganizationChart"/>
    <dgm:cxn modelId="{88AAAF34-FD75-4054-9D2D-1984D5A96252}" type="presParOf" srcId="{013DF78D-07B3-485E-A89C-D0EE3EEA31F6}" destId="{56A9BD27-1B2B-4C26-80CF-4E324BB252A0}" srcOrd="0" destOrd="0" presId="urn:microsoft.com/office/officeart/2009/3/layout/HorizontalOrganizationChart"/>
    <dgm:cxn modelId="{A3562ACA-4897-45D1-9D55-5B6ED484DEB4}" type="presParOf" srcId="{013DF78D-07B3-485E-A89C-D0EE3EEA31F6}" destId="{5B9E2977-F763-4806-B3DC-2F3F0279BC59}" srcOrd="1" destOrd="0" presId="urn:microsoft.com/office/officeart/2009/3/layout/HorizontalOrganizationChart"/>
    <dgm:cxn modelId="{7E70BD09-1C69-4B02-9031-59050663D79C}" type="presParOf" srcId="{52287665-63E4-4D87-AB6F-A2B17B593794}" destId="{D988DD3C-08F3-446E-8D21-935DE0EA9352}" srcOrd="1" destOrd="0" presId="urn:microsoft.com/office/officeart/2009/3/layout/HorizontalOrganizationChart"/>
    <dgm:cxn modelId="{4FB09EF0-9DCB-40E1-8D50-F167D7A607D0}" type="presParOf" srcId="{D988DD3C-08F3-446E-8D21-935DE0EA9352}" destId="{04B7BC23-6173-4835-989C-2AB8710A4C33}" srcOrd="0" destOrd="0" presId="urn:microsoft.com/office/officeart/2009/3/layout/HorizontalOrganizationChart"/>
    <dgm:cxn modelId="{806429E0-D4AD-44CD-8E8B-F9AB5E483DFE}" type="presParOf" srcId="{D988DD3C-08F3-446E-8D21-935DE0EA9352}" destId="{74B7411F-C5FD-4B8A-A20E-92A9CB6A4CA9}" srcOrd="1" destOrd="0" presId="urn:microsoft.com/office/officeart/2009/3/layout/HorizontalOrganizationChart"/>
    <dgm:cxn modelId="{05176F29-7381-4ADD-8530-400C80805DCB}" type="presParOf" srcId="{74B7411F-C5FD-4B8A-A20E-92A9CB6A4CA9}" destId="{186CB073-F6EB-453A-804B-50B59B9159BE}" srcOrd="0" destOrd="0" presId="urn:microsoft.com/office/officeart/2009/3/layout/HorizontalOrganizationChart"/>
    <dgm:cxn modelId="{8C646360-473A-4EC1-8F6A-2AAF511C6244}" type="presParOf" srcId="{186CB073-F6EB-453A-804B-50B59B9159BE}" destId="{CEA88EC7-AD0A-4914-925C-C11BFB0B3EFB}" srcOrd="0" destOrd="0" presId="urn:microsoft.com/office/officeart/2009/3/layout/HorizontalOrganizationChart"/>
    <dgm:cxn modelId="{0F91CB98-16F4-419A-B90B-5B58DC3345B1}" type="presParOf" srcId="{186CB073-F6EB-453A-804B-50B59B9159BE}" destId="{0C64F1C2-BEB5-4C19-B315-DC0FBD28974D}" srcOrd="1" destOrd="0" presId="urn:microsoft.com/office/officeart/2009/3/layout/HorizontalOrganizationChart"/>
    <dgm:cxn modelId="{D5315DA7-1268-487E-8DEA-A9CEEF26B2A9}" type="presParOf" srcId="{74B7411F-C5FD-4B8A-A20E-92A9CB6A4CA9}" destId="{2385AF6E-A9CB-4DE8-86E5-2C4E1B7B16E5}" srcOrd="1" destOrd="0" presId="urn:microsoft.com/office/officeart/2009/3/layout/HorizontalOrganizationChart"/>
    <dgm:cxn modelId="{C61D5CEF-6714-4F67-92C9-A8AAB224C419}" type="presParOf" srcId="{2385AF6E-A9CB-4DE8-86E5-2C4E1B7B16E5}" destId="{E36C404E-DDAE-42AA-A389-922D4853432D}" srcOrd="0" destOrd="0" presId="urn:microsoft.com/office/officeart/2009/3/layout/HorizontalOrganizationChart"/>
    <dgm:cxn modelId="{5B56F231-7979-495B-B40C-624F8ED89EE7}" type="presParOf" srcId="{2385AF6E-A9CB-4DE8-86E5-2C4E1B7B16E5}" destId="{03F0D891-DECD-450D-844E-C23530E644CB}" srcOrd="1" destOrd="0" presId="urn:microsoft.com/office/officeart/2009/3/layout/HorizontalOrganizationChart"/>
    <dgm:cxn modelId="{D219445D-B859-4547-8D1C-0329BADC5A3B}" type="presParOf" srcId="{03F0D891-DECD-450D-844E-C23530E644CB}" destId="{5D3DBC25-05BF-425B-B51B-EB3CF6AB9F36}" srcOrd="0" destOrd="0" presId="urn:microsoft.com/office/officeart/2009/3/layout/HorizontalOrganizationChart"/>
    <dgm:cxn modelId="{B6E4F8D4-A15A-45EF-8355-8014A485AB28}" type="presParOf" srcId="{5D3DBC25-05BF-425B-B51B-EB3CF6AB9F36}" destId="{D27CDB03-C3CE-441B-B422-D24AEAE91FB0}" srcOrd="0" destOrd="0" presId="urn:microsoft.com/office/officeart/2009/3/layout/HorizontalOrganizationChart"/>
    <dgm:cxn modelId="{A41802C7-3335-47DF-B6A6-E24B1A761D51}" type="presParOf" srcId="{5D3DBC25-05BF-425B-B51B-EB3CF6AB9F36}" destId="{7E5E509A-BED6-427C-BE3C-930855BD8B1F}" srcOrd="1" destOrd="0" presId="urn:microsoft.com/office/officeart/2009/3/layout/HorizontalOrganizationChart"/>
    <dgm:cxn modelId="{BC915B34-AD81-4DED-B9EB-F25B1973E38D}" type="presParOf" srcId="{03F0D891-DECD-450D-844E-C23530E644CB}" destId="{93996493-2E43-4001-B647-7C8A3210EEB4}" srcOrd="1" destOrd="0" presId="urn:microsoft.com/office/officeart/2009/3/layout/HorizontalOrganizationChart"/>
    <dgm:cxn modelId="{50602297-5E22-4C0A-A1E4-81E3AC103C4D}" type="presParOf" srcId="{03F0D891-DECD-450D-844E-C23530E644CB}" destId="{D204A709-1005-462F-BBF6-BDA6DD1CD9AF}" srcOrd="2" destOrd="0" presId="urn:microsoft.com/office/officeart/2009/3/layout/HorizontalOrganizationChart"/>
    <dgm:cxn modelId="{065A61FD-4A16-470C-8C88-AEBFF38C8EEE}" type="presParOf" srcId="{2385AF6E-A9CB-4DE8-86E5-2C4E1B7B16E5}" destId="{CEA67AB8-F8C3-4925-A5A8-CCD2CE3C742B}" srcOrd="2" destOrd="0" presId="urn:microsoft.com/office/officeart/2009/3/layout/HorizontalOrganizationChart"/>
    <dgm:cxn modelId="{C6B6AF73-2895-4C7D-9A39-D56E603AED15}" type="presParOf" srcId="{2385AF6E-A9CB-4DE8-86E5-2C4E1B7B16E5}" destId="{49193350-3930-4191-B4FE-BAB92AF39EB9}" srcOrd="3" destOrd="0" presId="urn:microsoft.com/office/officeart/2009/3/layout/HorizontalOrganizationChart"/>
    <dgm:cxn modelId="{0705D2BD-5642-42D9-ACBE-3D32837DC4DB}" type="presParOf" srcId="{49193350-3930-4191-B4FE-BAB92AF39EB9}" destId="{C3BE5387-CC15-4A7F-A2F2-CB824F9DE72E}" srcOrd="0" destOrd="0" presId="urn:microsoft.com/office/officeart/2009/3/layout/HorizontalOrganizationChart"/>
    <dgm:cxn modelId="{4082ADB1-6CA9-44A5-BD34-8D8D92218D08}" type="presParOf" srcId="{C3BE5387-CC15-4A7F-A2F2-CB824F9DE72E}" destId="{6B1D2440-1367-4FCE-8B89-46D40A02DF26}" srcOrd="0" destOrd="0" presId="urn:microsoft.com/office/officeart/2009/3/layout/HorizontalOrganizationChart"/>
    <dgm:cxn modelId="{55F10E18-964F-407B-88C9-C0EDE24A70D9}" type="presParOf" srcId="{C3BE5387-CC15-4A7F-A2F2-CB824F9DE72E}" destId="{24074D95-B478-453A-A97B-738B0B3C08B3}" srcOrd="1" destOrd="0" presId="urn:microsoft.com/office/officeart/2009/3/layout/HorizontalOrganizationChart"/>
    <dgm:cxn modelId="{6C0C491D-ACCD-47BE-926F-D46612BBC47C}" type="presParOf" srcId="{49193350-3930-4191-B4FE-BAB92AF39EB9}" destId="{D32D699A-9C55-4A00-8717-85E4FE7C2D73}" srcOrd="1" destOrd="0" presId="urn:microsoft.com/office/officeart/2009/3/layout/HorizontalOrganizationChart"/>
    <dgm:cxn modelId="{12790D00-BB62-489D-93F1-D384D554595A}" type="presParOf" srcId="{49193350-3930-4191-B4FE-BAB92AF39EB9}" destId="{FD630EFB-D363-4935-9592-AB9EDC2FAE11}" srcOrd="2" destOrd="0" presId="urn:microsoft.com/office/officeart/2009/3/layout/HorizontalOrganizationChart"/>
    <dgm:cxn modelId="{A9417482-1046-4532-AEB3-34DAA014E9C2}" type="presParOf" srcId="{2385AF6E-A9CB-4DE8-86E5-2C4E1B7B16E5}" destId="{E7321AF9-2482-47BB-83FD-FAC46939A4CB}" srcOrd="4" destOrd="0" presId="urn:microsoft.com/office/officeart/2009/3/layout/HorizontalOrganizationChart"/>
    <dgm:cxn modelId="{9ADABFB6-5128-4241-A65D-1CA6092A7200}" type="presParOf" srcId="{2385AF6E-A9CB-4DE8-86E5-2C4E1B7B16E5}" destId="{7122F7F3-1D0D-4F8F-9334-FC9606BFCD65}" srcOrd="5" destOrd="0" presId="urn:microsoft.com/office/officeart/2009/3/layout/HorizontalOrganizationChart"/>
    <dgm:cxn modelId="{C891FD56-AEA7-409E-AB6B-2EA03CBB7DF1}" type="presParOf" srcId="{7122F7F3-1D0D-4F8F-9334-FC9606BFCD65}" destId="{B7018CBA-A32C-4BB0-8BE3-DAF60095C9EE}" srcOrd="0" destOrd="0" presId="urn:microsoft.com/office/officeart/2009/3/layout/HorizontalOrganizationChart"/>
    <dgm:cxn modelId="{89261368-4D81-436B-BC37-2C8E03768FD4}" type="presParOf" srcId="{B7018CBA-A32C-4BB0-8BE3-DAF60095C9EE}" destId="{717980D4-E8D4-4EBE-A4FF-277637AF995F}" srcOrd="0" destOrd="0" presId="urn:microsoft.com/office/officeart/2009/3/layout/HorizontalOrganizationChart"/>
    <dgm:cxn modelId="{CA394EA3-F8D4-457D-A766-DFE5DCBB830E}" type="presParOf" srcId="{B7018CBA-A32C-4BB0-8BE3-DAF60095C9EE}" destId="{B35D50CE-746A-447C-864C-0FD1CFF2F0FA}" srcOrd="1" destOrd="0" presId="urn:microsoft.com/office/officeart/2009/3/layout/HorizontalOrganizationChart"/>
    <dgm:cxn modelId="{7CBD62FB-044E-4997-81CB-62052421E0D5}" type="presParOf" srcId="{7122F7F3-1D0D-4F8F-9334-FC9606BFCD65}" destId="{697E73F6-7996-4F6F-BA1C-5382F29DAF0C}" srcOrd="1" destOrd="0" presId="urn:microsoft.com/office/officeart/2009/3/layout/HorizontalOrganizationChart"/>
    <dgm:cxn modelId="{1DA42E9A-A1F1-4432-9E43-16E03A496908}" type="presParOf" srcId="{7122F7F3-1D0D-4F8F-9334-FC9606BFCD65}" destId="{E31BB76F-0D79-43FB-A13B-3874C1D9CD2D}" srcOrd="2" destOrd="0" presId="urn:microsoft.com/office/officeart/2009/3/layout/HorizontalOrganizationChart"/>
    <dgm:cxn modelId="{FCD9014F-AAFF-4797-AD46-A00BA9266C9F}" type="presParOf" srcId="{74B7411F-C5FD-4B8A-A20E-92A9CB6A4CA9}" destId="{6FAABD1A-1B11-493B-8814-406A08AD5872}" srcOrd="2" destOrd="0" presId="urn:microsoft.com/office/officeart/2009/3/layout/HorizontalOrganizationChart"/>
    <dgm:cxn modelId="{4A171D76-2AF6-4F99-A9DD-C67D5A3332DE}" type="presParOf" srcId="{D988DD3C-08F3-446E-8D21-935DE0EA9352}" destId="{947831A9-0E96-4623-BF16-E65A738491B0}" srcOrd="2" destOrd="0" presId="urn:microsoft.com/office/officeart/2009/3/layout/HorizontalOrganizationChart"/>
    <dgm:cxn modelId="{8A6C0087-64E1-487A-BB4E-951CC2EB88BF}" type="presParOf" srcId="{D988DD3C-08F3-446E-8D21-935DE0EA9352}" destId="{A2FC88B0-4E89-4971-AA42-94521D391524}" srcOrd="3" destOrd="0" presId="urn:microsoft.com/office/officeart/2009/3/layout/HorizontalOrganizationChart"/>
    <dgm:cxn modelId="{EF610DDD-0287-4F4E-A14A-051991AE157F}" type="presParOf" srcId="{A2FC88B0-4E89-4971-AA42-94521D391524}" destId="{0B6AAAC9-31E0-43DA-A046-B28CE3B2E763}" srcOrd="0" destOrd="0" presId="urn:microsoft.com/office/officeart/2009/3/layout/HorizontalOrganizationChart"/>
    <dgm:cxn modelId="{E695214C-93CD-44EC-8347-5243F3571AA9}" type="presParOf" srcId="{0B6AAAC9-31E0-43DA-A046-B28CE3B2E763}" destId="{77DB11B3-6302-432A-AEFA-6060451B816D}" srcOrd="0" destOrd="0" presId="urn:microsoft.com/office/officeart/2009/3/layout/HorizontalOrganizationChart"/>
    <dgm:cxn modelId="{5A9BCDE5-252E-489D-93A2-6A7ECFE3ECB1}" type="presParOf" srcId="{0B6AAAC9-31E0-43DA-A046-B28CE3B2E763}" destId="{8FBDE94A-3027-48A2-A007-73BCD0AD5CA3}" srcOrd="1" destOrd="0" presId="urn:microsoft.com/office/officeart/2009/3/layout/HorizontalOrganizationChart"/>
    <dgm:cxn modelId="{5FDB4AF4-F871-4B79-BB5F-429E902C5925}" type="presParOf" srcId="{A2FC88B0-4E89-4971-AA42-94521D391524}" destId="{ED074165-EBBD-4FB2-8B12-B1978A78EA82}" srcOrd="1" destOrd="0" presId="urn:microsoft.com/office/officeart/2009/3/layout/HorizontalOrganizationChart"/>
    <dgm:cxn modelId="{D55234F1-7D2B-48EE-8D1C-BF2AB14DA8D4}" type="presParOf" srcId="{ED074165-EBBD-4FB2-8B12-B1978A78EA82}" destId="{82AF57D7-CB73-4638-8247-254004965C15}" srcOrd="0" destOrd="0" presId="urn:microsoft.com/office/officeart/2009/3/layout/HorizontalOrganizationChart"/>
    <dgm:cxn modelId="{84BD0ED2-54A4-4E23-BB8B-6913B7F1002B}" type="presParOf" srcId="{ED074165-EBBD-4FB2-8B12-B1978A78EA82}" destId="{2C2FE771-2CF4-4452-AC54-900DE01C91D2}" srcOrd="1" destOrd="0" presId="urn:microsoft.com/office/officeart/2009/3/layout/HorizontalOrganizationChart"/>
    <dgm:cxn modelId="{18D29A8D-4805-4740-BF6B-363C1E58099B}" type="presParOf" srcId="{2C2FE771-2CF4-4452-AC54-900DE01C91D2}" destId="{5C8D8083-B67D-4F6C-B57D-28A58309C87B}" srcOrd="0" destOrd="0" presId="urn:microsoft.com/office/officeart/2009/3/layout/HorizontalOrganizationChart"/>
    <dgm:cxn modelId="{F397F312-7235-4A2A-B830-9A851EC5481C}" type="presParOf" srcId="{5C8D8083-B67D-4F6C-B57D-28A58309C87B}" destId="{66D8B889-D507-405F-B56C-B2801CCA509A}" srcOrd="0" destOrd="0" presId="urn:microsoft.com/office/officeart/2009/3/layout/HorizontalOrganizationChart"/>
    <dgm:cxn modelId="{4B580C2B-C213-4986-ABBA-669ADF544716}" type="presParOf" srcId="{5C8D8083-B67D-4F6C-B57D-28A58309C87B}" destId="{2716C952-AEBB-4D61-B370-95B085DCDD5D}" srcOrd="1" destOrd="0" presId="urn:microsoft.com/office/officeart/2009/3/layout/HorizontalOrganizationChart"/>
    <dgm:cxn modelId="{4ABE673C-7BD2-4EDA-8528-DFF0679D32E9}" type="presParOf" srcId="{2C2FE771-2CF4-4452-AC54-900DE01C91D2}" destId="{C28804F9-79DA-42D3-A4C9-A5125932F632}" srcOrd="1" destOrd="0" presId="urn:microsoft.com/office/officeart/2009/3/layout/HorizontalOrganizationChart"/>
    <dgm:cxn modelId="{D5C15545-9172-4174-8380-D4CA946A66B0}" type="presParOf" srcId="{2C2FE771-2CF4-4452-AC54-900DE01C91D2}" destId="{7DB1D19B-33A1-4890-A4A2-42AF7CE868A3}" srcOrd="2" destOrd="0" presId="urn:microsoft.com/office/officeart/2009/3/layout/HorizontalOrganizationChart"/>
    <dgm:cxn modelId="{D1E77920-1B82-45F1-AA14-12D8FC35AD96}" type="presParOf" srcId="{ED074165-EBBD-4FB2-8B12-B1978A78EA82}" destId="{7477DFBA-2FEC-4883-BE3A-F5D602CDA6CE}" srcOrd="2" destOrd="0" presId="urn:microsoft.com/office/officeart/2009/3/layout/HorizontalOrganizationChart"/>
    <dgm:cxn modelId="{5DFB95F1-3250-4C7E-8547-0A663D39B2F2}" type="presParOf" srcId="{ED074165-EBBD-4FB2-8B12-B1978A78EA82}" destId="{7A25DBEC-363E-46D9-B5CC-4868AB2315EA}" srcOrd="3" destOrd="0" presId="urn:microsoft.com/office/officeart/2009/3/layout/HorizontalOrganizationChart"/>
    <dgm:cxn modelId="{8711E9FB-5B16-487B-B986-14721E4004E0}" type="presParOf" srcId="{7A25DBEC-363E-46D9-B5CC-4868AB2315EA}" destId="{35D309F7-78E4-4BC2-9AD2-A7F67808A423}" srcOrd="0" destOrd="0" presId="urn:microsoft.com/office/officeart/2009/3/layout/HorizontalOrganizationChart"/>
    <dgm:cxn modelId="{8B5C1009-EF11-4A35-9E71-1D236881AC61}" type="presParOf" srcId="{35D309F7-78E4-4BC2-9AD2-A7F67808A423}" destId="{ED795A06-83C9-4900-8B2A-8FF34D80C777}" srcOrd="0" destOrd="0" presId="urn:microsoft.com/office/officeart/2009/3/layout/HorizontalOrganizationChart"/>
    <dgm:cxn modelId="{EDF731B7-CB0C-4AF7-9327-CCE4E6A43BAD}" type="presParOf" srcId="{35D309F7-78E4-4BC2-9AD2-A7F67808A423}" destId="{E25311DB-1EDB-4A2F-9C8B-A4AB41DA84DF}" srcOrd="1" destOrd="0" presId="urn:microsoft.com/office/officeart/2009/3/layout/HorizontalOrganizationChart"/>
    <dgm:cxn modelId="{A7D14642-2310-4BCE-AC2F-4A36FDC4FF3F}" type="presParOf" srcId="{7A25DBEC-363E-46D9-B5CC-4868AB2315EA}" destId="{DFE4286F-DF65-4AD7-9950-925DC1FBFF46}" srcOrd="1" destOrd="0" presId="urn:microsoft.com/office/officeart/2009/3/layout/HorizontalOrganizationChart"/>
    <dgm:cxn modelId="{CF2DCE18-6BE7-4A95-A1E4-AEA919F782E4}" type="presParOf" srcId="{DFE4286F-DF65-4AD7-9950-925DC1FBFF46}" destId="{636DB620-846A-43D1-B485-0BEC7DD025F2}" srcOrd="0" destOrd="0" presId="urn:microsoft.com/office/officeart/2009/3/layout/HorizontalOrganizationChart"/>
    <dgm:cxn modelId="{CCFFD0C2-60B4-451B-BBA8-DC200FA86E29}" type="presParOf" srcId="{DFE4286F-DF65-4AD7-9950-925DC1FBFF46}" destId="{53D1230D-2012-4C81-B82A-250F227C5366}" srcOrd="1" destOrd="0" presId="urn:microsoft.com/office/officeart/2009/3/layout/HorizontalOrganizationChart"/>
    <dgm:cxn modelId="{A0D31201-E0B0-4F2B-93E6-DC148B8915B9}" type="presParOf" srcId="{53D1230D-2012-4C81-B82A-250F227C5366}" destId="{D5D4C4D7-0A2A-493A-B932-15A3129B5889}" srcOrd="0" destOrd="0" presId="urn:microsoft.com/office/officeart/2009/3/layout/HorizontalOrganizationChart"/>
    <dgm:cxn modelId="{78B37574-D212-40B1-A2DB-7E33A6B1413F}" type="presParOf" srcId="{D5D4C4D7-0A2A-493A-B932-15A3129B5889}" destId="{AA7ACD4A-B851-460A-BC27-680FB7445BC2}" srcOrd="0" destOrd="0" presId="urn:microsoft.com/office/officeart/2009/3/layout/HorizontalOrganizationChart"/>
    <dgm:cxn modelId="{68228A5B-3175-462E-BCC7-31584D6A05B2}" type="presParOf" srcId="{D5D4C4D7-0A2A-493A-B932-15A3129B5889}" destId="{7859D3B4-B8A8-4793-B3C9-1C1A9A186A97}" srcOrd="1" destOrd="0" presId="urn:microsoft.com/office/officeart/2009/3/layout/HorizontalOrganizationChart"/>
    <dgm:cxn modelId="{7F47E4F2-D20A-41BF-8341-410B37A963EA}" type="presParOf" srcId="{53D1230D-2012-4C81-B82A-250F227C5366}" destId="{40DC2A50-1EC5-42E2-BC50-E468468D9F33}" srcOrd="1" destOrd="0" presId="urn:microsoft.com/office/officeart/2009/3/layout/HorizontalOrganizationChart"/>
    <dgm:cxn modelId="{6CAAA545-07C5-4AE8-94F9-76465E190611}" type="presParOf" srcId="{53D1230D-2012-4C81-B82A-250F227C5366}" destId="{523F6AF4-3730-4FC1-8605-B91DCF884B69}" srcOrd="2" destOrd="0" presId="urn:microsoft.com/office/officeart/2009/3/layout/HorizontalOrganizationChart"/>
    <dgm:cxn modelId="{4D3C84B7-2ABC-43E2-9E00-38FEEA07FFE8}" type="presParOf" srcId="{DFE4286F-DF65-4AD7-9950-925DC1FBFF46}" destId="{90E55C49-CCBF-4734-B397-A967C8357619}" srcOrd="2" destOrd="0" presId="urn:microsoft.com/office/officeart/2009/3/layout/HorizontalOrganizationChart"/>
    <dgm:cxn modelId="{935E2200-A833-4403-8A4F-525747DBB5BB}" type="presParOf" srcId="{DFE4286F-DF65-4AD7-9950-925DC1FBFF46}" destId="{AA32FB2E-58E9-4750-B9A2-A3DD4732EA6A}" srcOrd="3" destOrd="0" presId="urn:microsoft.com/office/officeart/2009/3/layout/HorizontalOrganizationChart"/>
    <dgm:cxn modelId="{E2C25CFB-FCEB-477E-9D81-FED8392A4766}" type="presParOf" srcId="{AA32FB2E-58E9-4750-B9A2-A3DD4732EA6A}" destId="{8C02AAC0-FC9C-4689-A251-ED4B20236034}" srcOrd="0" destOrd="0" presId="urn:microsoft.com/office/officeart/2009/3/layout/HorizontalOrganizationChart"/>
    <dgm:cxn modelId="{DDC6FD9F-B871-41E6-A7B3-98ADB0BED2FE}" type="presParOf" srcId="{8C02AAC0-FC9C-4689-A251-ED4B20236034}" destId="{CFBB7E77-EC38-4B87-BDF9-EB7695551720}" srcOrd="0" destOrd="0" presId="urn:microsoft.com/office/officeart/2009/3/layout/HorizontalOrganizationChart"/>
    <dgm:cxn modelId="{4645E787-F672-4311-80B0-52C860D66391}" type="presParOf" srcId="{8C02AAC0-FC9C-4689-A251-ED4B20236034}" destId="{F8A2E4CC-575C-4AE0-A79B-7CC662037864}" srcOrd="1" destOrd="0" presId="urn:microsoft.com/office/officeart/2009/3/layout/HorizontalOrganizationChart"/>
    <dgm:cxn modelId="{77AB6AC7-8F77-472C-AA79-3DFEB9CB4BD9}" type="presParOf" srcId="{AA32FB2E-58E9-4750-B9A2-A3DD4732EA6A}" destId="{E78F01DD-C05A-45A0-A04A-0E3FB1F37E46}" srcOrd="1" destOrd="0" presId="urn:microsoft.com/office/officeart/2009/3/layout/HorizontalOrganizationChart"/>
    <dgm:cxn modelId="{40967D9A-9663-4B4D-B887-3B4DDE835811}" type="presParOf" srcId="{AA32FB2E-58E9-4750-B9A2-A3DD4732EA6A}" destId="{8532628E-8CBF-46ED-80EA-9E50A6D80D5D}" srcOrd="2" destOrd="0" presId="urn:microsoft.com/office/officeart/2009/3/layout/HorizontalOrganizationChart"/>
    <dgm:cxn modelId="{0F69CA76-4033-4A54-AC64-5F2D3D793DDC}" type="presParOf" srcId="{DFE4286F-DF65-4AD7-9950-925DC1FBFF46}" destId="{14FA4735-3C27-4C01-94C7-FEE9355D805E}" srcOrd="4" destOrd="0" presId="urn:microsoft.com/office/officeart/2009/3/layout/HorizontalOrganizationChart"/>
    <dgm:cxn modelId="{F1EA1F69-B869-461F-ABB2-1A92F3EFFBEB}" type="presParOf" srcId="{DFE4286F-DF65-4AD7-9950-925DC1FBFF46}" destId="{B8611B4F-E665-4DCB-909D-760C79CBE343}" srcOrd="5" destOrd="0" presId="urn:microsoft.com/office/officeart/2009/3/layout/HorizontalOrganizationChart"/>
    <dgm:cxn modelId="{8D9F9E04-5123-46CF-819E-700B9BB33CA3}" type="presParOf" srcId="{B8611B4F-E665-4DCB-909D-760C79CBE343}" destId="{A7E45250-70F3-44BF-99C3-B0FE6069476B}" srcOrd="0" destOrd="0" presId="urn:microsoft.com/office/officeart/2009/3/layout/HorizontalOrganizationChart"/>
    <dgm:cxn modelId="{44585ED9-A2D6-46F4-86E4-4B8EC92F94FA}" type="presParOf" srcId="{A7E45250-70F3-44BF-99C3-B0FE6069476B}" destId="{3055EBDB-5534-4DBD-A79D-AD2DAFC5453D}" srcOrd="0" destOrd="0" presId="urn:microsoft.com/office/officeart/2009/3/layout/HorizontalOrganizationChart"/>
    <dgm:cxn modelId="{C2B9762B-0E65-42CB-861C-9D0FD718FEE2}" type="presParOf" srcId="{A7E45250-70F3-44BF-99C3-B0FE6069476B}" destId="{43B87724-D7F2-4001-9B15-E8B03B6D1371}" srcOrd="1" destOrd="0" presId="urn:microsoft.com/office/officeart/2009/3/layout/HorizontalOrganizationChart"/>
    <dgm:cxn modelId="{3CF2808F-9B88-4CFC-A1A6-3CD443599E9A}" type="presParOf" srcId="{B8611B4F-E665-4DCB-909D-760C79CBE343}" destId="{F22A8A01-9DAF-4A4E-A347-BD83168F1458}" srcOrd="1" destOrd="0" presId="urn:microsoft.com/office/officeart/2009/3/layout/HorizontalOrganizationChart"/>
    <dgm:cxn modelId="{C646A721-F2E2-4819-A7A1-59ED4BB6696F}" type="presParOf" srcId="{B8611B4F-E665-4DCB-909D-760C79CBE343}" destId="{8AB78F50-CB95-40D1-BF9C-428CE230A7DA}" srcOrd="2" destOrd="0" presId="urn:microsoft.com/office/officeart/2009/3/layout/HorizontalOrganizationChart"/>
    <dgm:cxn modelId="{3C1A9FB0-AC6E-45E8-80F7-A48B2146683E}" type="presParOf" srcId="{7A25DBEC-363E-46D9-B5CC-4868AB2315EA}" destId="{DD19C1EE-4EF0-4A39-BE8B-1C4998A4E57E}" srcOrd="2" destOrd="0" presId="urn:microsoft.com/office/officeart/2009/3/layout/HorizontalOrganizationChart"/>
    <dgm:cxn modelId="{79A097ED-A59F-40FF-81D7-E7C7C764B5D8}" type="presParOf" srcId="{ED074165-EBBD-4FB2-8B12-B1978A78EA82}" destId="{C6EDB7A7-BECC-458B-AAB1-42E191B12328}" srcOrd="4" destOrd="0" presId="urn:microsoft.com/office/officeart/2009/3/layout/HorizontalOrganizationChart"/>
    <dgm:cxn modelId="{49648664-3C45-4726-94E2-085C4858A539}" type="presParOf" srcId="{ED074165-EBBD-4FB2-8B12-B1978A78EA82}" destId="{C95D5BE7-5049-4594-88F4-B3B6CDC0167C}" srcOrd="5" destOrd="0" presId="urn:microsoft.com/office/officeart/2009/3/layout/HorizontalOrganizationChart"/>
    <dgm:cxn modelId="{24983BD2-CEE3-4EC6-86F8-A42ABF571C61}" type="presParOf" srcId="{C95D5BE7-5049-4594-88F4-B3B6CDC0167C}" destId="{0AEDE72C-2A31-4FD2-89B2-8503887730E2}" srcOrd="0" destOrd="0" presId="urn:microsoft.com/office/officeart/2009/3/layout/HorizontalOrganizationChart"/>
    <dgm:cxn modelId="{A31A6FCA-2807-4AD0-B7E1-9F2B6C1E9151}" type="presParOf" srcId="{0AEDE72C-2A31-4FD2-89B2-8503887730E2}" destId="{EDA44014-F5DE-4CCB-98BC-39AA9C9C8B59}" srcOrd="0" destOrd="0" presId="urn:microsoft.com/office/officeart/2009/3/layout/HorizontalOrganizationChart"/>
    <dgm:cxn modelId="{518C9F8E-FE23-4632-9DBF-13A64907ACA6}" type="presParOf" srcId="{0AEDE72C-2A31-4FD2-89B2-8503887730E2}" destId="{FBE57A52-BC64-4851-8689-ADA8EC570CC4}" srcOrd="1" destOrd="0" presId="urn:microsoft.com/office/officeart/2009/3/layout/HorizontalOrganizationChart"/>
    <dgm:cxn modelId="{E44DF364-1AAF-40AE-8894-B30A816E1CBC}" type="presParOf" srcId="{C95D5BE7-5049-4594-88F4-B3B6CDC0167C}" destId="{0B40AC7E-743A-4189-AC5B-E4CAAD20F92A}" srcOrd="1" destOrd="0" presId="urn:microsoft.com/office/officeart/2009/3/layout/HorizontalOrganizationChart"/>
    <dgm:cxn modelId="{C518A82C-EAEB-40F5-9E09-8C9580BCBEED}" type="presParOf" srcId="{C95D5BE7-5049-4594-88F4-B3B6CDC0167C}" destId="{EFFCCB45-24B8-432D-B1F3-B0DB70EC3BEB}" srcOrd="2" destOrd="0" presId="urn:microsoft.com/office/officeart/2009/3/layout/HorizontalOrganizationChart"/>
    <dgm:cxn modelId="{81DB5A4D-5164-4835-9AD5-470AAEE69EFE}" type="presParOf" srcId="{ED074165-EBBD-4FB2-8B12-B1978A78EA82}" destId="{7B7AC510-0C94-4094-AC26-A1831956CD8A}" srcOrd="6" destOrd="0" presId="urn:microsoft.com/office/officeart/2009/3/layout/HorizontalOrganizationChart"/>
    <dgm:cxn modelId="{041B7A56-3E86-4258-A077-670AC1C02FE9}" type="presParOf" srcId="{ED074165-EBBD-4FB2-8B12-B1978A78EA82}" destId="{B40A7AC2-63B7-4DF1-8657-4EECA6B9F9B5}" srcOrd="7" destOrd="0" presId="urn:microsoft.com/office/officeart/2009/3/layout/HorizontalOrganizationChart"/>
    <dgm:cxn modelId="{CEECA0DC-7AA3-43DB-A054-2F1F37045E66}" type="presParOf" srcId="{B40A7AC2-63B7-4DF1-8657-4EECA6B9F9B5}" destId="{08B2E7B8-4084-4C9F-9E0E-47FFFF8669FF}" srcOrd="0" destOrd="0" presId="urn:microsoft.com/office/officeart/2009/3/layout/HorizontalOrganizationChart"/>
    <dgm:cxn modelId="{9DB09AD6-912B-4580-8295-9C06FAAA366E}" type="presParOf" srcId="{08B2E7B8-4084-4C9F-9E0E-47FFFF8669FF}" destId="{EE5B9C8B-73AF-46AC-8A2A-69CEC4CC327C}" srcOrd="0" destOrd="0" presId="urn:microsoft.com/office/officeart/2009/3/layout/HorizontalOrganizationChart"/>
    <dgm:cxn modelId="{22F426E1-E018-4654-9E91-ABF89D24EB7B}" type="presParOf" srcId="{08B2E7B8-4084-4C9F-9E0E-47FFFF8669FF}" destId="{76C6FD33-4740-4888-A8BA-FD7B71B0D558}" srcOrd="1" destOrd="0" presId="urn:microsoft.com/office/officeart/2009/3/layout/HorizontalOrganizationChart"/>
    <dgm:cxn modelId="{A17CE9E6-6555-41D6-8451-1FED16059970}" type="presParOf" srcId="{B40A7AC2-63B7-4DF1-8657-4EECA6B9F9B5}" destId="{0B4BAC40-D547-445F-BC53-13FF86C3691A}" srcOrd="1" destOrd="0" presId="urn:microsoft.com/office/officeart/2009/3/layout/HorizontalOrganizationChart"/>
    <dgm:cxn modelId="{C151F015-59E0-4FDC-B244-378E653E87D9}" type="presParOf" srcId="{B40A7AC2-63B7-4DF1-8657-4EECA6B9F9B5}" destId="{3833F607-2F42-4D29-9128-D8A216AEDEC9}" srcOrd="2" destOrd="0" presId="urn:microsoft.com/office/officeart/2009/3/layout/HorizontalOrganizationChart"/>
    <dgm:cxn modelId="{1A287A9F-BF7A-4195-A414-3FAC7D0E623A}" type="presParOf" srcId="{ED074165-EBBD-4FB2-8B12-B1978A78EA82}" destId="{3DE53D33-2E74-4C7F-A434-F0CE98B872C7}" srcOrd="8" destOrd="0" presId="urn:microsoft.com/office/officeart/2009/3/layout/HorizontalOrganizationChart"/>
    <dgm:cxn modelId="{E022596B-A415-41F9-BD9A-B12D3C1C4CD4}" type="presParOf" srcId="{ED074165-EBBD-4FB2-8B12-B1978A78EA82}" destId="{6CA4F15D-66B8-48CE-9399-39E7DC2E9146}" srcOrd="9" destOrd="0" presId="urn:microsoft.com/office/officeart/2009/3/layout/HorizontalOrganizationChart"/>
    <dgm:cxn modelId="{77905EF5-191B-4DDB-8F1C-F42513C2BE3F}" type="presParOf" srcId="{6CA4F15D-66B8-48CE-9399-39E7DC2E9146}" destId="{229A4EDD-A1EF-4A5F-A942-3E56D20CA483}" srcOrd="0" destOrd="0" presId="urn:microsoft.com/office/officeart/2009/3/layout/HorizontalOrganizationChart"/>
    <dgm:cxn modelId="{3C1F9B86-A831-4FEF-AFBB-E4955CB51348}" type="presParOf" srcId="{229A4EDD-A1EF-4A5F-A942-3E56D20CA483}" destId="{A56605DD-E46B-4EFE-A57A-0E1957B5C6E7}" srcOrd="0" destOrd="0" presId="urn:microsoft.com/office/officeart/2009/3/layout/HorizontalOrganizationChart"/>
    <dgm:cxn modelId="{64EABD37-7F8F-4001-BEC8-D2897A02CF44}" type="presParOf" srcId="{229A4EDD-A1EF-4A5F-A942-3E56D20CA483}" destId="{9D6AC511-93E0-42FC-AABB-D24B31758959}" srcOrd="1" destOrd="0" presId="urn:microsoft.com/office/officeart/2009/3/layout/HorizontalOrganizationChart"/>
    <dgm:cxn modelId="{2390D003-FA10-4803-9304-A1F577DACB65}" type="presParOf" srcId="{6CA4F15D-66B8-48CE-9399-39E7DC2E9146}" destId="{1FDEB48D-6819-45E6-BE00-3490CAF6F056}" srcOrd="1" destOrd="0" presId="urn:microsoft.com/office/officeart/2009/3/layout/HorizontalOrganizationChart"/>
    <dgm:cxn modelId="{79B3315E-AC94-41DE-8EBE-1FD12891C75C}" type="presParOf" srcId="{6CA4F15D-66B8-48CE-9399-39E7DC2E9146}" destId="{05F38E57-552F-4D0B-9C16-007CBA5E36FB}" srcOrd="2" destOrd="0" presId="urn:microsoft.com/office/officeart/2009/3/layout/HorizontalOrganizationChart"/>
    <dgm:cxn modelId="{F63453E5-A52E-44D1-BC2C-7CF8CF6F2CC1}" type="presParOf" srcId="{ED074165-EBBD-4FB2-8B12-B1978A78EA82}" destId="{6B32D3FB-86B3-48E2-A3E1-E11470983903}" srcOrd="10" destOrd="0" presId="urn:microsoft.com/office/officeart/2009/3/layout/HorizontalOrganizationChart"/>
    <dgm:cxn modelId="{DE446D59-E09B-4A0A-A2F1-4032B91C1405}" type="presParOf" srcId="{ED074165-EBBD-4FB2-8B12-B1978A78EA82}" destId="{A2ACA50D-4C70-4282-9866-8B30F59036C0}" srcOrd="11" destOrd="0" presId="urn:microsoft.com/office/officeart/2009/3/layout/HorizontalOrganizationChart"/>
    <dgm:cxn modelId="{7C69C55D-7E84-4D1C-BA7C-ECB0248166F6}" type="presParOf" srcId="{A2ACA50D-4C70-4282-9866-8B30F59036C0}" destId="{0D19ED41-15D2-4E1B-AC8F-72F77D308570}" srcOrd="0" destOrd="0" presId="urn:microsoft.com/office/officeart/2009/3/layout/HorizontalOrganizationChart"/>
    <dgm:cxn modelId="{F82F0CB7-A55C-4D90-A887-64237D2464E0}" type="presParOf" srcId="{0D19ED41-15D2-4E1B-AC8F-72F77D308570}" destId="{FAB4A5B3-6627-4E20-A6E8-07675FAAC475}" srcOrd="0" destOrd="0" presId="urn:microsoft.com/office/officeart/2009/3/layout/HorizontalOrganizationChart"/>
    <dgm:cxn modelId="{256FFDED-6DCC-4B05-9981-5AC6D08B7DE6}" type="presParOf" srcId="{0D19ED41-15D2-4E1B-AC8F-72F77D308570}" destId="{9DD89C04-97DB-43A4-B885-C3F8C646367B}" srcOrd="1" destOrd="0" presId="urn:microsoft.com/office/officeart/2009/3/layout/HorizontalOrganizationChart"/>
    <dgm:cxn modelId="{08B5F46E-2ED5-4D08-AE1E-53FD2D32E1DC}" type="presParOf" srcId="{A2ACA50D-4C70-4282-9866-8B30F59036C0}" destId="{662C2E66-7719-4484-9F40-13E11177F58F}" srcOrd="1" destOrd="0" presId="urn:microsoft.com/office/officeart/2009/3/layout/HorizontalOrganizationChart"/>
    <dgm:cxn modelId="{70FF9976-B792-499A-8C7A-B9DD01CD343D}" type="presParOf" srcId="{A2ACA50D-4C70-4282-9866-8B30F59036C0}" destId="{3EB9F107-2816-440D-9B0B-404CB19D56D6}" srcOrd="2" destOrd="0" presId="urn:microsoft.com/office/officeart/2009/3/layout/HorizontalOrganizationChart"/>
    <dgm:cxn modelId="{0A7A8836-E175-4E97-8271-4B3ADFE46A9F}" type="presParOf" srcId="{ED074165-EBBD-4FB2-8B12-B1978A78EA82}" destId="{B39F3F35-017C-421E-B3A0-BB11E401375D}" srcOrd="12" destOrd="0" presId="urn:microsoft.com/office/officeart/2009/3/layout/HorizontalOrganizationChart"/>
    <dgm:cxn modelId="{CA84C9EB-9DEA-44C3-B2EA-ED95F1063102}" type="presParOf" srcId="{ED074165-EBBD-4FB2-8B12-B1978A78EA82}" destId="{FFDEFC70-D328-40E1-88D3-9AC59FD1F919}" srcOrd="13" destOrd="0" presId="urn:microsoft.com/office/officeart/2009/3/layout/HorizontalOrganizationChart"/>
    <dgm:cxn modelId="{0052A6E0-BE67-4E31-8C3D-38EB2A538B94}" type="presParOf" srcId="{FFDEFC70-D328-40E1-88D3-9AC59FD1F919}" destId="{3B126194-C90B-420E-8247-0907845E406A}" srcOrd="0" destOrd="0" presId="urn:microsoft.com/office/officeart/2009/3/layout/HorizontalOrganizationChart"/>
    <dgm:cxn modelId="{BE7E564A-ED26-4A2C-AE16-4641CA45D423}" type="presParOf" srcId="{3B126194-C90B-420E-8247-0907845E406A}" destId="{E1D9EBD3-CDDE-4DDB-AD6B-31ADCDEEAC60}" srcOrd="0" destOrd="0" presId="urn:microsoft.com/office/officeart/2009/3/layout/HorizontalOrganizationChart"/>
    <dgm:cxn modelId="{F6248E75-0CE7-4FF3-A492-66C4A251D2D0}" type="presParOf" srcId="{3B126194-C90B-420E-8247-0907845E406A}" destId="{E936BE5A-DB2E-4B91-8972-7E6F77BB7B9C}" srcOrd="1" destOrd="0" presId="urn:microsoft.com/office/officeart/2009/3/layout/HorizontalOrganizationChart"/>
    <dgm:cxn modelId="{E3C24B07-8519-4E81-B0F0-6662D77AC7F0}" type="presParOf" srcId="{FFDEFC70-D328-40E1-88D3-9AC59FD1F919}" destId="{7ADC2AE1-D8DD-4D90-BEE2-2586627A2BC2}" srcOrd="1" destOrd="0" presId="urn:microsoft.com/office/officeart/2009/3/layout/HorizontalOrganizationChart"/>
    <dgm:cxn modelId="{E8C098FE-9A1D-42A7-80C7-14E4CF8D35D8}" type="presParOf" srcId="{FFDEFC70-D328-40E1-88D3-9AC59FD1F919}" destId="{90ED6E1E-51AB-4199-9C80-8C37F71B7E39}" srcOrd="2" destOrd="0" presId="urn:microsoft.com/office/officeart/2009/3/layout/HorizontalOrganizationChart"/>
    <dgm:cxn modelId="{6504FB2A-9C25-4ECB-A96D-CB3034BC71BE}" type="presParOf" srcId="{ED074165-EBBD-4FB2-8B12-B1978A78EA82}" destId="{666FF521-C865-4E6B-B04C-9DC552680601}" srcOrd="14" destOrd="0" presId="urn:microsoft.com/office/officeart/2009/3/layout/HorizontalOrganizationChart"/>
    <dgm:cxn modelId="{B85AA781-6DE6-401B-949F-8DC012C3B52E}" type="presParOf" srcId="{ED074165-EBBD-4FB2-8B12-B1978A78EA82}" destId="{BDBF57D7-5497-4E04-9258-33C869E5C039}" srcOrd="15" destOrd="0" presId="urn:microsoft.com/office/officeart/2009/3/layout/HorizontalOrganizationChart"/>
    <dgm:cxn modelId="{83B93C0E-38EB-4D6A-B0AE-C99679FF153D}" type="presParOf" srcId="{BDBF57D7-5497-4E04-9258-33C869E5C039}" destId="{908D1F50-D297-48CF-83D2-82102F278C10}" srcOrd="0" destOrd="0" presId="urn:microsoft.com/office/officeart/2009/3/layout/HorizontalOrganizationChart"/>
    <dgm:cxn modelId="{0A967954-4847-4C87-8F8D-5C4D9378F419}" type="presParOf" srcId="{908D1F50-D297-48CF-83D2-82102F278C10}" destId="{0745F667-4836-428C-BCFF-75087B5FD584}" srcOrd="0" destOrd="0" presId="urn:microsoft.com/office/officeart/2009/3/layout/HorizontalOrganizationChart"/>
    <dgm:cxn modelId="{EE9451AB-0ED0-4F11-8DEB-DEDACE9FD84C}" type="presParOf" srcId="{908D1F50-D297-48CF-83D2-82102F278C10}" destId="{A210C312-4582-41FA-B83D-EB0CA68BB7C3}" srcOrd="1" destOrd="0" presId="urn:microsoft.com/office/officeart/2009/3/layout/HorizontalOrganizationChart"/>
    <dgm:cxn modelId="{0B32AEEC-DBDD-47D2-AB16-18EDEDBEE483}" type="presParOf" srcId="{BDBF57D7-5497-4E04-9258-33C869E5C039}" destId="{0A9D4905-2C72-44AC-A0AB-BD430CAA32C5}" srcOrd="1" destOrd="0" presId="urn:microsoft.com/office/officeart/2009/3/layout/HorizontalOrganizationChart"/>
    <dgm:cxn modelId="{AFAAFED0-74FF-4D49-B512-E84B82B95C1C}" type="presParOf" srcId="{0A9D4905-2C72-44AC-A0AB-BD430CAA32C5}" destId="{05F5ED07-6CBF-4DD5-B667-7F57A72C5501}" srcOrd="0" destOrd="0" presId="urn:microsoft.com/office/officeart/2009/3/layout/HorizontalOrganizationChart"/>
    <dgm:cxn modelId="{E11B0D84-4413-4AF7-9F45-B59F7556E0C2}" type="presParOf" srcId="{0A9D4905-2C72-44AC-A0AB-BD430CAA32C5}" destId="{92BF4005-AFB0-4BF0-90AC-1B1D52F7E3CC}" srcOrd="1" destOrd="0" presId="urn:microsoft.com/office/officeart/2009/3/layout/HorizontalOrganizationChart"/>
    <dgm:cxn modelId="{79660B26-3EAB-491B-8545-821468C008C8}" type="presParOf" srcId="{92BF4005-AFB0-4BF0-90AC-1B1D52F7E3CC}" destId="{CFE9BA1F-8709-40AC-BD3F-AAA80975ADBA}" srcOrd="0" destOrd="0" presId="urn:microsoft.com/office/officeart/2009/3/layout/HorizontalOrganizationChart"/>
    <dgm:cxn modelId="{A20B522A-AD0E-4B04-AE98-CAC5013E9650}" type="presParOf" srcId="{CFE9BA1F-8709-40AC-BD3F-AAA80975ADBA}" destId="{6D17084E-9AA1-40FD-A65A-2C86B02FDE01}" srcOrd="0" destOrd="0" presId="urn:microsoft.com/office/officeart/2009/3/layout/HorizontalOrganizationChart"/>
    <dgm:cxn modelId="{687AF523-B18A-4EA2-A757-A5A761765408}" type="presParOf" srcId="{CFE9BA1F-8709-40AC-BD3F-AAA80975ADBA}" destId="{49B8CDEA-99D7-4BEE-8F37-117D7BC515AD}" srcOrd="1" destOrd="0" presId="urn:microsoft.com/office/officeart/2009/3/layout/HorizontalOrganizationChart"/>
    <dgm:cxn modelId="{37F38FE0-A2A8-48F5-964A-A34FC1B7DBDE}" type="presParOf" srcId="{92BF4005-AFB0-4BF0-90AC-1B1D52F7E3CC}" destId="{E58D018C-4EF1-40D1-988F-6D2538452D8C}" srcOrd="1" destOrd="0" presId="urn:microsoft.com/office/officeart/2009/3/layout/HorizontalOrganizationChart"/>
    <dgm:cxn modelId="{615344CA-F1C1-45E3-ADD9-68EC5C59A568}" type="presParOf" srcId="{92BF4005-AFB0-4BF0-90AC-1B1D52F7E3CC}" destId="{A0087A1B-A3C5-42BF-A587-D03EB51E614E}" srcOrd="2" destOrd="0" presId="urn:microsoft.com/office/officeart/2009/3/layout/HorizontalOrganizationChart"/>
    <dgm:cxn modelId="{B1BB78A5-52DD-4EE2-B4D8-40DC326DF3DC}" type="presParOf" srcId="{0A9D4905-2C72-44AC-A0AB-BD430CAA32C5}" destId="{47028E73-D0A4-45D0-BEA3-A7CF12E7DEA5}" srcOrd="2" destOrd="0" presId="urn:microsoft.com/office/officeart/2009/3/layout/HorizontalOrganizationChart"/>
    <dgm:cxn modelId="{EBC6B064-1D67-4872-A3EC-2BF6DB000459}" type="presParOf" srcId="{0A9D4905-2C72-44AC-A0AB-BD430CAA32C5}" destId="{8AC5A37F-9D4E-4393-9326-FEF40EC2F99D}" srcOrd="3" destOrd="0" presId="urn:microsoft.com/office/officeart/2009/3/layout/HorizontalOrganizationChart"/>
    <dgm:cxn modelId="{A97CB742-E8D0-40D4-88E3-D372BAC69AB1}" type="presParOf" srcId="{8AC5A37F-9D4E-4393-9326-FEF40EC2F99D}" destId="{10774A57-285B-477C-A068-1E748D034496}" srcOrd="0" destOrd="0" presId="urn:microsoft.com/office/officeart/2009/3/layout/HorizontalOrganizationChart"/>
    <dgm:cxn modelId="{16B0DA45-74E0-45E9-9097-613A47E71387}" type="presParOf" srcId="{10774A57-285B-477C-A068-1E748D034496}" destId="{D553613B-CEF7-4B46-ADD8-C066DDA31C72}" srcOrd="0" destOrd="0" presId="urn:microsoft.com/office/officeart/2009/3/layout/HorizontalOrganizationChart"/>
    <dgm:cxn modelId="{2E0B139B-7806-4938-9068-04D05FCEFCE7}" type="presParOf" srcId="{10774A57-285B-477C-A068-1E748D034496}" destId="{F81622B9-6057-409B-AB6B-B9F8B218C20A}" srcOrd="1" destOrd="0" presId="urn:microsoft.com/office/officeart/2009/3/layout/HorizontalOrganizationChart"/>
    <dgm:cxn modelId="{D612E995-CB86-43D7-9287-B0CACA72EDC8}" type="presParOf" srcId="{8AC5A37F-9D4E-4393-9326-FEF40EC2F99D}" destId="{FF8AB137-70B7-4C03-AAE0-3AE243604ED3}" srcOrd="1" destOrd="0" presId="urn:microsoft.com/office/officeart/2009/3/layout/HorizontalOrganizationChart"/>
    <dgm:cxn modelId="{0F45F4DA-04BC-4460-8CBC-5349C63311C8}" type="presParOf" srcId="{8AC5A37F-9D4E-4393-9326-FEF40EC2F99D}" destId="{9B980E39-1E3F-4595-95FC-5FC7B4BDCA2C}" srcOrd="2" destOrd="0" presId="urn:microsoft.com/office/officeart/2009/3/layout/HorizontalOrganizationChart"/>
    <dgm:cxn modelId="{13E01CA8-E1D3-458A-B559-3421958DFF0F}" type="presParOf" srcId="{0A9D4905-2C72-44AC-A0AB-BD430CAA32C5}" destId="{0653F699-AA7C-4E1B-B062-02C11125AB55}" srcOrd="4" destOrd="0" presId="urn:microsoft.com/office/officeart/2009/3/layout/HorizontalOrganizationChart"/>
    <dgm:cxn modelId="{9FE69CD3-02DF-4772-887C-7B5BA38790AF}" type="presParOf" srcId="{0A9D4905-2C72-44AC-A0AB-BD430CAA32C5}" destId="{3A08A32C-90D1-435A-9A92-AFC6B8566790}" srcOrd="5" destOrd="0" presId="urn:microsoft.com/office/officeart/2009/3/layout/HorizontalOrganizationChart"/>
    <dgm:cxn modelId="{53F4D6E2-91D6-4B4C-BDFD-D552A63659C6}" type="presParOf" srcId="{3A08A32C-90D1-435A-9A92-AFC6B8566790}" destId="{1082214D-EFA2-46CA-99B5-A592EC4B8A6C}" srcOrd="0" destOrd="0" presId="urn:microsoft.com/office/officeart/2009/3/layout/HorizontalOrganizationChart"/>
    <dgm:cxn modelId="{9D0DAA9F-8D74-4986-AEE6-7973B17DA760}" type="presParOf" srcId="{1082214D-EFA2-46CA-99B5-A592EC4B8A6C}" destId="{4BBE8BC7-AEC8-4225-BEBA-6F9EAF322A29}" srcOrd="0" destOrd="0" presId="urn:microsoft.com/office/officeart/2009/3/layout/HorizontalOrganizationChart"/>
    <dgm:cxn modelId="{F6EC5F0A-D617-4C7B-AA4E-1A050059F3F2}" type="presParOf" srcId="{1082214D-EFA2-46CA-99B5-A592EC4B8A6C}" destId="{BE84EA6F-9827-4832-953F-D8AB738DD7BD}" srcOrd="1" destOrd="0" presId="urn:microsoft.com/office/officeart/2009/3/layout/HorizontalOrganizationChart"/>
    <dgm:cxn modelId="{344298A6-F87F-482A-85C2-0FACE07E8EC3}" type="presParOf" srcId="{3A08A32C-90D1-435A-9A92-AFC6B8566790}" destId="{97D1724F-8BFF-4D36-9293-75EB27782679}" srcOrd="1" destOrd="0" presId="urn:microsoft.com/office/officeart/2009/3/layout/HorizontalOrganizationChart"/>
    <dgm:cxn modelId="{02C13EE9-045E-48EB-ADAC-DED4EC67B3AA}" type="presParOf" srcId="{3A08A32C-90D1-435A-9A92-AFC6B8566790}" destId="{BE5E9E7E-B749-493B-9DF8-F5123CCFD35F}" srcOrd="2" destOrd="0" presId="urn:microsoft.com/office/officeart/2009/3/layout/HorizontalOrganizationChart"/>
    <dgm:cxn modelId="{EDE3471F-B151-4EB0-BDEC-FAD5F2E7FBA5}" type="presParOf" srcId="{0A9D4905-2C72-44AC-A0AB-BD430CAA32C5}" destId="{B17B4320-CB73-433C-86DB-FF61DF16C077}" srcOrd="6" destOrd="0" presId="urn:microsoft.com/office/officeart/2009/3/layout/HorizontalOrganizationChart"/>
    <dgm:cxn modelId="{21CAA316-BBF4-4768-9948-60FC8CC83CE6}" type="presParOf" srcId="{0A9D4905-2C72-44AC-A0AB-BD430CAA32C5}" destId="{6333B2D1-BCD2-4DFD-AB89-3A4B6012CFB4}" srcOrd="7" destOrd="0" presId="urn:microsoft.com/office/officeart/2009/3/layout/HorizontalOrganizationChart"/>
    <dgm:cxn modelId="{9E3A4435-D481-43FD-85FA-80806CE383E1}" type="presParOf" srcId="{6333B2D1-BCD2-4DFD-AB89-3A4B6012CFB4}" destId="{9F30E559-06DC-416F-A139-15A19B511661}" srcOrd="0" destOrd="0" presId="urn:microsoft.com/office/officeart/2009/3/layout/HorizontalOrganizationChart"/>
    <dgm:cxn modelId="{316AC297-4195-475D-B0DF-E4075F413A79}" type="presParOf" srcId="{9F30E559-06DC-416F-A139-15A19B511661}" destId="{D8D91C56-5B2A-4E9A-AC64-3BD937E27251}" srcOrd="0" destOrd="0" presId="urn:microsoft.com/office/officeart/2009/3/layout/HorizontalOrganizationChart"/>
    <dgm:cxn modelId="{8F78971B-9A0B-490A-8F30-55B7CF93AEA2}" type="presParOf" srcId="{9F30E559-06DC-416F-A139-15A19B511661}" destId="{7C361F17-AB94-4C64-BDC3-CE78862011C5}" srcOrd="1" destOrd="0" presId="urn:microsoft.com/office/officeart/2009/3/layout/HorizontalOrganizationChart"/>
    <dgm:cxn modelId="{63C2868C-0D55-474D-B839-D42AB7460150}" type="presParOf" srcId="{6333B2D1-BCD2-4DFD-AB89-3A4B6012CFB4}" destId="{D4822581-66F3-4F75-AD6B-E7C03B85E84E}" srcOrd="1" destOrd="0" presId="urn:microsoft.com/office/officeart/2009/3/layout/HorizontalOrganizationChart"/>
    <dgm:cxn modelId="{53378915-0568-4847-AE9F-CBCFD727D7E1}" type="presParOf" srcId="{6333B2D1-BCD2-4DFD-AB89-3A4B6012CFB4}" destId="{6F8B2540-6207-452E-A791-CBBDD73BC990}" srcOrd="2" destOrd="0" presId="urn:microsoft.com/office/officeart/2009/3/layout/HorizontalOrganizationChart"/>
    <dgm:cxn modelId="{909CA64C-F035-4326-BE6C-76F0AFA2A126}" type="presParOf" srcId="{0A9D4905-2C72-44AC-A0AB-BD430CAA32C5}" destId="{1B91B962-ED6F-4C50-B530-C6F59BFFA6C3}" srcOrd="8" destOrd="0" presId="urn:microsoft.com/office/officeart/2009/3/layout/HorizontalOrganizationChart"/>
    <dgm:cxn modelId="{94AE50EB-22C8-4610-9CE7-9C6FC8929CE0}" type="presParOf" srcId="{0A9D4905-2C72-44AC-A0AB-BD430CAA32C5}" destId="{D20CCE2B-28E3-4E78-97D4-E086C8B57399}" srcOrd="9" destOrd="0" presId="urn:microsoft.com/office/officeart/2009/3/layout/HorizontalOrganizationChart"/>
    <dgm:cxn modelId="{33049224-0AD4-4E19-A648-02BC997D2561}" type="presParOf" srcId="{D20CCE2B-28E3-4E78-97D4-E086C8B57399}" destId="{8E7B9556-82A6-4B8A-8BFD-892982AAA7D3}" srcOrd="0" destOrd="0" presId="urn:microsoft.com/office/officeart/2009/3/layout/HorizontalOrganizationChart"/>
    <dgm:cxn modelId="{BB261912-F9F6-4434-AFFC-945441A6CB94}" type="presParOf" srcId="{8E7B9556-82A6-4B8A-8BFD-892982AAA7D3}" destId="{BADB564D-1C43-4292-A085-02E90A53EA44}" srcOrd="0" destOrd="0" presId="urn:microsoft.com/office/officeart/2009/3/layout/HorizontalOrganizationChart"/>
    <dgm:cxn modelId="{B5AB06C2-648E-47B6-9AF8-BB8E3C74E10F}" type="presParOf" srcId="{8E7B9556-82A6-4B8A-8BFD-892982AAA7D3}" destId="{84BFACB3-985E-4BB0-9000-5A69B72CF4A4}" srcOrd="1" destOrd="0" presId="urn:microsoft.com/office/officeart/2009/3/layout/HorizontalOrganizationChart"/>
    <dgm:cxn modelId="{FC771560-7290-497B-B322-C8A2D0E21C6E}" type="presParOf" srcId="{D20CCE2B-28E3-4E78-97D4-E086C8B57399}" destId="{7A92B65E-9ED5-46B0-8064-7BF5D7292482}" srcOrd="1" destOrd="0" presId="urn:microsoft.com/office/officeart/2009/3/layout/HorizontalOrganizationChart"/>
    <dgm:cxn modelId="{17C3BF14-3D2B-48EB-9887-11AB3A3E1583}" type="presParOf" srcId="{D20CCE2B-28E3-4E78-97D4-E086C8B57399}" destId="{E8F64D35-5B87-412B-AEC7-504E979D2F61}" srcOrd="2" destOrd="0" presId="urn:microsoft.com/office/officeart/2009/3/layout/HorizontalOrganizationChart"/>
    <dgm:cxn modelId="{9404E4B8-C21F-4C21-8758-59A4A2DFFD9C}" type="presParOf" srcId="{0A9D4905-2C72-44AC-A0AB-BD430CAA32C5}" destId="{EEC9E718-890A-4E0D-A245-17E432F9107C}" srcOrd="10" destOrd="0" presId="urn:microsoft.com/office/officeart/2009/3/layout/HorizontalOrganizationChart"/>
    <dgm:cxn modelId="{D62A73F7-EBD0-4A42-9E67-8CD732CB7722}" type="presParOf" srcId="{0A9D4905-2C72-44AC-A0AB-BD430CAA32C5}" destId="{C5125874-6742-4F64-80D2-2C5C134ACD5E}" srcOrd="11" destOrd="0" presId="urn:microsoft.com/office/officeart/2009/3/layout/HorizontalOrganizationChart"/>
    <dgm:cxn modelId="{A5333573-927F-4789-99C6-5BAFA28B16B8}" type="presParOf" srcId="{C5125874-6742-4F64-80D2-2C5C134ACD5E}" destId="{9C6A9870-F01D-4B3F-A323-4B43EA7D340A}" srcOrd="0" destOrd="0" presId="urn:microsoft.com/office/officeart/2009/3/layout/HorizontalOrganizationChart"/>
    <dgm:cxn modelId="{2D231858-616F-4B8F-A35A-3C40830C9E43}" type="presParOf" srcId="{9C6A9870-F01D-4B3F-A323-4B43EA7D340A}" destId="{6CFD077E-3EEF-4489-919A-70B1706FFDAC}" srcOrd="0" destOrd="0" presId="urn:microsoft.com/office/officeart/2009/3/layout/HorizontalOrganizationChart"/>
    <dgm:cxn modelId="{C6CD6243-3AF0-4CE5-BFDB-9424E8CB7052}" type="presParOf" srcId="{9C6A9870-F01D-4B3F-A323-4B43EA7D340A}" destId="{A8599B69-5D66-4E1C-B6B9-DA3A8A2F5128}" srcOrd="1" destOrd="0" presId="urn:microsoft.com/office/officeart/2009/3/layout/HorizontalOrganizationChart"/>
    <dgm:cxn modelId="{E1F8C0EA-FF30-4C58-AE11-4BFA3DE7533D}" type="presParOf" srcId="{C5125874-6742-4F64-80D2-2C5C134ACD5E}" destId="{3D285E51-40C8-4579-8740-8C9F4B461D32}" srcOrd="1" destOrd="0" presId="urn:microsoft.com/office/officeart/2009/3/layout/HorizontalOrganizationChart"/>
    <dgm:cxn modelId="{A64608C2-17A8-436A-940E-24457B85D0B0}" type="presParOf" srcId="{C5125874-6742-4F64-80D2-2C5C134ACD5E}" destId="{1C911777-5478-45EB-B372-1929F16233F7}" srcOrd="2" destOrd="0" presId="urn:microsoft.com/office/officeart/2009/3/layout/HorizontalOrganizationChart"/>
    <dgm:cxn modelId="{F098942F-759E-421F-B771-9204A35F4C61}" type="presParOf" srcId="{0A9D4905-2C72-44AC-A0AB-BD430CAA32C5}" destId="{F83998B4-703C-4CBD-93DE-C32DF85E8AE8}" srcOrd="12" destOrd="0" presId="urn:microsoft.com/office/officeart/2009/3/layout/HorizontalOrganizationChart"/>
    <dgm:cxn modelId="{4644F2E7-0FB7-4382-8114-571D2792950C}" type="presParOf" srcId="{0A9D4905-2C72-44AC-A0AB-BD430CAA32C5}" destId="{E8E34883-8F74-4821-8881-B5B8DE1227CA}" srcOrd="13" destOrd="0" presId="urn:microsoft.com/office/officeart/2009/3/layout/HorizontalOrganizationChart"/>
    <dgm:cxn modelId="{3A3BB49F-2AAC-4FD3-B41A-B95EFCB37DB5}" type="presParOf" srcId="{E8E34883-8F74-4821-8881-B5B8DE1227CA}" destId="{EE54B031-9CB5-44C2-9139-7AED9E5DAC0E}" srcOrd="0" destOrd="0" presId="urn:microsoft.com/office/officeart/2009/3/layout/HorizontalOrganizationChart"/>
    <dgm:cxn modelId="{1E30E3A3-86D1-4553-AFF9-86371725F1A4}" type="presParOf" srcId="{EE54B031-9CB5-44C2-9139-7AED9E5DAC0E}" destId="{1AB9648D-2BD4-43CC-9BA2-C54EDFB727A9}" srcOrd="0" destOrd="0" presId="urn:microsoft.com/office/officeart/2009/3/layout/HorizontalOrganizationChart"/>
    <dgm:cxn modelId="{61462E61-4153-47AE-BAC9-91C2C6353D33}" type="presParOf" srcId="{EE54B031-9CB5-44C2-9139-7AED9E5DAC0E}" destId="{B5A3DE05-4F2B-4B1A-AF5B-F58467A40F78}" srcOrd="1" destOrd="0" presId="urn:microsoft.com/office/officeart/2009/3/layout/HorizontalOrganizationChart"/>
    <dgm:cxn modelId="{C25154A2-3253-49C3-B512-39A1DEF75F7B}" type="presParOf" srcId="{E8E34883-8F74-4821-8881-B5B8DE1227CA}" destId="{0F3861FF-6CDF-4CF1-8739-8BB86C76027C}" srcOrd="1" destOrd="0" presId="urn:microsoft.com/office/officeart/2009/3/layout/HorizontalOrganizationChart"/>
    <dgm:cxn modelId="{EE1A7636-9F74-4C91-9A50-4964871E8922}" type="presParOf" srcId="{E8E34883-8F74-4821-8881-B5B8DE1227CA}" destId="{1EA30769-E66B-49BF-96B8-C3BB1AAE68C1}" srcOrd="2" destOrd="0" presId="urn:microsoft.com/office/officeart/2009/3/layout/HorizontalOrganizationChart"/>
    <dgm:cxn modelId="{2C7B9112-FF22-48E6-9976-2805E89A30DD}" type="presParOf" srcId="{0A9D4905-2C72-44AC-A0AB-BD430CAA32C5}" destId="{8C9C110B-EA85-4127-89FC-E1FCCB43F5A8}" srcOrd="14" destOrd="0" presId="urn:microsoft.com/office/officeart/2009/3/layout/HorizontalOrganizationChart"/>
    <dgm:cxn modelId="{52369F5D-3B6B-45C7-97A3-9E9070658DFE}" type="presParOf" srcId="{0A9D4905-2C72-44AC-A0AB-BD430CAA32C5}" destId="{9E08A63F-3E83-4A1E-81A6-FAC15AC3D24B}" srcOrd="15" destOrd="0" presId="urn:microsoft.com/office/officeart/2009/3/layout/HorizontalOrganizationChart"/>
    <dgm:cxn modelId="{D20D4932-5EF2-4BE1-8BCE-F18655487929}" type="presParOf" srcId="{9E08A63F-3E83-4A1E-81A6-FAC15AC3D24B}" destId="{B6BE9CAB-1830-4896-84A9-C58D6FE544D2}" srcOrd="0" destOrd="0" presId="urn:microsoft.com/office/officeart/2009/3/layout/HorizontalOrganizationChart"/>
    <dgm:cxn modelId="{D330356E-8123-4358-98CD-A2D143224644}" type="presParOf" srcId="{B6BE9CAB-1830-4896-84A9-C58D6FE544D2}" destId="{737635E7-496F-45DA-AE12-D82589EBC9AB}" srcOrd="0" destOrd="0" presId="urn:microsoft.com/office/officeart/2009/3/layout/HorizontalOrganizationChart"/>
    <dgm:cxn modelId="{6687840A-3491-44A3-9298-B210A3E87113}" type="presParOf" srcId="{B6BE9CAB-1830-4896-84A9-C58D6FE544D2}" destId="{140D42C5-4436-4133-9305-D37002C6DE4F}" srcOrd="1" destOrd="0" presId="urn:microsoft.com/office/officeart/2009/3/layout/HorizontalOrganizationChart"/>
    <dgm:cxn modelId="{F74A54E2-AF20-43A3-8A58-E67CF0320098}" type="presParOf" srcId="{9E08A63F-3E83-4A1E-81A6-FAC15AC3D24B}" destId="{46A0989A-C475-41E5-95E5-5466A9483902}" srcOrd="1" destOrd="0" presId="urn:microsoft.com/office/officeart/2009/3/layout/HorizontalOrganizationChart"/>
    <dgm:cxn modelId="{4F96D4C5-3300-4124-8A61-F0F9B3F9BA4A}" type="presParOf" srcId="{9E08A63F-3E83-4A1E-81A6-FAC15AC3D24B}" destId="{94E2E08C-668A-402B-BA3B-F825B49062FF}" srcOrd="2" destOrd="0" presId="urn:microsoft.com/office/officeart/2009/3/layout/HorizontalOrganizationChart"/>
    <dgm:cxn modelId="{7D6D66BA-E8C1-4CA9-BA3D-96C9263F2593}" type="presParOf" srcId="{0A9D4905-2C72-44AC-A0AB-BD430CAA32C5}" destId="{67ADB2C9-6211-4A1C-8E96-5037CDA3FF10}" srcOrd="16" destOrd="0" presId="urn:microsoft.com/office/officeart/2009/3/layout/HorizontalOrganizationChart"/>
    <dgm:cxn modelId="{5C221189-87BA-4FFE-B446-203C3678375F}" type="presParOf" srcId="{0A9D4905-2C72-44AC-A0AB-BD430CAA32C5}" destId="{FCAB7971-D56B-48A7-8179-DA385B325438}" srcOrd="17" destOrd="0" presId="urn:microsoft.com/office/officeart/2009/3/layout/HorizontalOrganizationChart"/>
    <dgm:cxn modelId="{34B8862D-5EAE-478A-A27A-191813430A5E}" type="presParOf" srcId="{FCAB7971-D56B-48A7-8179-DA385B325438}" destId="{AC1B4661-1099-4D65-B317-7D04FE481811}" srcOrd="0" destOrd="0" presId="urn:microsoft.com/office/officeart/2009/3/layout/HorizontalOrganizationChart"/>
    <dgm:cxn modelId="{E99A48A6-E3BE-4BC6-93DA-11116FF8B217}" type="presParOf" srcId="{AC1B4661-1099-4D65-B317-7D04FE481811}" destId="{BA7B2BBF-2524-4F40-909B-69FE87ECF3C9}" srcOrd="0" destOrd="0" presId="urn:microsoft.com/office/officeart/2009/3/layout/HorizontalOrganizationChart"/>
    <dgm:cxn modelId="{4B4F8D9A-F6D4-4986-A735-A0711AFD3FA3}" type="presParOf" srcId="{AC1B4661-1099-4D65-B317-7D04FE481811}" destId="{EBB1BF33-E6EF-4596-94BE-FDD61E8B8A70}" srcOrd="1" destOrd="0" presId="urn:microsoft.com/office/officeart/2009/3/layout/HorizontalOrganizationChart"/>
    <dgm:cxn modelId="{1277A81B-B513-4315-B9E5-7D746426500B}" type="presParOf" srcId="{FCAB7971-D56B-48A7-8179-DA385B325438}" destId="{BDFB7FBA-7F60-4679-9DE5-69F8E0F21904}" srcOrd="1" destOrd="0" presId="urn:microsoft.com/office/officeart/2009/3/layout/HorizontalOrganizationChart"/>
    <dgm:cxn modelId="{EA795DE3-5D0A-441A-8206-37565B6EA7A9}" type="presParOf" srcId="{FCAB7971-D56B-48A7-8179-DA385B325438}" destId="{D749376D-5731-47C3-B67F-880F9E28A98B}" srcOrd="2" destOrd="0" presId="urn:microsoft.com/office/officeart/2009/3/layout/HorizontalOrganizationChart"/>
    <dgm:cxn modelId="{33945D7B-42A9-499A-8343-C918C8AA8AEA}" type="presParOf" srcId="{BDBF57D7-5497-4E04-9258-33C869E5C039}" destId="{E80DDA4A-971D-42E7-8963-51DF03B6268A}" srcOrd="2" destOrd="0" presId="urn:microsoft.com/office/officeart/2009/3/layout/HorizontalOrganizationChart"/>
    <dgm:cxn modelId="{D9C5F4A0-DD53-4221-9DEF-54F105194216}" type="presParOf" srcId="{ED074165-EBBD-4FB2-8B12-B1978A78EA82}" destId="{113C5748-38FC-4EFB-BAE1-96A97C23F765}" srcOrd="16" destOrd="0" presId="urn:microsoft.com/office/officeart/2009/3/layout/HorizontalOrganizationChart"/>
    <dgm:cxn modelId="{51C712E2-DEB0-4C63-9C85-25CF4E1061D1}" type="presParOf" srcId="{ED074165-EBBD-4FB2-8B12-B1978A78EA82}" destId="{FD09DF08-6155-4672-A742-95BD0EF3A1CF}" srcOrd="17" destOrd="0" presId="urn:microsoft.com/office/officeart/2009/3/layout/HorizontalOrganizationChart"/>
    <dgm:cxn modelId="{268F1F58-00A2-4268-BD66-AC33B2C57072}" type="presParOf" srcId="{FD09DF08-6155-4672-A742-95BD0EF3A1CF}" destId="{97A29FD4-8ED4-477E-923A-161594F31FFD}" srcOrd="0" destOrd="0" presId="urn:microsoft.com/office/officeart/2009/3/layout/HorizontalOrganizationChart"/>
    <dgm:cxn modelId="{4107825E-D6D4-460E-98BD-342716A1EC09}" type="presParOf" srcId="{97A29FD4-8ED4-477E-923A-161594F31FFD}" destId="{AE02685C-838B-4B00-83EB-32BB97CEB824}" srcOrd="0" destOrd="0" presId="urn:microsoft.com/office/officeart/2009/3/layout/HorizontalOrganizationChart"/>
    <dgm:cxn modelId="{313C7863-8710-4969-996E-0441248B3344}" type="presParOf" srcId="{97A29FD4-8ED4-477E-923A-161594F31FFD}" destId="{FEC32502-6CFD-49E3-9430-67F582AC7854}" srcOrd="1" destOrd="0" presId="urn:microsoft.com/office/officeart/2009/3/layout/HorizontalOrganizationChart"/>
    <dgm:cxn modelId="{2FF1DAD4-CD72-4085-8227-E90B0475CEA9}" type="presParOf" srcId="{FD09DF08-6155-4672-A742-95BD0EF3A1CF}" destId="{FF8EC590-2DD5-4A92-90CB-798B44F45DC0}" srcOrd="1" destOrd="0" presId="urn:microsoft.com/office/officeart/2009/3/layout/HorizontalOrganizationChart"/>
    <dgm:cxn modelId="{F21F97FA-C747-4316-9AC9-90283221600A}" type="presParOf" srcId="{FD09DF08-6155-4672-A742-95BD0EF3A1CF}" destId="{4EE39DE8-BFFF-48E9-A861-7E1D99AD8F27}" srcOrd="2" destOrd="0" presId="urn:microsoft.com/office/officeart/2009/3/layout/HorizontalOrganizationChart"/>
    <dgm:cxn modelId="{AE9A08C5-8558-4916-8BEF-A965E5A66A1B}" type="presParOf" srcId="{ED074165-EBBD-4FB2-8B12-B1978A78EA82}" destId="{41C6E244-41B7-47A4-A840-24661E109E02}" srcOrd="18" destOrd="0" presId="urn:microsoft.com/office/officeart/2009/3/layout/HorizontalOrganizationChart"/>
    <dgm:cxn modelId="{064DF20F-0A91-412D-8E22-56AD1C07DA57}" type="presParOf" srcId="{ED074165-EBBD-4FB2-8B12-B1978A78EA82}" destId="{E6223112-32AC-43AF-AFC0-BB5B9BEFD0D7}" srcOrd="19" destOrd="0" presId="urn:microsoft.com/office/officeart/2009/3/layout/HorizontalOrganizationChart"/>
    <dgm:cxn modelId="{B75DB800-0BEB-415E-9CDE-97FE911E1402}" type="presParOf" srcId="{E6223112-32AC-43AF-AFC0-BB5B9BEFD0D7}" destId="{CA1A96DD-9B40-4A1B-9597-9CFF5CA67722}" srcOrd="0" destOrd="0" presId="urn:microsoft.com/office/officeart/2009/3/layout/HorizontalOrganizationChart"/>
    <dgm:cxn modelId="{43116C69-6D3F-4C61-947F-9963404A80B7}" type="presParOf" srcId="{CA1A96DD-9B40-4A1B-9597-9CFF5CA67722}" destId="{6C7CE5DC-DB09-42C5-8E2F-38682E64E1BF}" srcOrd="0" destOrd="0" presId="urn:microsoft.com/office/officeart/2009/3/layout/HorizontalOrganizationChart"/>
    <dgm:cxn modelId="{A1F5797A-A5EB-4AFE-8C7C-FF543C7A8F35}" type="presParOf" srcId="{CA1A96DD-9B40-4A1B-9597-9CFF5CA67722}" destId="{3DCF8495-E6E3-4533-809B-96F7523BB13B}" srcOrd="1" destOrd="0" presId="urn:microsoft.com/office/officeart/2009/3/layout/HorizontalOrganizationChart"/>
    <dgm:cxn modelId="{DF94D0C2-E816-436F-ADF1-FC9773A5F653}" type="presParOf" srcId="{E6223112-32AC-43AF-AFC0-BB5B9BEFD0D7}" destId="{8EA330D3-3AC3-44F2-B1DD-F7BA195BA481}" srcOrd="1" destOrd="0" presId="urn:microsoft.com/office/officeart/2009/3/layout/HorizontalOrganizationChart"/>
    <dgm:cxn modelId="{8A8F80BA-0058-4F90-B130-44C47B9666E6}" type="presParOf" srcId="{E6223112-32AC-43AF-AFC0-BB5B9BEFD0D7}" destId="{DBC18219-F4F9-451B-A996-15B1637C5CD0}" srcOrd="2" destOrd="0" presId="urn:microsoft.com/office/officeart/2009/3/layout/HorizontalOrganizationChart"/>
    <dgm:cxn modelId="{2814E57F-A332-475C-BE59-5CE9A4ED21DD}" type="presParOf" srcId="{ED074165-EBBD-4FB2-8B12-B1978A78EA82}" destId="{DA52FC13-EF19-4DBA-92E4-D57A6A8E6C38}" srcOrd="20" destOrd="0" presId="urn:microsoft.com/office/officeart/2009/3/layout/HorizontalOrganizationChart"/>
    <dgm:cxn modelId="{5CD78B02-7FCD-4ABB-9689-E6EC9473BC6C}" type="presParOf" srcId="{ED074165-EBBD-4FB2-8B12-B1978A78EA82}" destId="{FFEBFE3D-4C55-4BEC-AB48-8079A4B035C5}" srcOrd="21" destOrd="0" presId="urn:microsoft.com/office/officeart/2009/3/layout/HorizontalOrganizationChart"/>
    <dgm:cxn modelId="{8F2CAACA-A047-4900-8521-3FE8B720F0B5}" type="presParOf" srcId="{FFEBFE3D-4C55-4BEC-AB48-8079A4B035C5}" destId="{1AC9109F-B7A3-4D91-9197-92A491F06272}" srcOrd="0" destOrd="0" presId="urn:microsoft.com/office/officeart/2009/3/layout/HorizontalOrganizationChart"/>
    <dgm:cxn modelId="{FDF4ADBE-40BC-4B9D-A758-5EE48C12C4FE}" type="presParOf" srcId="{1AC9109F-B7A3-4D91-9197-92A491F06272}" destId="{F7137988-0730-45F2-8A25-6B1F3C4697F0}" srcOrd="0" destOrd="0" presId="urn:microsoft.com/office/officeart/2009/3/layout/HorizontalOrganizationChart"/>
    <dgm:cxn modelId="{A1C3DF3E-1DA5-4223-84A9-CB3C70A746B4}" type="presParOf" srcId="{1AC9109F-B7A3-4D91-9197-92A491F06272}" destId="{A9E985FB-FBDA-4BC5-9F0D-A81FE340CFDB}" srcOrd="1" destOrd="0" presId="urn:microsoft.com/office/officeart/2009/3/layout/HorizontalOrganizationChart"/>
    <dgm:cxn modelId="{9C6336FF-6259-42DF-801C-DE4709C66E93}" type="presParOf" srcId="{FFEBFE3D-4C55-4BEC-AB48-8079A4B035C5}" destId="{F7128E17-AFAF-40FD-9B0C-E1F2AB7BA3BD}" srcOrd="1" destOrd="0" presId="urn:microsoft.com/office/officeart/2009/3/layout/HorizontalOrganizationChart"/>
    <dgm:cxn modelId="{581CDF62-13A4-47C5-9D39-B27E690D8F6B}" type="presParOf" srcId="{FFEBFE3D-4C55-4BEC-AB48-8079A4B035C5}" destId="{4F267969-25DE-4379-B86F-97E716F33E96}" srcOrd="2" destOrd="0" presId="urn:microsoft.com/office/officeart/2009/3/layout/HorizontalOrganizationChart"/>
    <dgm:cxn modelId="{AE51823D-BAF7-41FF-B4D4-18A69BBE7F45}" type="presParOf" srcId="{ED074165-EBBD-4FB2-8B12-B1978A78EA82}" destId="{C06A54F5-321C-4122-8CB6-5DD8ADEC8626}" srcOrd="22" destOrd="0" presId="urn:microsoft.com/office/officeart/2009/3/layout/HorizontalOrganizationChart"/>
    <dgm:cxn modelId="{9EFC5B7D-7668-4EDB-8A2B-EF064F511DD5}" type="presParOf" srcId="{ED074165-EBBD-4FB2-8B12-B1978A78EA82}" destId="{37C83CE3-332D-4798-A56A-9814326681A3}" srcOrd="23" destOrd="0" presId="urn:microsoft.com/office/officeart/2009/3/layout/HorizontalOrganizationChart"/>
    <dgm:cxn modelId="{0555C82C-5299-41CE-A05C-BCEC2281EA89}" type="presParOf" srcId="{37C83CE3-332D-4798-A56A-9814326681A3}" destId="{3EBEF56A-2FF8-494B-83B3-CCFF80500781}" srcOrd="0" destOrd="0" presId="urn:microsoft.com/office/officeart/2009/3/layout/HorizontalOrganizationChart"/>
    <dgm:cxn modelId="{FB480151-4EF5-4E16-90F0-D10140A812AD}" type="presParOf" srcId="{3EBEF56A-2FF8-494B-83B3-CCFF80500781}" destId="{DD02B18C-FB42-4F54-AB9F-05CCFBE2449A}" srcOrd="0" destOrd="0" presId="urn:microsoft.com/office/officeart/2009/3/layout/HorizontalOrganizationChart"/>
    <dgm:cxn modelId="{008756DB-238D-4794-BA5A-15E92BD4C510}" type="presParOf" srcId="{3EBEF56A-2FF8-494B-83B3-CCFF80500781}" destId="{436F4EEB-03FF-42BD-8606-8F71CA880430}" srcOrd="1" destOrd="0" presId="urn:microsoft.com/office/officeart/2009/3/layout/HorizontalOrganizationChart"/>
    <dgm:cxn modelId="{561A16AC-25AC-4C6B-9289-4522EF9502A7}" type="presParOf" srcId="{37C83CE3-332D-4798-A56A-9814326681A3}" destId="{279C84DB-F92D-42D0-971F-D8893072D0DD}" srcOrd="1" destOrd="0" presId="urn:microsoft.com/office/officeart/2009/3/layout/HorizontalOrganizationChart"/>
    <dgm:cxn modelId="{556C1D4E-620D-4D09-B18D-75E7524DD910}" type="presParOf" srcId="{37C83CE3-332D-4798-A56A-9814326681A3}" destId="{2443AEDE-4ED3-4800-9208-06F419CF41E2}" srcOrd="2" destOrd="0" presId="urn:microsoft.com/office/officeart/2009/3/layout/HorizontalOrganizationChart"/>
    <dgm:cxn modelId="{2748F12C-5B0B-4DD1-A672-0871CDDC8769}" type="presParOf" srcId="{ED074165-EBBD-4FB2-8B12-B1978A78EA82}" destId="{7D896132-0FFD-4B45-BC55-CE83703BEA7F}" srcOrd="24" destOrd="0" presId="urn:microsoft.com/office/officeart/2009/3/layout/HorizontalOrganizationChart"/>
    <dgm:cxn modelId="{84361EDA-6A11-4B02-B3C3-6EEBFB7A0600}" type="presParOf" srcId="{ED074165-EBBD-4FB2-8B12-B1978A78EA82}" destId="{6CE5F7D0-F2E0-482F-8790-88870A5EC8D8}" srcOrd="25" destOrd="0" presId="urn:microsoft.com/office/officeart/2009/3/layout/HorizontalOrganizationChart"/>
    <dgm:cxn modelId="{1301274F-7F4B-45B1-968B-988B85A07FAF}" type="presParOf" srcId="{6CE5F7D0-F2E0-482F-8790-88870A5EC8D8}" destId="{013229B2-F6A0-46BC-8CC6-3794EC90C360}" srcOrd="0" destOrd="0" presId="urn:microsoft.com/office/officeart/2009/3/layout/HorizontalOrganizationChart"/>
    <dgm:cxn modelId="{12F2968A-8179-45F5-91BD-9D589524406A}" type="presParOf" srcId="{013229B2-F6A0-46BC-8CC6-3794EC90C360}" destId="{7E97F8D8-C2E5-421C-9A2E-5AF1FE26B258}" srcOrd="0" destOrd="0" presId="urn:microsoft.com/office/officeart/2009/3/layout/HorizontalOrganizationChart"/>
    <dgm:cxn modelId="{23D440D9-9BAC-448B-A4AD-E486679EC202}" type="presParOf" srcId="{013229B2-F6A0-46BC-8CC6-3794EC90C360}" destId="{30C87731-3202-4EA6-B88D-14C328372016}" srcOrd="1" destOrd="0" presId="urn:microsoft.com/office/officeart/2009/3/layout/HorizontalOrganizationChart"/>
    <dgm:cxn modelId="{8145CF43-6BC3-4EC2-A266-B6CD434135DF}" type="presParOf" srcId="{6CE5F7D0-F2E0-482F-8790-88870A5EC8D8}" destId="{0F427158-8B00-4384-80CC-F9075D9EA643}" srcOrd="1" destOrd="0" presId="urn:microsoft.com/office/officeart/2009/3/layout/HorizontalOrganizationChart"/>
    <dgm:cxn modelId="{1207A07D-2F85-4D4C-B5A0-A9C893D583B6}" type="presParOf" srcId="{6CE5F7D0-F2E0-482F-8790-88870A5EC8D8}" destId="{06EAD6C3-5E36-460B-AF53-A631F98F7699}" srcOrd="2" destOrd="0" presId="urn:microsoft.com/office/officeart/2009/3/layout/HorizontalOrganizationChart"/>
    <dgm:cxn modelId="{AE25279D-E2EA-4A71-9761-8C3AC64F7C30}" type="presParOf" srcId="{ED074165-EBBD-4FB2-8B12-B1978A78EA82}" destId="{589ED230-B089-477A-9290-FBBB0DD3CAD6}" srcOrd="26" destOrd="0" presId="urn:microsoft.com/office/officeart/2009/3/layout/HorizontalOrganizationChart"/>
    <dgm:cxn modelId="{A47356ED-7DD9-4FF8-ACFF-DC3B521B918B}" type="presParOf" srcId="{ED074165-EBBD-4FB2-8B12-B1978A78EA82}" destId="{21587782-9228-4CFC-81B8-42512B1EB419}" srcOrd="27" destOrd="0" presId="urn:microsoft.com/office/officeart/2009/3/layout/HorizontalOrganizationChart"/>
    <dgm:cxn modelId="{C889191B-726B-430F-AA54-BED16F2D4779}" type="presParOf" srcId="{21587782-9228-4CFC-81B8-42512B1EB419}" destId="{015D3728-4059-4E1C-AFF9-9A64E4A21615}" srcOrd="0" destOrd="0" presId="urn:microsoft.com/office/officeart/2009/3/layout/HorizontalOrganizationChart"/>
    <dgm:cxn modelId="{771F1675-048D-4E98-9517-DC602706C821}" type="presParOf" srcId="{015D3728-4059-4E1C-AFF9-9A64E4A21615}" destId="{A9BE6D22-A04F-403D-BF7A-099EF926F6AA}" srcOrd="0" destOrd="0" presId="urn:microsoft.com/office/officeart/2009/3/layout/HorizontalOrganizationChart"/>
    <dgm:cxn modelId="{0883C92C-ECB4-4781-88BF-54FA5D97D2D0}" type="presParOf" srcId="{015D3728-4059-4E1C-AFF9-9A64E4A21615}" destId="{8C1876FB-E444-4D2A-87A3-F8A665629087}" srcOrd="1" destOrd="0" presId="urn:microsoft.com/office/officeart/2009/3/layout/HorizontalOrganizationChart"/>
    <dgm:cxn modelId="{8F1863F6-127E-44DA-9A7B-9E821FDCDB61}" type="presParOf" srcId="{21587782-9228-4CFC-81B8-42512B1EB419}" destId="{9BA19972-173D-40C9-B5C7-6B5ACC1DB235}" srcOrd="1" destOrd="0" presId="urn:microsoft.com/office/officeart/2009/3/layout/HorizontalOrganizationChart"/>
    <dgm:cxn modelId="{2074B5FF-A274-4FE1-8E77-BFAEB0D18A34}" type="presParOf" srcId="{9BA19972-173D-40C9-B5C7-6B5ACC1DB235}" destId="{9307332D-307B-46E1-8C27-A6A841651455}" srcOrd="0" destOrd="0" presId="urn:microsoft.com/office/officeart/2009/3/layout/HorizontalOrganizationChart"/>
    <dgm:cxn modelId="{7F9EE666-C64A-4EAB-8CF5-D914AF275FDB}" type="presParOf" srcId="{9BA19972-173D-40C9-B5C7-6B5ACC1DB235}" destId="{750494F7-2BD9-441F-999C-A1E37C689BF1}" srcOrd="1" destOrd="0" presId="urn:microsoft.com/office/officeart/2009/3/layout/HorizontalOrganizationChart"/>
    <dgm:cxn modelId="{CD55D386-84FB-485B-8DB7-52643C960B86}" type="presParOf" srcId="{750494F7-2BD9-441F-999C-A1E37C689BF1}" destId="{6AF0B6B6-02FE-4FA0-A503-60E6114BDEE3}" srcOrd="0" destOrd="0" presId="urn:microsoft.com/office/officeart/2009/3/layout/HorizontalOrganizationChart"/>
    <dgm:cxn modelId="{A683EA28-D0F6-4BC5-9060-2A974A272081}" type="presParOf" srcId="{6AF0B6B6-02FE-4FA0-A503-60E6114BDEE3}" destId="{8B874FAE-E02F-421E-BEC2-71956ECC97F7}" srcOrd="0" destOrd="0" presId="urn:microsoft.com/office/officeart/2009/3/layout/HorizontalOrganizationChart"/>
    <dgm:cxn modelId="{E1C27527-9936-4431-8C57-389C32FA41F3}" type="presParOf" srcId="{6AF0B6B6-02FE-4FA0-A503-60E6114BDEE3}" destId="{ADAA3F10-E264-486C-A266-D759C2639AD4}" srcOrd="1" destOrd="0" presId="urn:microsoft.com/office/officeart/2009/3/layout/HorizontalOrganizationChart"/>
    <dgm:cxn modelId="{BCDA2039-EBC5-432A-BFF6-56C9358532FC}" type="presParOf" srcId="{750494F7-2BD9-441F-999C-A1E37C689BF1}" destId="{685405F4-BC57-47CD-9784-A790B371BAFE}" srcOrd="1" destOrd="0" presId="urn:microsoft.com/office/officeart/2009/3/layout/HorizontalOrganizationChart"/>
    <dgm:cxn modelId="{F2929AA2-DA3B-4961-BC2A-871BCB091A18}" type="presParOf" srcId="{750494F7-2BD9-441F-999C-A1E37C689BF1}" destId="{17C55EF0-FCF7-46CD-B6E0-AA497322E11C}" srcOrd="2" destOrd="0" presId="urn:microsoft.com/office/officeart/2009/3/layout/HorizontalOrganizationChart"/>
    <dgm:cxn modelId="{F73486B1-25A7-4E57-818A-91AE74A1FB95}" type="presParOf" srcId="{9BA19972-173D-40C9-B5C7-6B5ACC1DB235}" destId="{663AEA56-1984-44FF-B2D4-189D0BA44CDC}" srcOrd="2" destOrd="0" presId="urn:microsoft.com/office/officeart/2009/3/layout/HorizontalOrganizationChart"/>
    <dgm:cxn modelId="{9D6D8C08-3134-4BA0-BFA6-3322FDE3CA92}" type="presParOf" srcId="{9BA19972-173D-40C9-B5C7-6B5ACC1DB235}" destId="{96701D4C-70CB-42B0-8BE7-C479AA0EE610}" srcOrd="3" destOrd="0" presId="urn:microsoft.com/office/officeart/2009/3/layout/HorizontalOrganizationChart"/>
    <dgm:cxn modelId="{025816E9-FB12-45FE-A2A9-A429E3C979A8}" type="presParOf" srcId="{96701D4C-70CB-42B0-8BE7-C479AA0EE610}" destId="{BAE07501-C334-4B01-BA59-3322B738E4E6}" srcOrd="0" destOrd="0" presId="urn:microsoft.com/office/officeart/2009/3/layout/HorizontalOrganizationChart"/>
    <dgm:cxn modelId="{D0B6BD6C-921C-4420-8B07-F35C2D3E2331}" type="presParOf" srcId="{BAE07501-C334-4B01-BA59-3322B738E4E6}" destId="{55DB3BE5-0520-4E59-82F3-CCDBE2028819}" srcOrd="0" destOrd="0" presId="urn:microsoft.com/office/officeart/2009/3/layout/HorizontalOrganizationChart"/>
    <dgm:cxn modelId="{4C00F614-E0BD-49D5-96FC-92F3AFD61C62}" type="presParOf" srcId="{BAE07501-C334-4B01-BA59-3322B738E4E6}" destId="{B0F666A2-8715-4F26-9CDC-BC3BEDB7CAA9}" srcOrd="1" destOrd="0" presId="urn:microsoft.com/office/officeart/2009/3/layout/HorizontalOrganizationChart"/>
    <dgm:cxn modelId="{059CE698-1AB0-4F3D-9050-A5BC36B67948}" type="presParOf" srcId="{96701D4C-70CB-42B0-8BE7-C479AA0EE610}" destId="{DA674B6C-F711-406C-949D-128D98F419D1}" srcOrd="1" destOrd="0" presId="urn:microsoft.com/office/officeart/2009/3/layout/HorizontalOrganizationChart"/>
    <dgm:cxn modelId="{7C7E7613-75E9-460F-86EC-D6EC66BB1B54}" type="presParOf" srcId="{96701D4C-70CB-42B0-8BE7-C479AA0EE610}" destId="{2CCA42D1-B763-4C4E-AF40-B38668751426}" srcOrd="2" destOrd="0" presId="urn:microsoft.com/office/officeart/2009/3/layout/HorizontalOrganizationChart"/>
    <dgm:cxn modelId="{3B528950-FA88-40B2-836B-1AFE2D71EEED}" type="presParOf" srcId="{9BA19972-173D-40C9-B5C7-6B5ACC1DB235}" destId="{F520FD84-C3CF-4C42-AB21-36EA35FF306B}" srcOrd="4" destOrd="0" presId="urn:microsoft.com/office/officeart/2009/3/layout/HorizontalOrganizationChart"/>
    <dgm:cxn modelId="{159E81EB-8A22-46FA-8CB9-A3A789AD0FEE}" type="presParOf" srcId="{9BA19972-173D-40C9-B5C7-6B5ACC1DB235}" destId="{50E54751-F49A-440E-996E-60F8CC514931}" srcOrd="5" destOrd="0" presId="urn:microsoft.com/office/officeart/2009/3/layout/HorizontalOrganizationChart"/>
    <dgm:cxn modelId="{BB6940A3-1209-40E2-ADDC-20A4B855807A}" type="presParOf" srcId="{50E54751-F49A-440E-996E-60F8CC514931}" destId="{39FECC60-D5FC-4F55-B130-7E2ACD226DB9}" srcOrd="0" destOrd="0" presId="urn:microsoft.com/office/officeart/2009/3/layout/HorizontalOrganizationChart"/>
    <dgm:cxn modelId="{A8B09A19-FEB7-48A1-AE05-97F1354AA799}" type="presParOf" srcId="{39FECC60-D5FC-4F55-B130-7E2ACD226DB9}" destId="{3A121898-3442-49C9-9E66-F54AC4597F4F}" srcOrd="0" destOrd="0" presId="urn:microsoft.com/office/officeart/2009/3/layout/HorizontalOrganizationChart"/>
    <dgm:cxn modelId="{1E0AB5E7-BB3E-46F0-930F-BFC139B3869C}" type="presParOf" srcId="{39FECC60-D5FC-4F55-B130-7E2ACD226DB9}" destId="{2BAD0DE1-A23F-4E45-B272-BF249A065591}" srcOrd="1" destOrd="0" presId="urn:microsoft.com/office/officeart/2009/3/layout/HorizontalOrganizationChart"/>
    <dgm:cxn modelId="{5CC5144D-AB4D-458A-BB7D-D88F911240DB}" type="presParOf" srcId="{50E54751-F49A-440E-996E-60F8CC514931}" destId="{728B0721-DAF4-447D-8A2F-4C39E26EB2A0}" srcOrd="1" destOrd="0" presId="urn:microsoft.com/office/officeart/2009/3/layout/HorizontalOrganizationChart"/>
    <dgm:cxn modelId="{D77F1BC8-1FDC-401C-9125-DABEBC2E5802}" type="presParOf" srcId="{50E54751-F49A-440E-996E-60F8CC514931}" destId="{8EA8D3EE-1706-4DD1-9B7D-D8C6631E6E20}" srcOrd="2" destOrd="0" presId="urn:microsoft.com/office/officeart/2009/3/layout/HorizontalOrganizationChart"/>
    <dgm:cxn modelId="{53A9C750-408A-4770-A1C5-B147EDA1B8F3}" type="presParOf" srcId="{21587782-9228-4CFC-81B8-42512B1EB419}" destId="{AAF86440-7C1D-4D96-A504-78F9A4A59DF0}" srcOrd="2" destOrd="0" presId="urn:microsoft.com/office/officeart/2009/3/layout/HorizontalOrganizationChart"/>
    <dgm:cxn modelId="{05880907-F2E7-45FE-84D9-3C5D90E642B5}" type="presParOf" srcId="{ED074165-EBBD-4FB2-8B12-B1978A78EA82}" destId="{6126D47F-0FC0-4E1C-B832-BB85097A59A0}" srcOrd="28" destOrd="0" presId="urn:microsoft.com/office/officeart/2009/3/layout/HorizontalOrganizationChart"/>
    <dgm:cxn modelId="{77B0EF4A-68EF-4BA0-A922-111870CA377F}" type="presParOf" srcId="{ED074165-EBBD-4FB2-8B12-B1978A78EA82}" destId="{3E7C6F12-2806-4F75-9680-EB5DAD96EEBC}" srcOrd="29" destOrd="0" presId="urn:microsoft.com/office/officeart/2009/3/layout/HorizontalOrganizationChart"/>
    <dgm:cxn modelId="{1A68FCD9-EAFF-4A75-AFB6-9818AFF535AC}" type="presParOf" srcId="{3E7C6F12-2806-4F75-9680-EB5DAD96EEBC}" destId="{49223715-D626-4B3D-95F1-3242B53A4EF7}" srcOrd="0" destOrd="0" presId="urn:microsoft.com/office/officeart/2009/3/layout/HorizontalOrganizationChart"/>
    <dgm:cxn modelId="{51845414-7CC9-4A5F-BB3E-BDBF4A710D62}" type="presParOf" srcId="{49223715-D626-4B3D-95F1-3242B53A4EF7}" destId="{A44978E6-A682-41D0-B568-7E47FB1F22B3}" srcOrd="0" destOrd="0" presId="urn:microsoft.com/office/officeart/2009/3/layout/HorizontalOrganizationChart"/>
    <dgm:cxn modelId="{DDBEF211-1D03-4FE3-A8CC-723826F33C62}" type="presParOf" srcId="{49223715-D626-4B3D-95F1-3242B53A4EF7}" destId="{7E2A74EC-91D2-47EB-A5BE-1259B84BE01E}" srcOrd="1" destOrd="0" presId="urn:microsoft.com/office/officeart/2009/3/layout/HorizontalOrganizationChart"/>
    <dgm:cxn modelId="{A594820D-016C-45F1-BEFD-8F53A1775408}" type="presParOf" srcId="{3E7C6F12-2806-4F75-9680-EB5DAD96EEBC}" destId="{A2D1227E-7E16-4948-8336-6E6175F2DD14}" srcOrd="1" destOrd="0" presId="urn:microsoft.com/office/officeart/2009/3/layout/HorizontalOrganizationChart"/>
    <dgm:cxn modelId="{781863FD-AAF8-4C85-8D5C-CFCE987352DE}" type="presParOf" srcId="{3E7C6F12-2806-4F75-9680-EB5DAD96EEBC}" destId="{1E439ADA-F0F5-4982-B7CC-C1147C6CAC15}" srcOrd="2" destOrd="0" presId="urn:microsoft.com/office/officeart/2009/3/layout/HorizontalOrganizationChart"/>
    <dgm:cxn modelId="{9469914D-6090-42E1-A247-4F45C94E2142}" type="presParOf" srcId="{ED074165-EBBD-4FB2-8B12-B1978A78EA82}" destId="{3125F8E6-4CAE-4DE0-9335-43B4E391B73B}" srcOrd="30" destOrd="0" presId="urn:microsoft.com/office/officeart/2009/3/layout/HorizontalOrganizationChart"/>
    <dgm:cxn modelId="{AC43CE74-D942-4504-88DE-51A60DAA3108}" type="presParOf" srcId="{ED074165-EBBD-4FB2-8B12-B1978A78EA82}" destId="{2D9AE3A7-C745-4B16-8327-AD2A7EF2A5D3}" srcOrd="31" destOrd="0" presId="urn:microsoft.com/office/officeart/2009/3/layout/HorizontalOrganizationChart"/>
    <dgm:cxn modelId="{AD0CCAA2-6DE5-4EE7-AFF7-797663D9E9CF}" type="presParOf" srcId="{2D9AE3A7-C745-4B16-8327-AD2A7EF2A5D3}" destId="{F11AA74D-074C-4688-B9DC-6FDCDE6B4BB5}" srcOrd="0" destOrd="0" presId="urn:microsoft.com/office/officeart/2009/3/layout/HorizontalOrganizationChart"/>
    <dgm:cxn modelId="{8CBA9073-BBD1-4B0F-BEB5-50FDA4C134D2}" type="presParOf" srcId="{F11AA74D-074C-4688-B9DC-6FDCDE6B4BB5}" destId="{A0919143-5FAA-4E10-8518-25B08F0F5A1C}" srcOrd="0" destOrd="0" presId="urn:microsoft.com/office/officeart/2009/3/layout/HorizontalOrganizationChart"/>
    <dgm:cxn modelId="{A0B18285-B8D0-4AC3-8189-B2740876906D}" type="presParOf" srcId="{F11AA74D-074C-4688-B9DC-6FDCDE6B4BB5}" destId="{82D14F99-6D9C-4D1D-9551-E9784F78AB3B}" srcOrd="1" destOrd="0" presId="urn:microsoft.com/office/officeart/2009/3/layout/HorizontalOrganizationChart"/>
    <dgm:cxn modelId="{8D066987-153B-4EC8-917C-2550ACBF4ABB}" type="presParOf" srcId="{2D9AE3A7-C745-4B16-8327-AD2A7EF2A5D3}" destId="{C9E640D2-3360-4D6D-9983-21C2FD72BD15}" srcOrd="1" destOrd="0" presId="urn:microsoft.com/office/officeart/2009/3/layout/HorizontalOrganizationChart"/>
    <dgm:cxn modelId="{08890110-2C10-479D-B7F4-C1B667BCFE9D}" type="presParOf" srcId="{C9E640D2-3360-4D6D-9983-21C2FD72BD15}" destId="{9F6FEFCF-9178-4614-90F3-81A82F7C5B1F}" srcOrd="0" destOrd="0" presId="urn:microsoft.com/office/officeart/2009/3/layout/HorizontalOrganizationChart"/>
    <dgm:cxn modelId="{A5485A15-2C2D-459C-BFEE-3D5C58AC8369}" type="presParOf" srcId="{C9E640D2-3360-4D6D-9983-21C2FD72BD15}" destId="{D72854DD-F851-4046-ACB3-C3D67B442670}" srcOrd="1" destOrd="0" presId="urn:microsoft.com/office/officeart/2009/3/layout/HorizontalOrganizationChart"/>
    <dgm:cxn modelId="{48F5086A-23F6-48A8-87C3-B72BD54C7163}" type="presParOf" srcId="{D72854DD-F851-4046-ACB3-C3D67B442670}" destId="{37CF67B5-83ED-4C05-85CA-3D7EF80333B7}" srcOrd="0" destOrd="0" presId="urn:microsoft.com/office/officeart/2009/3/layout/HorizontalOrganizationChart"/>
    <dgm:cxn modelId="{A20FAEFB-847B-403A-83AE-A3EA4B8983DC}" type="presParOf" srcId="{37CF67B5-83ED-4C05-85CA-3D7EF80333B7}" destId="{4B8F65F8-ACBA-4BED-9C71-7F99186B5F83}" srcOrd="0" destOrd="0" presId="urn:microsoft.com/office/officeart/2009/3/layout/HorizontalOrganizationChart"/>
    <dgm:cxn modelId="{D5C33BCF-3D93-4A57-AD3F-F422FF4AD545}" type="presParOf" srcId="{37CF67B5-83ED-4C05-85CA-3D7EF80333B7}" destId="{B379928A-CBF6-47AA-BDBF-F4A3AC477843}" srcOrd="1" destOrd="0" presId="urn:microsoft.com/office/officeart/2009/3/layout/HorizontalOrganizationChart"/>
    <dgm:cxn modelId="{A29B5F52-F2F3-4BF4-ABC9-DBB436D3D602}" type="presParOf" srcId="{D72854DD-F851-4046-ACB3-C3D67B442670}" destId="{B87F1CF1-658F-4152-9348-68B8DFF7DB73}" srcOrd="1" destOrd="0" presId="urn:microsoft.com/office/officeart/2009/3/layout/HorizontalOrganizationChart"/>
    <dgm:cxn modelId="{4D612675-E923-4C77-B3E0-C0D51975E595}" type="presParOf" srcId="{D72854DD-F851-4046-ACB3-C3D67B442670}" destId="{B7A869AB-501F-44E6-A4C1-1C7B210D9DB1}" srcOrd="2" destOrd="0" presId="urn:microsoft.com/office/officeart/2009/3/layout/HorizontalOrganizationChart"/>
    <dgm:cxn modelId="{D6C58791-3B5C-4DC4-8C0B-37BED43A6F94}" type="presParOf" srcId="{C9E640D2-3360-4D6D-9983-21C2FD72BD15}" destId="{AFC52701-0BB3-458D-A3DF-E5117A63FB7F}" srcOrd="2" destOrd="0" presId="urn:microsoft.com/office/officeart/2009/3/layout/HorizontalOrganizationChart"/>
    <dgm:cxn modelId="{C6B3B023-B88C-41CD-B488-478E9E7B600B}" type="presParOf" srcId="{C9E640D2-3360-4D6D-9983-21C2FD72BD15}" destId="{DF5A84AC-2546-4E48-8883-14EAD96BA405}" srcOrd="3" destOrd="0" presId="urn:microsoft.com/office/officeart/2009/3/layout/HorizontalOrganizationChart"/>
    <dgm:cxn modelId="{FB111575-EC46-4D5D-BF43-557708A2748E}" type="presParOf" srcId="{DF5A84AC-2546-4E48-8883-14EAD96BA405}" destId="{891D0626-85E3-4C8E-8617-1D82E638F647}" srcOrd="0" destOrd="0" presId="urn:microsoft.com/office/officeart/2009/3/layout/HorizontalOrganizationChart"/>
    <dgm:cxn modelId="{EB58A0FC-EB0D-46CD-984A-5A227E7DEDDC}" type="presParOf" srcId="{891D0626-85E3-4C8E-8617-1D82E638F647}" destId="{82C46937-1945-4345-A8D3-6FEBA50056E2}" srcOrd="0" destOrd="0" presId="urn:microsoft.com/office/officeart/2009/3/layout/HorizontalOrganizationChart"/>
    <dgm:cxn modelId="{FFDC0EA2-4557-4114-A4AC-B17AD471C92F}" type="presParOf" srcId="{891D0626-85E3-4C8E-8617-1D82E638F647}" destId="{BA32FEF2-639F-4E17-B274-B2ABA705579C}" srcOrd="1" destOrd="0" presId="urn:microsoft.com/office/officeart/2009/3/layout/HorizontalOrganizationChart"/>
    <dgm:cxn modelId="{B9BB57C0-13A4-483A-AECA-0364BD047EAA}" type="presParOf" srcId="{DF5A84AC-2546-4E48-8883-14EAD96BA405}" destId="{32FA41DE-F9F7-44A3-B3B1-F4AF6552DDD5}" srcOrd="1" destOrd="0" presId="urn:microsoft.com/office/officeart/2009/3/layout/HorizontalOrganizationChart"/>
    <dgm:cxn modelId="{189EF74E-F719-4D89-A19B-16C17F3E0D3E}" type="presParOf" srcId="{DF5A84AC-2546-4E48-8883-14EAD96BA405}" destId="{A6F8A2A6-31C7-4C13-BB9C-42EEE854CE90}" srcOrd="2" destOrd="0" presId="urn:microsoft.com/office/officeart/2009/3/layout/HorizontalOrganizationChart"/>
    <dgm:cxn modelId="{A22906D9-480A-4192-9C92-48F2A5BEBB9D}" type="presParOf" srcId="{2D9AE3A7-C745-4B16-8327-AD2A7EF2A5D3}" destId="{44B6538D-F567-4CA2-9533-4F7A266F73D5}" srcOrd="2" destOrd="0" presId="urn:microsoft.com/office/officeart/2009/3/layout/HorizontalOrganizationChart"/>
    <dgm:cxn modelId="{6A9BC8F9-D39D-4E3A-B54C-CB8F21D861B2}" type="presParOf" srcId="{A2FC88B0-4E89-4971-AA42-94521D391524}" destId="{45BBF7B0-394F-40C2-9F14-96B57F0C30A0}" srcOrd="2" destOrd="0" presId="urn:microsoft.com/office/officeart/2009/3/layout/HorizontalOrganizationChart"/>
    <dgm:cxn modelId="{1BE82BBC-7CA9-4055-9283-E12529766976}" type="presParOf" srcId="{D988DD3C-08F3-446E-8D21-935DE0EA9352}" destId="{CF4281E3-9666-484C-906A-7F4FBB09FB24}" srcOrd="4" destOrd="0" presId="urn:microsoft.com/office/officeart/2009/3/layout/HorizontalOrganizationChart"/>
    <dgm:cxn modelId="{223C0E0D-F057-4D9B-AFBD-F01C8EDB5DAF}" type="presParOf" srcId="{D988DD3C-08F3-446E-8D21-935DE0EA9352}" destId="{40CE8AFA-DD7A-4F49-9E0D-052403725DC8}" srcOrd="5" destOrd="0" presId="urn:microsoft.com/office/officeart/2009/3/layout/HorizontalOrganizationChart"/>
    <dgm:cxn modelId="{BE27ED4C-397A-46C6-B4D2-67817EFD872F}" type="presParOf" srcId="{40CE8AFA-DD7A-4F49-9E0D-052403725DC8}" destId="{0454D1BC-742D-4251-9B4E-A328F8BCCF35}" srcOrd="0" destOrd="0" presId="urn:microsoft.com/office/officeart/2009/3/layout/HorizontalOrganizationChart"/>
    <dgm:cxn modelId="{0FB30C3C-3D34-4A42-96A7-1A5CEBF5D42F}" type="presParOf" srcId="{0454D1BC-742D-4251-9B4E-A328F8BCCF35}" destId="{96767888-5343-49E9-926F-7196375C6C52}" srcOrd="0" destOrd="0" presId="urn:microsoft.com/office/officeart/2009/3/layout/HorizontalOrganizationChart"/>
    <dgm:cxn modelId="{081EA69D-F404-4A83-A34A-C54223467CAC}" type="presParOf" srcId="{0454D1BC-742D-4251-9B4E-A328F8BCCF35}" destId="{4FBAC3C3-0CEF-418C-80E9-15F207BD9639}" srcOrd="1" destOrd="0" presId="urn:microsoft.com/office/officeart/2009/3/layout/HorizontalOrganizationChart"/>
    <dgm:cxn modelId="{89D3C7AE-D64B-4AB6-9D3A-C58D7AAD17F4}" type="presParOf" srcId="{40CE8AFA-DD7A-4F49-9E0D-052403725DC8}" destId="{BB64B002-9C2E-4A55-9315-2A78CB3F3AB0}" srcOrd="1" destOrd="0" presId="urn:microsoft.com/office/officeart/2009/3/layout/HorizontalOrganizationChart"/>
    <dgm:cxn modelId="{54FF6746-29A5-4B8C-BC22-5CCCB6449D3A}" type="presParOf" srcId="{BB64B002-9C2E-4A55-9315-2A78CB3F3AB0}" destId="{961494E1-01C2-47BD-ABAF-2A3668CA3530}" srcOrd="0" destOrd="0" presId="urn:microsoft.com/office/officeart/2009/3/layout/HorizontalOrganizationChart"/>
    <dgm:cxn modelId="{321BF3C1-DD4B-4F24-A63F-2DE9216583BA}" type="presParOf" srcId="{BB64B002-9C2E-4A55-9315-2A78CB3F3AB0}" destId="{3D32766F-1D93-469C-9851-A94FF8271100}" srcOrd="1" destOrd="0" presId="urn:microsoft.com/office/officeart/2009/3/layout/HorizontalOrganizationChart"/>
    <dgm:cxn modelId="{404515C1-F5FE-4695-992A-4806E0B8B26E}" type="presParOf" srcId="{3D32766F-1D93-469C-9851-A94FF8271100}" destId="{F43B4FDE-F59A-4B21-8680-B6D981DC0677}" srcOrd="0" destOrd="0" presId="urn:microsoft.com/office/officeart/2009/3/layout/HorizontalOrganizationChart"/>
    <dgm:cxn modelId="{40EDAE65-D330-4945-8984-7FE9A3CAE32F}" type="presParOf" srcId="{F43B4FDE-F59A-4B21-8680-B6D981DC0677}" destId="{778534A1-46DB-48F7-9010-272CFB9998F5}" srcOrd="0" destOrd="0" presId="urn:microsoft.com/office/officeart/2009/3/layout/HorizontalOrganizationChart"/>
    <dgm:cxn modelId="{C1804311-9A47-4346-829A-36CCE2FB5EDB}" type="presParOf" srcId="{F43B4FDE-F59A-4B21-8680-B6D981DC0677}" destId="{AA6D8DEC-BB4C-4269-AE4D-95FBD3E2A5A1}" srcOrd="1" destOrd="0" presId="urn:microsoft.com/office/officeart/2009/3/layout/HorizontalOrganizationChart"/>
    <dgm:cxn modelId="{2172C57E-1E08-41C9-8294-8577523CCEE7}" type="presParOf" srcId="{3D32766F-1D93-469C-9851-A94FF8271100}" destId="{22969738-394F-4380-9485-DFDD59778F7D}" srcOrd="1" destOrd="0" presId="urn:microsoft.com/office/officeart/2009/3/layout/HorizontalOrganizationChart"/>
    <dgm:cxn modelId="{7E7BD692-9CCA-4D33-83D8-6901BDC112C7}" type="presParOf" srcId="{3D32766F-1D93-469C-9851-A94FF8271100}" destId="{8512C005-CD55-400D-B9ED-1536C406418D}" srcOrd="2" destOrd="0" presId="urn:microsoft.com/office/officeart/2009/3/layout/HorizontalOrganizationChart"/>
    <dgm:cxn modelId="{3948034A-15C9-4EC9-AABA-80060C44F357}" type="presParOf" srcId="{BB64B002-9C2E-4A55-9315-2A78CB3F3AB0}" destId="{75B29F43-B341-4863-8BE3-8C6B6980A2D4}" srcOrd="2" destOrd="0" presId="urn:microsoft.com/office/officeart/2009/3/layout/HorizontalOrganizationChart"/>
    <dgm:cxn modelId="{E05E90FB-E0C9-4FA8-BD8A-7FAEB29CE95C}" type="presParOf" srcId="{BB64B002-9C2E-4A55-9315-2A78CB3F3AB0}" destId="{7DF3497A-057C-48F2-9201-32C0C64D1C3C}" srcOrd="3" destOrd="0" presId="urn:microsoft.com/office/officeart/2009/3/layout/HorizontalOrganizationChart"/>
    <dgm:cxn modelId="{5713133C-E6E4-4B2A-A207-7072B4522F11}" type="presParOf" srcId="{7DF3497A-057C-48F2-9201-32C0C64D1C3C}" destId="{6444CD9E-EED7-4A32-9009-96E71407C446}" srcOrd="0" destOrd="0" presId="urn:microsoft.com/office/officeart/2009/3/layout/HorizontalOrganizationChart"/>
    <dgm:cxn modelId="{0FF84BF8-5EAD-435A-9723-65455244B5B7}" type="presParOf" srcId="{6444CD9E-EED7-4A32-9009-96E71407C446}" destId="{93FB9765-5291-496C-84E9-4B858E06B49E}" srcOrd="0" destOrd="0" presId="urn:microsoft.com/office/officeart/2009/3/layout/HorizontalOrganizationChart"/>
    <dgm:cxn modelId="{1CF44F06-EDEC-4DD3-A211-5D1EA92C8856}" type="presParOf" srcId="{6444CD9E-EED7-4A32-9009-96E71407C446}" destId="{35980DC0-3B83-4D09-A1E8-446BCFAB30F0}" srcOrd="1" destOrd="0" presId="urn:microsoft.com/office/officeart/2009/3/layout/HorizontalOrganizationChart"/>
    <dgm:cxn modelId="{AD80B390-2610-4048-A424-D2FE8B5A044C}" type="presParOf" srcId="{7DF3497A-057C-48F2-9201-32C0C64D1C3C}" destId="{325FAD4E-9CBE-4469-9B2B-8DF268E69ABB}" srcOrd="1" destOrd="0" presId="urn:microsoft.com/office/officeart/2009/3/layout/HorizontalOrganizationChart"/>
    <dgm:cxn modelId="{BB29073A-FC15-4FF5-B895-8D03829AD691}" type="presParOf" srcId="{7DF3497A-057C-48F2-9201-32C0C64D1C3C}" destId="{9B467C98-8869-4D30-9972-658E8295748B}" srcOrd="2" destOrd="0" presId="urn:microsoft.com/office/officeart/2009/3/layout/HorizontalOrganizationChart"/>
    <dgm:cxn modelId="{5A266845-6DF1-480E-BB6E-8271328EA631}" type="presParOf" srcId="{BB64B002-9C2E-4A55-9315-2A78CB3F3AB0}" destId="{9D0A6BCC-51BA-4044-89E0-01B5314394F5}" srcOrd="4" destOrd="0" presId="urn:microsoft.com/office/officeart/2009/3/layout/HorizontalOrganizationChart"/>
    <dgm:cxn modelId="{BDAA96AA-FBA7-4F63-A020-2924FAA77B7B}" type="presParOf" srcId="{BB64B002-9C2E-4A55-9315-2A78CB3F3AB0}" destId="{2AA11C10-628F-4C48-9A4D-469221F4F0F0}" srcOrd="5" destOrd="0" presId="urn:microsoft.com/office/officeart/2009/3/layout/HorizontalOrganizationChart"/>
    <dgm:cxn modelId="{648E2DDC-DF5E-4E43-A06A-EF0144D2A2EA}" type="presParOf" srcId="{2AA11C10-628F-4C48-9A4D-469221F4F0F0}" destId="{54EB7093-06CF-4760-8942-9FB486FAF982}" srcOrd="0" destOrd="0" presId="urn:microsoft.com/office/officeart/2009/3/layout/HorizontalOrganizationChart"/>
    <dgm:cxn modelId="{A0148482-5D42-4AE8-851C-08165A428CEC}" type="presParOf" srcId="{54EB7093-06CF-4760-8942-9FB486FAF982}" destId="{04546700-49BD-40BC-8FC8-868CCD31D137}" srcOrd="0" destOrd="0" presId="urn:microsoft.com/office/officeart/2009/3/layout/HorizontalOrganizationChart"/>
    <dgm:cxn modelId="{BF4B12D7-B73D-4D10-851F-F64927DDE053}" type="presParOf" srcId="{54EB7093-06CF-4760-8942-9FB486FAF982}" destId="{D9B49162-3B5F-4707-AC25-3E7617C8A36F}" srcOrd="1" destOrd="0" presId="urn:microsoft.com/office/officeart/2009/3/layout/HorizontalOrganizationChart"/>
    <dgm:cxn modelId="{C18C7BC3-40B2-49A4-AB4E-2DA2DD55EB9F}" type="presParOf" srcId="{2AA11C10-628F-4C48-9A4D-469221F4F0F0}" destId="{2C361BC6-9D10-4FCD-A6F0-DCE2383BF027}" srcOrd="1" destOrd="0" presId="urn:microsoft.com/office/officeart/2009/3/layout/HorizontalOrganizationChart"/>
    <dgm:cxn modelId="{00D10A13-9F24-4D20-B971-50A9CE22C814}" type="presParOf" srcId="{2AA11C10-628F-4C48-9A4D-469221F4F0F0}" destId="{F91FDB02-084B-4A4D-A663-8A4841CEA84C}" srcOrd="2" destOrd="0" presId="urn:microsoft.com/office/officeart/2009/3/layout/HorizontalOrganizationChart"/>
    <dgm:cxn modelId="{96C4B258-0469-48B5-A513-255A3C715A78}" type="presParOf" srcId="{40CE8AFA-DD7A-4F49-9E0D-052403725DC8}" destId="{6F365F01-DCF6-4873-BAAD-E364D24F8993}" srcOrd="2" destOrd="0" presId="urn:microsoft.com/office/officeart/2009/3/layout/HorizontalOrganizationChart"/>
    <dgm:cxn modelId="{4807ABC0-97E9-476B-A216-D746A1C2E217}" type="presParOf" srcId="{52287665-63E4-4D87-AB6F-A2B17B593794}" destId="{963D1A48-CF17-47A0-AF5C-5FFAB76167E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E5E22A-393A-4A9B-A91E-F7A7DF8822B6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B063A3-F5EC-400A-B2EE-132E67675C0F}">
      <dgm:prSet phldrT="[Text]" custT="1"/>
      <dgm:spPr>
        <a:solidFill>
          <a:schemeClr val="accent2">
            <a:lumMod val="75000"/>
          </a:schemeClr>
        </a:solidFill>
        <a:ln>
          <a:noFill/>
        </a:ln>
      </dgm:spPr>
      <dgm:t>
        <a:bodyPr/>
        <a:lstStyle/>
        <a:p>
          <a:r>
            <a:rPr lang="en-US" sz="2800" b="1" dirty="0"/>
            <a:t>Education</a:t>
          </a:r>
        </a:p>
      </dgm:t>
    </dgm:pt>
    <dgm:pt modelId="{1E72C6B4-F1AA-473B-8718-8C7AD84FA861}" type="parTrans" cxnId="{7E7C5159-7D2D-4982-8660-BF48830FD73E}">
      <dgm:prSet/>
      <dgm:spPr/>
      <dgm:t>
        <a:bodyPr/>
        <a:lstStyle/>
        <a:p>
          <a:endParaRPr lang="en-US"/>
        </a:p>
      </dgm:t>
    </dgm:pt>
    <dgm:pt modelId="{CA15A4A6-A671-4A95-A28A-93E54E199492}" type="sibTrans" cxnId="{7E7C5159-7D2D-4982-8660-BF48830FD73E}">
      <dgm:prSet/>
      <dgm:spPr/>
      <dgm:t>
        <a:bodyPr/>
        <a:lstStyle/>
        <a:p>
          <a:endParaRPr lang="en-US"/>
        </a:p>
      </dgm:t>
    </dgm:pt>
    <dgm:pt modelId="{60E8691F-0966-4833-B6C9-71E371CD4999}">
      <dgm:prSet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 sz="2400" dirty="0"/>
            <a:t>Academic Education</a:t>
          </a:r>
        </a:p>
      </dgm:t>
    </dgm:pt>
    <dgm:pt modelId="{240F4448-E3FF-4CC9-9EC3-9AAB9DA7E0C1}" type="parTrans" cxnId="{D83ED2EC-835E-4CED-8560-A74E1D153DCF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0F1FEAB-2D38-4F9A-90EB-922C56D2C170}" type="sibTrans" cxnId="{D83ED2EC-835E-4CED-8560-A74E1D153DCF}">
      <dgm:prSet/>
      <dgm:spPr/>
      <dgm:t>
        <a:bodyPr/>
        <a:lstStyle/>
        <a:p>
          <a:endParaRPr lang="en-US"/>
        </a:p>
      </dgm:t>
    </dgm:pt>
    <dgm:pt modelId="{A85B02AB-8D6F-4F13-81B2-AC3D44672C48}">
      <dgm:prSet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 sz="1400" dirty="0"/>
            <a:t>Math &amp; Science</a:t>
          </a:r>
        </a:p>
      </dgm:t>
    </dgm:pt>
    <dgm:pt modelId="{B31BF03B-E51B-4DFC-BA07-C48B793CBACA}" type="parTrans" cxnId="{37E1A0A2-DDED-45FC-A25D-110BE27AD479}">
      <dgm:prSet/>
      <dgm:spPr>
        <a:ln>
          <a:solidFill>
            <a:srgbClr val="EEB211"/>
          </a:solidFill>
        </a:ln>
      </dgm:spPr>
      <dgm:t>
        <a:bodyPr/>
        <a:lstStyle/>
        <a:p>
          <a:endParaRPr lang="en-US"/>
        </a:p>
      </dgm:t>
    </dgm:pt>
    <dgm:pt modelId="{B09A6046-2159-46E9-9113-796BC97FB321}" type="sibTrans" cxnId="{37E1A0A2-DDED-45FC-A25D-110BE27AD479}">
      <dgm:prSet/>
      <dgm:spPr/>
      <dgm:t>
        <a:bodyPr/>
        <a:lstStyle/>
        <a:p>
          <a:endParaRPr lang="en-US"/>
        </a:p>
      </dgm:t>
    </dgm:pt>
    <dgm:pt modelId="{689A9049-06FB-4961-AC23-4DFDAE5FDFF4}">
      <dgm:prSet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 sz="1400" dirty="0"/>
            <a:t>Reading &amp; Writing</a:t>
          </a:r>
        </a:p>
      </dgm:t>
    </dgm:pt>
    <dgm:pt modelId="{5A4DB714-542B-42FC-9E18-4A227CA838D2}" type="parTrans" cxnId="{B67D276B-328B-42D3-9D9F-B8BAB6A62929}">
      <dgm:prSet/>
      <dgm:spPr>
        <a:ln>
          <a:solidFill>
            <a:srgbClr val="EEB211"/>
          </a:solidFill>
        </a:ln>
      </dgm:spPr>
      <dgm:t>
        <a:bodyPr/>
        <a:lstStyle/>
        <a:p>
          <a:endParaRPr lang="en-US"/>
        </a:p>
      </dgm:t>
    </dgm:pt>
    <dgm:pt modelId="{8E5DF266-4290-4001-8971-287C80589CC6}" type="sibTrans" cxnId="{B67D276B-328B-42D3-9D9F-B8BAB6A62929}">
      <dgm:prSet/>
      <dgm:spPr/>
      <dgm:t>
        <a:bodyPr/>
        <a:lstStyle/>
        <a:p>
          <a:endParaRPr lang="en-US"/>
        </a:p>
      </dgm:t>
    </dgm:pt>
    <dgm:pt modelId="{EF77E835-E739-4C6A-A447-687966FBAEFA}">
      <dgm:prSet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 sz="1400" dirty="0"/>
            <a:t>Humanities</a:t>
          </a:r>
        </a:p>
      </dgm:t>
    </dgm:pt>
    <dgm:pt modelId="{6EA1D656-950A-4632-8811-E10963D19285}" type="parTrans" cxnId="{79D54F65-6541-4B72-82B3-9371A675BFD2}">
      <dgm:prSet/>
      <dgm:spPr>
        <a:ln>
          <a:solidFill>
            <a:srgbClr val="EEB211"/>
          </a:solidFill>
        </a:ln>
      </dgm:spPr>
      <dgm:t>
        <a:bodyPr/>
        <a:lstStyle/>
        <a:p>
          <a:endParaRPr lang="en-US"/>
        </a:p>
      </dgm:t>
    </dgm:pt>
    <dgm:pt modelId="{C119C123-7806-4066-BE20-C57A634EB030}" type="sibTrans" cxnId="{79D54F65-6541-4B72-82B3-9371A675BFD2}">
      <dgm:prSet/>
      <dgm:spPr/>
      <dgm:t>
        <a:bodyPr/>
        <a:lstStyle/>
        <a:p>
          <a:endParaRPr lang="en-US"/>
        </a:p>
      </dgm:t>
    </dgm:pt>
    <dgm:pt modelId="{BA32A34E-CA36-427B-84CC-73FD6F614186}">
      <dgm:prSet custT="1"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Career &amp; Technical Education</a:t>
          </a:r>
        </a:p>
      </dgm:t>
    </dgm:pt>
    <dgm:pt modelId="{389A3878-A136-42AC-9FFC-15FDBA16E5A2}" type="sibTrans" cxnId="{878DF7FD-E67C-4558-936B-479BC097F2A2}">
      <dgm:prSet/>
      <dgm:spPr/>
      <dgm:t>
        <a:bodyPr/>
        <a:lstStyle/>
        <a:p>
          <a:endParaRPr lang="en-US"/>
        </a:p>
      </dgm:t>
    </dgm:pt>
    <dgm:pt modelId="{4925DF0D-C91C-4210-9836-CA80758D2ECA}" type="parTrans" cxnId="{878DF7FD-E67C-4558-936B-479BC097F2A2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58C02E7-C6CE-4E6A-B281-A0ED2CD92F06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Architecture and Construction</a:t>
          </a:r>
        </a:p>
      </dgm:t>
    </dgm:pt>
    <dgm:pt modelId="{EB19D5D2-FA9C-4991-814B-898957B8A014}" type="sibTrans" cxnId="{EF99C3AE-1E52-4049-A56B-C186179DC6CE}">
      <dgm:prSet/>
      <dgm:spPr/>
      <dgm:t>
        <a:bodyPr/>
        <a:lstStyle/>
        <a:p>
          <a:endParaRPr lang="en-US"/>
        </a:p>
      </dgm:t>
    </dgm:pt>
    <dgm:pt modelId="{4DBB7823-0982-4186-9695-63685C97EF0F}" type="parTrans" cxnId="{EF99C3AE-1E52-4049-A56B-C186179DC6CE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A29D6F8-154D-40ED-8DD7-064316736E06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Science, Technology, Engineering, Mathematics</a:t>
          </a:r>
        </a:p>
      </dgm:t>
    </dgm:pt>
    <dgm:pt modelId="{15427F7D-E6B4-424B-BC9C-E857B59E616D}" type="sibTrans" cxnId="{217898B3-EDD6-4ABA-8696-9453783F57E4}">
      <dgm:prSet/>
      <dgm:spPr/>
      <dgm:t>
        <a:bodyPr/>
        <a:lstStyle/>
        <a:p>
          <a:endParaRPr lang="en-US"/>
        </a:p>
      </dgm:t>
    </dgm:pt>
    <dgm:pt modelId="{A938EA45-3359-4F5E-9D5D-808683C74900}" type="parTrans" cxnId="{217898B3-EDD6-4ABA-8696-9453783F57E4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17767F6-80BD-435D-BA49-2DC70E9B1082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Engineering &amp; Technology</a:t>
          </a:r>
        </a:p>
      </dgm:t>
    </dgm:pt>
    <dgm:pt modelId="{4203B6D7-DE3D-460A-9F8D-0AA97E50F862}" type="sibTrans" cxnId="{B8E89111-DD6B-4872-8EEC-34584E20A80F}">
      <dgm:prSet/>
      <dgm:spPr/>
      <dgm:t>
        <a:bodyPr/>
        <a:lstStyle/>
        <a:p>
          <a:endParaRPr lang="en-US"/>
        </a:p>
      </dgm:t>
    </dgm:pt>
    <dgm:pt modelId="{9E9F3F8D-7403-43C8-A658-1BB83E25A946}" type="parTrans" cxnId="{B8E89111-DD6B-4872-8EEC-34584E20A80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CB66E1A-CADF-43DF-8419-3BBC9D340EA0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bg1"/>
              </a:solidFill>
            </a:rPr>
            <a:t>Engineering Design</a:t>
          </a:r>
        </a:p>
      </dgm:t>
    </dgm:pt>
    <dgm:pt modelId="{4F46A9E4-3EFD-4525-AC29-49473B08BD6F}" type="sibTrans" cxnId="{6090ED89-2804-4D73-97BD-0E39A61BB02F}">
      <dgm:prSet/>
      <dgm:spPr/>
      <dgm:t>
        <a:bodyPr/>
        <a:lstStyle/>
        <a:p>
          <a:endParaRPr lang="en-US"/>
        </a:p>
      </dgm:t>
    </dgm:pt>
    <dgm:pt modelId="{75D8113C-D1A8-4E4A-8149-99C42F6EBC41}" type="parTrans" cxnId="{6090ED89-2804-4D73-97BD-0E39A61BB02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43F6DF7-BDE9-496A-94F8-BE96983091A7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Electronics</a:t>
          </a:r>
        </a:p>
      </dgm:t>
    </dgm:pt>
    <dgm:pt modelId="{999CB7EE-D741-4C75-89C9-FBFD074A7611}" type="sibTrans" cxnId="{DC4C963B-4745-4A17-AECE-336AB502AC8F}">
      <dgm:prSet/>
      <dgm:spPr/>
      <dgm:t>
        <a:bodyPr/>
        <a:lstStyle/>
        <a:p>
          <a:endParaRPr lang="en-US"/>
        </a:p>
      </dgm:t>
    </dgm:pt>
    <dgm:pt modelId="{49DCF72B-C5C1-4CA3-AE87-6169EB98A215}" type="parTrans" cxnId="{DC4C963B-4745-4A17-AECE-336AB502AC8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EE6FA82-A0E6-400A-B9DD-AA542B6C7141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Arts, AV/Technology, and Communications</a:t>
          </a:r>
        </a:p>
      </dgm:t>
    </dgm:pt>
    <dgm:pt modelId="{832D6AB3-0FB8-42F9-99A4-97D33851B41D}" type="sibTrans" cxnId="{B7DCF4AD-3282-4F71-A5A7-A502386F7037}">
      <dgm:prSet/>
      <dgm:spPr/>
      <dgm:t>
        <a:bodyPr/>
        <a:lstStyle/>
        <a:p>
          <a:endParaRPr lang="en-US"/>
        </a:p>
      </dgm:t>
    </dgm:pt>
    <dgm:pt modelId="{15F7CB68-E4BE-45B9-BEB5-1D43EEB72C7B}" type="parTrans" cxnId="{B7DCF4AD-3282-4F71-A5A7-A502386F7037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C90B5D5-4FC9-4964-BB51-07FC2806BB31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Business, Management, and Administration</a:t>
          </a:r>
        </a:p>
      </dgm:t>
    </dgm:pt>
    <dgm:pt modelId="{9D56E64A-B9AD-45FA-9742-1A4A2C2922E2}" type="sibTrans" cxnId="{C0376923-8C66-4476-B088-F2337A4E2DC7}">
      <dgm:prSet/>
      <dgm:spPr/>
      <dgm:t>
        <a:bodyPr/>
        <a:lstStyle/>
        <a:p>
          <a:endParaRPr lang="en-US"/>
        </a:p>
      </dgm:t>
    </dgm:pt>
    <dgm:pt modelId="{7EE5EAB3-8CC1-4846-989A-AC3A19D51A0C}" type="parTrans" cxnId="{C0376923-8C66-4476-B088-F2337A4E2DC7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59EF420-8787-43D1-8527-FBFE0E23EE58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Finance</a:t>
          </a:r>
        </a:p>
      </dgm:t>
    </dgm:pt>
    <dgm:pt modelId="{9DFFA6C6-3E74-4EBE-89C2-9A98584F48F7}" type="sibTrans" cxnId="{92CB3BC5-863D-4919-80A6-CD770244663C}">
      <dgm:prSet/>
      <dgm:spPr/>
      <dgm:t>
        <a:bodyPr/>
        <a:lstStyle/>
        <a:p>
          <a:endParaRPr lang="en-US"/>
        </a:p>
      </dgm:t>
    </dgm:pt>
    <dgm:pt modelId="{7209E83A-C119-40B2-BEB8-A890C0B7D904}" type="parTrans" cxnId="{92CB3BC5-863D-4919-80A6-CD770244663C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BE2BC75-8EAE-47CD-8BF7-4EC2DEE57A5E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Government and Public Administration</a:t>
          </a:r>
        </a:p>
      </dgm:t>
    </dgm:pt>
    <dgm:pt modelId="{F7309AF6-DBFC-473E-B227-E575F61F1098}" type="sibTrans" cxnId="{1806AB6B-9CAB-4572-9507-B3CCD1631A09}">
      <dgm:prSet/>
      <dgm:spPr/>
      <dgm:t>
        <a:bodyPr/>
        <a:lstStyle/>
        <a:p>
          <a:endParaRPr lang="en-US"/>
        </a:p>
      </dgm:t>
    </dgm:pt>
    <dgm:pt modelId="{D3CA3C4A-CCCC-4FC2-8CB4-A7F57F74D8AD}" type="parTrans" cxnId="{1806AB6B-9CAB-4572-9507-B3CCD1631A09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8BE8190-FDAA-48C8-B6C5-51CAD7EE7E08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Health Science</a:t>
          </a:r>
        </a:p>
      </dgm:t>
    </dgm:pt>
    <dgm:pt modelId="{336313D2-B39D-412D-9D80-39CADB01FEC5}" type="sibTrans" cxnId="{A90C3FCE-2959-4E3F-BEE3-74253A2C28A8}">
      <dgm:prSet/>
      <dgm:spPr/>
      <dgm:t>
        <a:bodyPr/>
        <a:lstStyle/>
        <a:p>
          <a:endParaRPr lang="en-US"/>
        </a:p>
      </dgm:t>
    </dgm:pt>
    <dgm:pt modelId="{A3724DC7-2875-4A15-9549-5BC71870567D}" type="parTrans" cxnId="{A90C3FCE-2959-4E3F-BEE3-74253A2C28A8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CC42CCE-B809-4572-AD8D-95B008541A12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Information Technology</a:t>
          </a:r>
        </a:p>
      </dgm:t>
    </dgm:pt>
    <dgm:pt modelId="{613012BB-F81F-4F1B-841B-FF6C87524DD8}" type="sibTrans" cxnId="{C4EA5515-C473-481C-AEC3-32EA7E13AD4C}">
      <dgm:prSet/>
      <dgm:spPr/>
      <dgm:t>
        <a:bodyPr/>
        <a:lstStyle/>
        <a:p>
          <a:endParaRPr lang="en-US"/>
        </a:p>
      </dgm:t>
    </dgm:pt>
    <dgm:pt modelId="{23BF6BC8-120C-47F0-91BE-860412484F4D}" type="parTrans" cxnId="{C4EA5515-C473-481C-AEC3-32EA7E13AD4C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975F8F8-9256-41AD-9EEA-A85996FD6FB2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Cybersecurity</a:t>
          </a:r>
        </a:p>
      </dgm:t>
    </dgm:pt>
    <dgm:pt modelId="{EF27BA99-8350-4A55-891F-9BA821F94399}" type="sibTrans" cxnId="{D0165A01-9A26-44A2-A8D3-756CD57EEC72}">
      <dgm:prSet/>
      <dgm:spPr/>
      <dgm:t>
        <a:bodyPr/>
        <a:lstStyle/>
        <a:p>
          <a:endParaRPr lang="en-US"/>
        </a:p>
      </dgm:t>
    </dgm:pt>
    <dgm:pt modelId="{E94D6EE2-752E-433D-8F7C-3171FB9900E0}" type="parTrans" cxnId="{D0165A01-9A26-44A2-A8D3-756CD57EEC72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292141C-3796-442F-9A2B-31132FD9D1A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bg1"/>
              </a:solidFill>
            </a:rPr>
            <a:t>Game Design</a:t>
          </a:r>
        </a:p>
      </dgm:t>
    </dgm:pt>
    <dgm:pt modelId="{547AEECA-27C9-498D-9003-CC56A235DB11}" type="sibTrans" cxnId="{F3F149B3-364D-4CF7-975E-9ADDBC2C0288}">
      <dgm:prSet/>
      <dgm:spPr/>
      <dgm:t>
        <a:bodyPr/>
        <a:lstStyle/>
        <a:p>
          <a:endParaRPr lang="en-US"/>
        </a:p>
      </dgm:t>
    </dgm:pt>
    <dgm:pt modelId="{24CD6E2A-43C6-4CBB-B4D9-4A9B82FCA861}" type="parTrans" cxnId="{F3F149B3-364D-4CF7-975E-9ADDBC2C0288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C0125A4-17B6-434C-9337-933606C82A7A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Internet of Things</a:t>
          </a:r>
        </a:p>
      </dgm:t>
    </dgm:pt>
    <dgm:pt modelId="{3A9BE976-7CBA-4F98-AB5A-86DC7FC9C7A3}" type="sibTrans" cxnId="{5BE81ED8-3939-49FC-9398-8F24D9717440}">
      <dgm:prSet/>
      <dgm:spPr/>
      <dgm:t>
        <a:bodyPr/>
        <a:lstStyle/>
        <a:p>
          <a:endParaRPr lang="en-US"/>
        </a:p>
      </dgm:t>
    </dgm:pt>
    <dgm:pt modelId="{6B35AAAD-6F63-44EE-89EA-EA6EC9AA51CE}" type="parTrans" cxnId="{5BE81ED8-3939-49FC-9398-8F24D9717440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CE5102C-CE30-4270-BCCA-1487D9DD793A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bg1"/>
              </a:solidFill>
            </a:rPr>
            <a:t>Programming</a:t>
          </a:r>
        </a:p>
      </dgm:t>
    </dgm:pt>
    <dgm:pt modelId="{F4449407-D10A-430D-BE59-1D6C0A69F2D1}" type="sibTrans" cxnId="{F8051197-7B07-452F-91C2-9DE62EB3DE49}">
      <dgm:prSet/>
      <dgm:spPr/>
      <dgm:t>
        <a:bodyPr/>
        <a:lstStyle/>
        <a:p>
          <a:endParaRPr lang="en-US"/>
        </a:p>
      </dgm:t>
    </dgm:pt>
    <dgm:pt modelId="{4C78DBFD-F89D-4E8F-A990-E2AE95783A58}" type="parTrans" cxnId="{F8051197-7B07-452F-91C2-9DE62EB3DE49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0021799-A9AA-4A2A-824B-46A5AF95A8B3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Web Development</a:t>
          </a:r>
        </a:p>
      </dgm:t>
    </dgm:pt>
    <dgm:pt modelId="{696A03FB-55E1-4AE3-B28E-C300C70EBE26}" type="sibTrans" cxnId="{B88ED85C-767C-4A60-9621-AE7704810ADA}">
      <dgm:prSet/>
      <dgm:spPr/>
      <dgm:t>
        <a:bodyPr/>
        <a:lstStyle/>
        <a:p>
          <a:endParaRPr lang="en-US"/>
        </a:p>
      </dgm:t>
    </dgm:pt>
    <dgm:pt modelId="{2F2D33E7-2E57-4044-8F48-37F96434C405}" type="parTrans" cxnId="{B88ED85C-767C-4A60-9621-AE7704810ADA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4A83B51-D61F-48A7-8152-EDDBE7FB02B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bg1"/>
              </a:solidFill>
            </a:rPr>
            <a:t>Computer Science</a:t>
          </a:r>
        </a:p>
      </dgm:t>
    </dgm:pt>
    <dgm:pt modelId="{F8363D36-2A9E-4883-9984-A0E1F112A744}" type="sibTrans" cxnId="{A0D2C7D2-4F02-477F-97C1-F841F7E8F3ED}">
      <dgm:prSet/>
      <dgm:spPr/>
      <dgm:t>
        <a:bodyPr/>
        <a:lstStyle/>
        <a:p>
          <a:endParaRPr lang="en-US"/>
        </a:p>
      </dgm:t>
    </dgm:pt>
    <dgm:pt modelId="{B9F026E2-C318-4B15-B58F-C53406A5F97C}" type="parTrans" cxnId="{A0D2C7D2-4F02-477F-97C1-F841F7E8F3ED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7B34980-68C0-4F2E-BC13-009E3062EDC0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IT Support &amp; Services</a:t>
          </a:r>
        </a:p>
      </dgm:t>
    </dgm:pt>
    <dgm:pt modelId="{1E1C9EA4-9791-4C64-A676-4B769F3A0C87}" type="sibTrans" cxnId="{9D69D399-8844-48F9-BDA2-832E1C8CC9D5}">
      <dgm:prSet/>
      <dgm:spPr/>
      <dgm:t>
        <a:bodyPr/>
        <a:lstStyle/>
        <a:p>
          <a:endParaRPr lang="en-US"/>
        </a:p>
      </dgm:t>
    </dgm:pt>
    <dgm:pt modelId="{9DFEABED-55E9-4758-BD2E-91EC470C3997}" type="parTrans" cxnId="{9D69D399-8844-48F9-BDA2-832E1C8CC9D5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B2A5034-4D38-48DE-A9E6-525F2A6DEC49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bg1"/>
              </a:solidFill>
            </a:rPr>
            <a:t>Networking</a:t>
          </a:r>
        </a:p>
      </dgm:t>
    </dgm:pt>
    <dgm:pt modelId="{5AED9B82-6A9E-4382-A0F7-3E6440FE6B21}" type="sibTrans" cxnId="{3E20CF5A-481B-48C2-BB26-CA78F2B3518F}">
      <dgm:prSet/>
      <dgm:spPr/>
      <dgm:t>
        <a:bodyPr/>
        <a:lstStyle/>
        <a:p>
          <a:endParaRPr lang="en-US"/>
        </a:p>
      </dgm:t>
    </dgm:pt>
    <dgm:pt modelId="{CF4847E6-E40C-45B7-9A2C-8270A65D8B29}" type="parTrans" cxnId="{3E20CF5A-481B-48C2-BB26-CA78F2B3518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2AEB35C-5A83-4E49-AB32-2B56F1C78BF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Web &amp; Digital Design</a:t>
          </a:r>
        </a:p>
      </dgm:t>
    </dgm:pt>
    <dgm:pt modelId="{7AEB16C0-708A-4C80-9AE0-89AA50BD6184}" type="sibTrans" cxnId="{0BE6E83B-80E9-449E-95AF-CD43F9B271E2}">
      <dgm:prSet/>
      <dgm:spPr/>
      <dgm:t>
        <a:bodyPr/>
        <a:lstStyle/>
        <a:p>
          <a:endParaRPr lang="en-US"/>
        </a:p>
      </dgm:t>
    </dgm:pt>
    <dgm:pt modelId="{589990B5-8297-4198-AD7B-99C458EBA99D}" type="parTrans" cxnId="{0BE6E83B-80E9-449E-95AF-CD43F9B271E2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EE0CF0A-B246-458C-AC59-351F7A94097A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​Agriculture, Food, and Natural Resources</a:t>
          </a:r>
        </a:p>
      </dgm:t>
    </dgm:pt>
    <dgm:pt modelId="{891D8573-A86E-4DB3-9F5E-EFC21E2ABA76}" type="sibTrans" cxnId="{1CBA7C6E-CADE-4D94-944D-502FB935D714}">
      <dgm:prSet/>
      <dgm:spPr/>
      <dgm:t>
        <a:bodyPr/>
        <a:lstStyle/>
        <a:p>
          <a:endParaRPr lang="en-US"/>
        </a:p>
      </dgm:t>
    </dgm:pt>
    <dgm:pt modelId="{28E320A9-7724-4AAC-81A5-D08733098DA2}" type="parTrans" cxnId="{1CBA7C6E-CADE-4D94-944D-502FB935D714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1084485-2230-447C-9212-90F59F3AE8CE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Law, Public Safety, Corrections, and Security</a:t>
          </a:r>
        </a:p>
      </dgm:t>
    </dgm:pt>
    <dgm:pt modelId="{94EAA729-7BA8-46A8-84A7-5FD3EEC576F2}" type="sibTrans" cxnId="{2A8752AE-A240-4D65-87F5-7EA7112D9008}">
      <dgm:prSet/>
      <dgm:spPr/>
      <dgm:t>
        <a:bodyPr/>
        <a:lstStyle/>
        <a:p>
          <a:endParaRPr lang="en-US"/>
        </a:p>
      </dgm:t>
    </dgm:pt>
    <dgm:pt modelId="{AB2F4A34-8779-4843-9008-4CE1F90CA74B}" type="parTrans" cxnId="{2A8752AE-A240-4D65-87F5-7EA7112D9008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98E1057-867D-4855-8052-ECA62EECCECC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Marketing</a:t>
          </a:r>
        </a:p>
      </dgm:t>
    </dgm:pt>
    <dgm:pt modelId="{F21291BD-4436-4E2C-9CE6-89CE61B1C9A3}" type="sibTrans" cxnId="{26F04DA1-43D6-4CC9-92FE-8DE7F73FF94D}">
      <dgm:prSet/>
      <dgm:spPr/>
      <dgm:t>
        <a:bodyPr/>
        <a:lstStyle/>
        <a:p>
          <a:endParaRPr lang="en-US"/>
        </a:p>
      </dgm:t>
    </dgm:pt>
    <dgm:pt modelId="{E8CAE43F-05E9-4E4D-8475-54B392E379F1}" type="parTrans" cxnId="{26F04DA1-43D6-4CC9-92FE-8DE7F73FF94D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8078DB0-EE5C-401B-BF2F-C990CFD3FF36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Transportation, Distribution, and Logistics</a:t>
          </a:r>
        </a:p>
      </dgm:t>
    </dgm:pt>
    <dgm:pt modelId="{B4CE96C4-96B6-4DE1-9F33-997C248B7644}" type="sibTrans" cxnId="{331189F5-5FE7-49C3-92E2-EAE0942547E6}">
      <dgm:prSet/>
      <dgm:spPr/>
      <dgm:t>
        <a:bodyPr/>
        <a:lstStyle/>
        <a:p>
          <a:endParaRPr lang="en-US"/>
        </a:p>
      </dgm:t>
    </dgm:pt>
    <dgm:pt modelId="{E534A0EE-24A6-42FF-95E5-B50A725CA08A}" type="parTrans" cxnId="{331189F5-5FE7-49C3-92E2-EAE0942547E6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10974D7-1755-4DCB-8C11-74E3D5BB9C9B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Education and Training</a:t>
          </a:r>
        </a:p>
      </dgm:t>
    </dgm:pt>
    <dgm:pt modelId="{3FC4A422-F926-4630-91E3-27F193202402}" type="sibTrans" cxnId="{560697F2-A90E-401C-A4D5-66C1BBAFE0AC}">
      <dgm:prSet/>
      <dgm:spPr/>
      <dgm:t>
        <a:bodyPr/>
        <a:lstStyle/>
        <a:p>
          <a:endParaRPr lang="en-US"/>
        </a:p>
      </dgm:t>
    </dgm:pt>
    <dgm:pt modelId="{CDD674EA-D771-4ACD-8B59-2123A64193F1}" type="parTrans" cxnId="{560697F2-A90E-401C-A4D5-66C1BBAFE0AC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35AF8E4-FEC9-4C7A-88FA-8D99228B42A2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Advanced Manufacturing</a:t>
          </a:r>
        </a:p>
      </dgm:t>
    </dgm:pt>
    <dgm:pt modelId="{E33C8F7F-9635-442F-82D7-181B2B57BECC}" type="sibTrans" cxnId="{8273F2E4-EE13-4F8D-9105-23F79B36331A}">
      <dgm:prSet/>
      <dgm:spPr/>
      <dgm:t>
        <a:bodyPr/>
        <a:lstStyle/>
        <a:p>
          <a:endParaRPr lang="en-US"/>
        </a:p>
      </dgm:t>
    </dgm:pt>
    <dgm:pt modelId="{D50540E3-6A73-47F0-850F-814E5E1B0682}" type="parTrans" cxnId="{8273F2E4-EE13-4F8D-9105-23F79B36331A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F0CC9D7-8DBE-4EEC-A1A0-3EC5BB8CF564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Manufacturing</a:t>
          </a:r>
        </a:p>
      </dgm:t>
    </dgm:pt>
    <dgm:pt modelId="{D45779C1-91E2-45F4-8BF2-D720C283937E}" type="sibTrans" cxnId="{4467931A-EF3E-4C5F-B11E-261F25D7F062}">
      <dgm:prSet/>
      <dgm:spPr/>
      <dgm:t>
        <a:bodyPr/>
        <a:lstStyle/>
        <a:p>
          <a:endParaRPr lang="en-US"/>
        </a:p>
      </dgm:t>
    </dgm:pt>
    <dgm:pt modelId="{80384B8C-5C31-4DE9-9CA6-77A84AE578D0}" type="parTrans" cxnId="{4467931A-EF3E-4C5F-B11E-261F25D7F062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4FC0C34-21F4-43DC-A5AC-3068428DE788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bg1"/>
              </a:solidFill>
            </a:rPr>
            <a:t>Mechatronics</a:t>
          </a:r>
        </a:p>
      </dgm:t>
    </dgm:pt>
    <dgm:pt modelId="{5944AACE-56AA-4E70-AB39-E674A440ED5C}" type="sibTrans" cxnId="{E69B4162-7A77-4A1C-B191-45221A9AA985}">
      <dgm:prSet/>
      <dgm:spPr/>
      <dgm:t>
        <a:bodyPr/>
        <a:lstStyle/>
        <a:p>
          <a:endParaRPr lang="en-US"/>
        </a:p>
      </dgm:t>
    </dgm:pt>
    <dgm:pt modelId="{61B0439D-D388-4008-9476-4418CCC9EA09}" type="parTrans" cxnId="{E69B4162-7A77-4A1C-B191-45221A9AA985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5E194B8-995E-499B-8FB3-B0FE38BA15F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bg1"/>
              </a:solidFill>
            </a:rPr>
            <a:t>​Industrial Maintenance</a:t>
          </a:r>
        </a:p>
      </dgm:t>
    </dgm:pt>
    <dgm:pt modelId="{9C25BB3B-8860-4589-954D-F2B851B3698A}" type="sibTrans" cxnId="{D64726D7-173D-4999-98A7-899D5905FFCE}">
      <dgm:prSet/>
      <dgm:spPr/>
      <dgm:t>
        <a:bodyPr/>
        <a:lstStyle/>
        <a:p>
          <a:endParaRPr lang="en-US"/>
        </a:p>
      </dgm:t>
    </dgm:pt>
    <dgm:pt modelId="{059EA102-0227-4825-B36E-1ECA8375C945}" type="parTrans" cxnId="{D64726D7-173D-4999-98A7-899D5905FFCE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5CBDEAE-5063-4927-B92C-D1F43D263E82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Hospitality and Tourism</a:t>
          </a:r>
        </a:p>
      </dgm:t>
    </dgm:pt>
    <dgm:pt modelId="{9ADF1747-2708-4C7E-9358-444A5919E13B}" type="sibTrans" cxnId="{C514674C-EA13-48BD-A09B-90A129EF0048}">
      <dgm:prSet/>
      <dgm:spPr/>
      <dgm:t>
        <a:bodyPr/>
        <a:lstStyle/>
        <a:p>
          <a:endParaRPr lang="en-US"/>
        </a:p>
      </dgm:t>
    </dgm:pt>
    <dgm:pt modelId="{54CD4751-4E8B-4194-966F-567E995F9B76}" type="parTrans" cxnId="{C514674C-EA13-48BD-A09B-90A129EF0048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3055981-1FC2-4B01-B17E-3EF28A2BF01D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Energy</a:t>
          </a:r>
        </a:p>
      </dgm:t>
    </dgm:pt>
    <dgm:pt modelId="{CA9F3EED-EE11-4080-84F1-1A071761F9F8}" type="sibTrans" cxnId="{24128BDD-A45A-413D-BE22-843D329EBE1E}">
      <dgm:prSet/>
      <dgm:spPr/>
      <dgm:t>
        <a:bodyPr/>
        <a:lstStyle/>
        <a:p>
          <a:endParaRPr lang="en-US"/>
        </a:p>
      </dgm:t>
    </dgm:pt>
    <dgm:pt modelId="{1111C56F-23D4-4762-B027-C6921576DF88}" type="parTrans" cxnId="{24128BDD-A45A-413D-BE22-843D329EBE1E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02CFCA2-0DD0-4650-B037-79A0E9E21DD2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bg1"/>
              </a:solidFill>
            </a:rPr>
            <a:t>Energy Systems </a:t>
          </a:r>
        </a:p>
      </dgm:t>
    </dgm:pt>
    <dgm:pt modelId="{BFC2A79D-593A-42E7-BBC6-FC3C5F2D4311}" type="sibTrans" cxnId="{525A88A0-1B7E-4CE2-9D1A-34900A00848F}">
      <dgm:prSet/>
      <dgm:spPr/>
      <dgm:t>
        <a:bodyPr/>
        <a:lstStyle/>
        <a:p>
          <a:endParaRPr lang="en-US"/>
        </a:p>
      </dgm:t>
    </dgm:pt>
    <dgm:pt modelId="{FE98083C-8D50-42BA-A4A5-6635495A7DD2}" type="parTrans" cxnId="{525A88A0-1B7E-4CE2-9D1A-34900A00848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638E961-AA3D-4267-9020-5A12160A74F4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Energy &amp; Power</a:t>
          </a:r>
        </a:p>
      </dgm:t>
    </dgm:pt>
    <dgm:pt modelId="{D9233EF8-4562-4AC1-A215-64B5ED007268}" type="sibTrans" cxnId="{7CAED101-C0DC-4E12-8F04-8AE881E6F64F}">
      <dgm:prSet/>
      <dgm:spPr/>
      <dgm:t>
        <a:bodyPr/>
        <a:lstStyle/>
        <a:p>
          <a:endParaRPr lang="en-US"/>
        </a:p>
      </dgm:t>
    </dgm:pt>
    <dgm:pt modelId="{5AAAEEA5-48FF-4993-B9AE-097C3C23EC19}" type="parTrans" cxnId="{7CAED101-C0DC-4E12-8F04-8AE881E6F64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42C59B2-38AC-452F-BDDB-DD7D3723E06B}">
      <dgm:prSet custT="1"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Informal Learning</a:t>
          </a:r>
        </a:p>
      </dgm:t>
    </dgm:pt>
    <dgm:pt modelId="{E15ED8A1-8670-41FB-9FC0-FAE1A11F4B3E}" type="sibTrans" cxnId="{F72B04C4-4084-4B31-A2F3-ADAC66495233}">
      <dgm:prSet/>
      <dgm:spPr/>
      <dgm:t>
        <a:bodyPr/>
        <a:lstStyle/>
        <a:p>
          <a:endParaRPr lang="en-US"/>
        </a:p>
      </dgm:t>
    </dgm:pt>
    <dgm:pt modelId="{3D321E62-E7E4-4D1C-99AF-F76BA58BA5E5}" type="parTrans" cxnId="{F72B04C4-4084-4B31-A2F3-ADAC66495233}">
      <dgm:prSet/>
      <dgm:spPr>
        <a:solidFill>
          <a:schemeClr val="accent6">
            <a:lumMod val="50000"/>
          </a:schemeClr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D1F6D7C-80B0-4175-9152-AF1B0740502F}">
      <dgm:prSet custT="1"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Museums</a:t>
          </a:r>
        </a:p>
      </dgm:t>
    </dgm:pt>
    <dgm:pt modelId="{856AFB19-2E0B-42BF-9DAF-78D191A76E9C}" type="parTrans" cxnId="{23BF5956-7CEB-4CC0-A461-4725044BB577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829F8B6-73BA-43E6-96B1-0C0F2CB46E13}" type="sibTrans" cxnId="{23BF5956-7CEB-4CC0-A461-4725044BB577}">
      <dgm:prSet/>
      <dgm:spPr/>
      <dgm:t>
        <a:bodyPr/>
        <a:lstStyle/>
        <a:p>
          <a:endParaRPr lang="en-US"/>
        </a:p>
      </dgm:t>
    </dgm:pt>
    <dgm:pt modelId="{6B692C0F-F1CC-4B48-8019-B76CFCB9B086}">
      <dgm:prSet custT="1"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Science Fairs</a:t>
          </a:r>
        </a:p>
      </dgm:t>
    </dgm:pt>
    <dgm:pt modelId="{4573402A-5967-437A-B5F7-BE8B09EF39A3}" type="parTrans" cxnId="{517D5414-E12E-49BF-A808-F9788099A775}">
      <dgm:prSet/>
      <dgm:spPr>
        <a:solidFill>
          <a:schemeClr val="accent6">
            <a:lumMod val="50000"/>
          </a:schemeClr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EFA5F4E-CF5F-42AE-A192-A71A3822BDA1}" type="sibTrans" cxnId="{517D5414-E12E-49BF-A808-F9788099A775}">
      <dgm:prSet/>
      <dgm:spPr/>
      <dgm:t>
        <a:bodyPr/>
        <a:lstStyle/>
        <a:p>
          <a:endParaRPr lang="en-US"/>
        </a:p>
      </dgm:t>
    </dgm:pt>
    <dgm:pt modelId="{DB0CB0AB-3A58-4868-9CA8-56BB428A3F54}">
      <dgm:prSet custT="1"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Robotics</a:t>
          </a:r>
        </a:p>
      </dgm:t>
    </dgm:pt>
    <dgm:pt modelId="{08118FCC-62ED-486B-8B8B-87735C3A0C5A}" type="sibTrans" cxnId="{F3434792-FD99-4423-8CEC-1EF1D6F8E013}">
      <dgm:prSet/>
      <dgm:spPr/>
      <dgm:t>
        <a:bodyPr/>
        <a:lstStyle/>
        <a:p>
          <a:endParaRPr lang="en-US"/>
        </a:p>
      </dgm:t>
    </dgm:pt>
    <dgm:pt modelId="{E52A7FBA-FB64-4A9E-9004-D214E2A4D1D3}" type="parTrans" cxnId="{F3434792-FD99-4423-8CEC-1EF1D6F8E013}">
      <dgm:prSet/>
      <dgm:spPr>
        <a:solidFill>
          <a:schemeClr val="accent6">
            <a:lumMod val="50000"/>
          </a:schemeClr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E720E86-2BEA-445B-BD66-9DA28FF718B7}" type="pres">
      <dgm:prSet presAssocID="{1EE5E22A-393A-4A9B-A91E-F7A7DF8822B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2287665-63E4-4D87-AB6F-A2B17B593794}" type="pres">
      <dgm:prSet presAssocID="{1CB063A3-F5EC-400A-B2EE-132E67675C0F}" presName="hierRoot1" presStyleCnt="0">
        <dgm:presLayoutVars>
          <dgm:hierBranch val="init"/>
        </dgm:presLayoutVars>
      </dgm:prSet>
      <dgm:spPr/>
    </dgm:pt>
    <dgm:pt modelId="{013DF78D-07B3-485E-A89C-D0EE3EEA31F6}" type="pres">
      <dgm:prSet presAssocID="{1CB063A3-F5EC-400A-B2EE-132E67675C0F}" presName="rootComposite1" presStyleCnt="0"/>
      <dgm:spPr/>
    </dgm:pt>
    <dgm:pt modelId="{56A9BD27-1B2B-4C26-80CF-4E324BB252A0}" type="pres">
      <dgm:prSet presAssocID="{1CB063A3-F5EC-400A-B2EE-132E67675C0F}" presName="rootText1" presStyleLbl="node0" presStyleIdx="0" presStyleCnt="1" custScaleX="238736" custScaleY="360667" custLinFactX="-253200" custLinFactNeighborX="-300000" custLinFactNeighborY="-4152">
        <dgm:presLayoutVars>
          <dgm:chPref val="3"/>
        </dgm:presLayoutVars>
      </dgm:prSet>
      <dgm:spPr/>
    </dgm:pt>
    <dgm:pt modelId="{5B9E2977-F763-4806-B3DC-2F3F0279BC59}" type="pres">
      <dgm:prSet presAssocID="{1CB063A3-F5EC-400A-B2EE-132E67675C0F}" presName="rootConnector1" presStyleLbl="node1" presStyleIdx="0" presStyleCnt="0"/>
      <dgm:spPr/>
    </dgm:pt>
    <dgm:pt modelId="{D988DD3C-08F3-446E-8D21-935DE0EA9352}" type="pres">
      <dgm:prSet presAssocID="{1CB063A3-F5EC-400A-B2EE-132E67675C0F}" presName="hierChild2" presStyleCnt="0"/>
      <dgm:spPr/>
    </dgm:pt>
    <dgm:pt modelId="{04B7BC23-6173-4835-989C-2AB8710A4C33}" type="pres">
      <dgm:prSet presAssocID="{240F4448-E3FF-4CC9-9EC3-9AAB9DA7E0C1}" presName="Name64" presStyleLbl="parChTrans1D2" presStyleIdx="0" presStyleCnt="3"/>
      <dgm:spPr/>
    </dgm:pt>
    <dgm:pt modelId="{74B7411F-C5FD-4B8A-A20E-92A9CB6A4CA9}" type="pres">
      <dgm:prSet presAssocID="{60E8691F-0966-4833-B6C9-71E371CD4999}" presName="hierRoot2" presStyleCnt="0">
        <dgm:presLayoutVars>
          <dgm:hierBranch val="init"/>
        </dgm:presLayoutVars>
      </dgm:prSet>
      <dgm:spPr/>
    </dgm:pt>
    <dgm:pt modelId="{186CB073-F6EB-453A-804B-50B59B9159BE}" type="pres">
      <dgm:prSet presAssocID="{60E8691F-0966-4833-B6C9-71E371CD4999}" presName="rootComposite" presStyleCnt="0"/>
      <dgm:spPr/>
    </dgm:pt>
    <dgm:pt modelId="{CEA88EC7-AD0A-4914-925C-C11BFB0B3EFB}" type="pres">
      <dgm:prSet presAssocID="{60E8691F-0966-4833-B6C9-71E371CD4999}" presName="rootText" presStyleLbl="node2" presStyleIdx="0" presStyleCnt="3" custScaleX="200394" custScaleY="328515" custLinFactX="-200000" custLinFactY="491086" custLinFactNeighborX="-288676" custLinFactNeighborY="500000">
        <dgm:presLayoutVars>
          <dgm:chPref val="3"/>
        </dgm:presLayoutVars>
      </dgm:prSet>
      <dgm:spPr/>
    </dgm:pt>
    <dgm:pt modelId="{0C64F1C2-BEB5-4C19-B315-DC0FBD28974D}" type="pres">
      <dgm:prSet presAssocID="{60E8691F-0966-4833-B6C9-71E371CD4999}" presName="rootConnector" presStyleLbl="node2" presStyleIdx="0" presStyleCnt="3"/>
      <dgm:spPr/>
    </dgm:pt>
    <dgm:pt modelId="{2385AF6E-A9CB-4DE8-86E5-2C4E1B7B16E5}" type="pres">
      <dgm:prSet presAssocID="{60E8691F-0966-4833-B6C9-71E371CD4999}" presName="hierChild4" presStyleCnt="0"/>
      <dgm:spPr/>
    </dgm:pt>
    <dgm:pt modelId="{E36C404E-DDAE-42AA-A389-922D4853432D}" type="pres">
      <dgm:prSet presAssocID="{B31BF03B-E51B-4DFC-BA07-C48B793CBACA}" presName="Name64" presStyleLbl="parChTrans1D3" presStyleIdx="0" presStyleCnt="22"/>
      <dgm:spPr/>
    </dgm:pt>
    <dgm:pt modelId="{03F0D891-DECD-450D-844E-C23530E644CB}" type="pres">
      <dgm:prSet presAssocID="{A85B02AB-8D6F-4F13-81B2-AC3D44672C48}" presName="hierRoot2" presStyleCnt="0">
        <dgm:presLayoutVars>
          <dgm:hierBranch val="init"/>
        </dgm:presLayoutVars>
      </dgm:prSet>
      <dgm:spPr/>
    </dgm:pt>
    <dgm:pt modelId="{5D3DBC25-05BF-425B-B51B-EB3CF6AB9F36}" type="pres">
      <dgm:prSet presAssocID="{A85B02AB-8D6F-4F13-81B2-AC3D44672C48}" presName="rootComposite" presStyleCnt="0"/>
      <dgm:spPr/>
    </dgm:pt>
    <dgm:pt modelId="{D27CDB03-C3CE-441B-B422-D24AEAE91FB0}" type="pres">
      <dgm:prSet presAssocID="{A85B02AB-8D6F-4F13-81B2-AC3D44672C48}" presName="rootText" presStyleLbl="node3" presStyleIdx="0" presStyleCnt="22" custScaleX="190872" custLinFactX="-172342" custLinFactY="487733" custLinFactNeighborX="-200000" custLinFactNeighborY="500000">
        <dgm:presLayoutVars>
          <dgm:chPref val="3"/>
        </dgm:presLayoutVars>
      </dgm:prSet>
      <dgm:spPr/>
    </dgm:pt>
    <dgm:pt modelId="{7E5E509A-BED6-427C-BE3C-930855BD8B1F}" type="pres">
      <dgm:prSet presAssocID="{A85B02AB-8D6F-4F13-81B2-AC3D44672C48}" presName="rootConnector" presStyleLbl="node3" presStyleIdx="0" presStyleCnt="22"/>
      <dgm:spPr/>
    </dgm:pt>
    <dgm:pt modelId="{93996493-2E43-4001-B647-7C8A3210EEB4}" type="pres">
      <dgm:prSet presAssocID="{A85B02AB-8D6F-4F13-81B2-AC3D44672C48}" presName="hierChild4" presStyleCnt="0"/>
      <dgm:spPr/>
    </dgm:pt>
    <dgm:pt modelId="{D204A709-1005-462F-BBF6-BDA6DD1CD9AF}" type="pres">
      <dgm:prSet presAssocID="{A85B02AB-8D6F-4F13-81B2-AC3D44672C48}" presName="hierChild5" presStyleCnt="0"/>
      <dgm:spPr/>
    </dgm:pt>
    <dgm:pt modelId="{CEA67AB8-F8C3-4925-A5A8-CCD2CE3C742B}" type="pres">
      <dgm:prSet presAssocID="{5A4DB714-542B-42FC-9E18-4A227CA838D2}" presName="Name64" presStyleLbl="parChTrans1D3" presStyleIdx="1" presStyleCnt="22"/>
      <dgm:spPr/>
    </dgm:pt>
    <dgm:pt modelId="{49193350-3930-4191-B4FE-BAB92AF39EB9}" type="pres">
      <dgm:prSet presAssocID="{689A9049-06FB-4961-AC23-4DFDAE5FDFF4}" presName="hierRoot2" presStyleCnt="0">
        <dgm:presLayoutVars>
          <dgm:hierBranch val="init"/>
        </dgm:presLayoutVars>
      </dgm:prSet>
      <dgm:spPr/>
    </dgm:pt>
    <dgm:pt modelId="{C3BE5387-CC15-4A7F-A2F2-CB824F9DE72E}" type="pres">
      <dgm:prSet presAssocID="{689A9049-06FB-4961-AC23-4DFDAE5FDFF4}" presName="rootComposite" presStyleCnt="0"/>
      <dgm:spPr/>
    </dgm:pt>
    <dgm:pt modelId="{6B1D2440-1367-4FCE-8B89-46D40A02DF26}" type="pres">
      <dgm:prSet presAssocID="{689A9049-06FB-4961-AC23-4DFDAE5FDFF4}" presName="rootText" presStyleLbl="node3" presStyleIdx="1" presStyleCnt="22" custScaleX="190872" custLinFactX="-172342" custLinFactY="487733" custLinFactNeighborX="-200000" custLinFactNeighborY="500000">
        <dgm:presLayoutVars>
          <dgm:chPref val="3"/>
        </dgm:presLayoutVars>
      </dgm:prSet>
      <dgm:spPr/>
    </dgm:pt>
    <dgm:pt modelId="{24074D95-B478-453A-A97B-738B0B3C08B3}" type="pres">
      <dgm:prSet presAssocID="{689A9049-06FB-4961-AC23-4DFDAE5FDFF4}" presName="rootConnector" presStyleLbl="node3" presStyleIdx="1" presStyleCnt="22"/>
      <dgm:spPr/>
    </dgm:pt>
    <dgm:pt modelId="{D32D699A-9C55-4A00-8717-85E4FE7C2D73}" type="pres">
      <dgm:prSet presAssocID="{689A9049-06FB-4961-AC23-4DFDAE5FDFF4}" presName="hierChild4" presStyleCnt="0"/>
      <dgm:spPr/>
    </dgm:pt>
    <dgm:pt modelId="{FD630EFB-D363-4935-9592-AB9EDC2FAE11}" type="pres">
      <dgm:prSet presAssocID="{689A9049-06FB-4961-AC23-4DFDAE5FDFF4}" presName="hierChild5" presStyleCnt="0"/>
      <dgm:spPr/>
    </dgm:pt>
    <dgm:pt modelId="{E7321AF9-2482-47BB-83FD-FAC46939A4CB}" type="pres">
      <dgm:prSet presAssocID="{6EA1D656-950A-4632-8811-E10963D19285}" presName="Name64" presStyleLbl="parChTrans1D3" presStyleIdx="2" presStyleCnt="22"/>
      <dgm:spPr/>
    </dgm:pt>
    <dgm:pt modelId="{7122F7F3-1D0D-4F8F-9334-FC9606BFCD65}" type="pres">
      <dgm:prSet presAssocID="{EF77E835-E739-4C6A-A447-687966FBAEFA}" presName="hierRoot2" presStyleCnt="0">
        <dgm:presLayoutVars>
          <dgm:hierBranch val="init"/>
        </dgm:presLayoutVars>
      </dgm:prSet>
      <dgm:spPr/>
    </dgm:pt>
    <dgm:pt modelId="{B7018CBA-A32C-4BB0-8BE3-DAF60095C9EE}" type="pres">
      <dgm:prSet presAssocID="{EF77E835-E739-4C6A-A447-687966FBAEFA}" presName="rootComposite" presStyleCnt="0"/>
      <dgm:spPr/>
    </dgm:pt>
    <dgm:pt modelId="{717980D4-E8D4-4EBE-A4FF-277637AF995F}" type="pres">
      <dgm:prSet presAssocID="{EF77E835-E739-4C6A-A447-687966FBAEFA}" presName="rootText" presStyleLbl="node3" presStyleIdx="2" presStyleCnt="22" custScaleX="190872" custLinFactX="-172342" custLinFactY="487733" custLinFactNeighborX="-200000" custLinFactNeighborY="500000">
        <dgm:presLayoutVars>
          <dgm:chPref val="3"/>
        </dgm:presLayoutVars>
      </dgm:prSet>
      <dgm:spPr/>
    </dgm:pt>
    <dgm:pt modelId="{B35D50CE-746A-447C-864C-0FD1CFF2F0FA}" type="pres">
      <dgm:prSet presAssocID="{EF77E835-E739-4C6A-A447-687966FBAEFA}" presName="rootConnector" presStyleLbl="node3" presStyleIdx="2" presStyleCnt="22"/>
      <dgm:spPr/>
    </dgm:pt>
    <dgm:pt modelId="{697E73F6-7996-4F6F-BA1C-5382F29DAF0C}" type="pres">
      <dgm:prSet presAssocID="{EF77E835-E739-4C6A-A447-687966FBAEFA}" presName="hierChild4" presStyleCnt="0"/>
      <dgm:spPr/>
    </dgm:pt>
    <dgm:pt modelId="{E31BB76F-0D79-43FB-A13B-3874C1D9CD2D}" type="pres">
      <dgm:prSet presAssocID="{EF77E835-E739-4C6A-A447-687966FBAEFA}" presName="hierChild5" presStyleCnt="0"/>
      <dgm:spPr/>
    </dgm:pt>
    <dgm:pt modelId="{6FAABD1A-1B11-493B-8814-406A08AD5872}" type="pres">
      <dgm:prSet presAssocID="{60E8691F-0966-4833-B6C9-71E371CD4999}" presName="hierChild5" presStyleCnt="0"/>
      <dgm:spPr/>
    </dgm:pt>
    <dgm:pt modelId="{947831A9-0E96-4623-BF16-E65A738491B0}" type="pres">
      <dgm:prSet presAssocID="{4925DF0D-C91C-4210-9836-CA80758D2ECA}" presName="Name64" presStyleLbl="parChTrans1D2" presStyleIdx="1" presStyleCnt="3"/>
      <dgm:spPr/>
    </dgm:pt>
    <dgm:pt modelId="{A2FC88B0-4E89-4971-AA42-94521D391524}" type="pres">
      <dgm:prSet presAssocID="{BA32A34E-CA36-427B-84CC-73FD6F614186}" presName="hierRoot2" presStyleCnt="0">
        <dgm:presLayoutVars>
          <dgm:hierBranch val="init"/>
        </dgm:presLayoutVars>
      </dgm:prSet>
      <dgm:spPr/>
    </dgm:pt>
    <dgm:pt modelId="{0B6AAAC9-31E0-43DA-A046-B28CE3B2E763}" type="pres">
      <dgm:prSet presAssocID="{BA32A34E-CA36-427B-84CC-73FD6F614186}" presName="rootComposite" presStyleCnt="0"/>
      <dgm:spPr/>
    </dgm:pt>
    <dgm:pt modelId="{77DB11B3-6302-432A-AEFA-6060451B816D}" type="pres">
      <dgm:prSet presAssocID="{BA32A34E-CA36-427B-84CC-73FD6F614186}" presName="rootText" presStyleLbl="node2" presStyleIdx="1" presStyleCnt="3" custScaleX="200394" custScaleY="328515" custLinFactX="-200000" custLinFactY="100000" custLinFactNeighborX="-288676" custLinFactNeighborY="139989">
        <dgm:presLayoutVars>
          <dgm:chPref val="3"/>
        </dgm:presLayoutVars>
      </dgm:prSet>
      <dgm:spPr/>
    </dgm:pt>
    <dgm:pt modelId="{8FBDE94A-3027-48A2-A007-73BCD0AD5CA3}" type="pres">
      <dgm:prSet presAssocID="{BA32A34E-CA36-427B-84CC-73FD6F614186}" presName="rootConnector" presStyleLbl="node2" presStyleIdx="1" presStyleCnt="3"/>
      <dgm:spPr/>
    </dgm:pt>
    <dgm:pt modelId="{ED074165-EBBD-4FB2-8B12-B1978A78EA82}" type="pres">
      <dgm:prSet presAssocID="{BA32A34E-CA36-427B-84CC-73FD6F614186}" presName="hierChild4" presStyleCnt="0"/>
      <dgm:spPr/>
    </dgm:pt>
    <dgm:pt modelId="{82AF57D7-CB73-4638-8247-254004965C15}" type="pres">
      <dgm:prSet presAssocID="{4DBB7823-0982-4186-9695-63685C97EF0F}" presName="Name64" presStyleLbl="parChTrans1D3" presStyleIdx="3" presStyleCnt="22"/>
      <dgm:spPr/>
    </dgm:pt>
    <dgm:pt modelId="{2C2FE771-2CF4-4452-AC54-900DE01C91D2}" type="pres">
      <dgm:prSet presAssocID="{758C02E7-C6CE-4E6A-B281-A0ED2CD92F06}" presName="hierRoot2" presStyleCnt="0">
        <dgm:presLayoutVars>
          <dgm:hierBranch val="init"/>
        </dgm:presLayoutVars>
      </dgm:prSet>
      <dgm:spPr/>
    </dgm:pt>
    <dgm:pt modelId="{5C8D8083-B67D-4F6C-B57D-28A58309C87B}" type="pres">
      <dgm:prSet presAssocID="{758C02E7-C6CE-4E6A-B281-A0ED2CD92F06}" presName="rootComposite" presStyleCnt="0"/>
      <dgm:spPr/>
    </dgm:pt>
    <dgm:pt modelId="{66D8B889-D507-405F-B56C-B2801CCA509A}" type="pres">
      <dgm:prSet presAssocID="{758C02E7-C6CE-4E6A-B281-A0ED2CD92F06}" presName="rootText" presStyleLbl="node3" presStyleIdx="3" presStyleCnt="22" custScaleX="148456" custLinFactNeighborX="-74630" custLinFactNeighborY="-19251">
        <dgm:presLayoutVars>
          <dgm:chPref val="3"/>
        </dgm:presLayoutVars>
      </dgm:prSet>
      <dgm:spPr/>
    </dgm:pt>
    <dgm:pt modelId="{2716C952-AEBB-4D61-B370-95B085DCDD5D}" type="pres">
      <dgm:prSet presAssocID="{758C02E7-C6CE-4E6A-B281-A0ED2CD92F06}" presName="rootConnector" presStyleLbl="node3" presStyleIdx="3" presStyleCnt="22"/>
      <dgm:spPr/>
    </dgm:pt>
    <dgm:pt modelId="{C28804F9-79DA-42D3-A4C9-A5125932F632}" type="pres">
      <dgm:prSet presAssocID="{758C02E7-C6CE-4E6A-B281-A0ED2CD92F06}" presName="hierChild4" presStyleCnt="0"/>
      <dgm:spPr/>
    </dgm:pt>
    <dgm:pt modelId="{7DB1D19B-33A1-4890-A4A2-42AF7CE868A3}" type="pres">
      <dgm:prSet presAssocID="{758C02E7-C6CE-4E6A-B281-A0ED2CD92F06}" presName="hierChild5" presStyleCnt="0"/>
      <dgm:spPr/>
    </dgm:pt>
    <dgm:pt modelId="{7477DFBA-2FEC-4883-BE3A-F5D602CDA6CE}" type="pres">
      <dgm:prSet presAssocID="{A938EA45-3359-4F5E-9D5D-808683C74900}" presName="Name64" presStyleLbl="parChTrans1D3" presStyleIdx="4" presStyleCnt="22"/>
      <dgm:spPr/>
    </dgm:pt>
    <dgm:pt modelId="{7A25DBEC-363E-46D9-B5CC-4868AB2315EA}" type="pres">
      <dgm:prSet presAssocID="{4A29D6F8-154D-40ED-8DD7-064316736E06}" presName="hierRoot2" presStyleCnt="0">
        <dgm:presLayoutVars>
          <dgm:hierBranch val="init"/>
        </dgm:presLayoutVars>
      </dgm:prSet>
      <dgm:spPr/>
    </dgm:pt>
    <dgm:pt modelId="{35D309F7-78E4-4BC2-9AD2-A7F67808A423}" type="pres">
      <dgm:prSet presAssocID="{4A29D6F8-154D-40ED-8DD7-064316736E06}" presName="rootComposite" presStyleCnt="0"/>
      <dgm:spPr/>
    </dgm:pt>
    <dgm:pt modelId="{ED795A06-83C9-4900-8B2A-8FF34D80C777}" type="pres">
      <dgm:prSet presAssocID="{4A29D6F8-154D-40ED-8DD7-064316736E06}" presName="rootText" presStyleLbl="node3" presStyleIdx="4" presStyleCnt="22" custScaleX="148456" custLinFactNeighborX="-74630" custLinFactNeighborY="-19251">
        <dgm:presLayoutVars>
          <dgm:chPref val="3"/>
        </dgm:presLayoutVars>
      </dgm:prSet>
      <dgm:spPr/>
    </dgm:pt>
    <dgm:pt modelId="{E25311DB-1EDB-4A2F-9C8B-A4AB41DA84DF}" type="pres">
      <dgm:prSet presAssocID="{4A29D6F8-154D-40ED-8DD7-064316736E06}" presName="rootConnector" presStyleLbl="node3" presStyleIdx="4" presStyleCnt="22"/>
      <dgm:spPr/>
    </dgm:pt>
    <dgm:pt modelId="{DFE4286F-DF65-4AD7-9950-925DC1FBFF46}" type="pres">
      <dgm:prSet presAssocID="{4A29D6F8-154D-40ED-8DD7-064316736E06}" presName="hierChild4" presStyleCnt="0"/>
      <dgm:spPr/>
    </dgm:pt>
    <dgm:pt modelId="{636DB620-846A-43D1-B485-0BEC7DD025F2}" type="pres">
      <dgm:prSet presAssocID="{9E9F3F8D-7403-43C8-A658-1BB83E25A946}" presName="Name64" presStyleLbl="parChTrans1D4" presStyleIdx="0" presStyleCnt="17"/>
      <dgm:spPr/>
    </dgm:pt>
    <dgm:pt modelId="{53D1230D-2012-4C81-B82A-250F227C5366}" type="pres">
      <dgm:prSet presAssocID="{A17767F6-80BD-435D-BA49-2DC70E9B1082}" presName="hierRoot2" presStyleCnt="0">
        <dgm:presLayoutVars>
          <dgm:hierBranch val="init"/>
        </dgm:presLayoutVars>
      </dgm:prSet>
      <dgm:spPr/>
    </dgm:pt>
    <dgm:pt modelId="{D5D4C4D7-0A2A-493A-B932-15A3129B5889}" type="pres">
      <dgm:prSet presAssocID="{A17767F6-80BD-435D-BA49-2DC70E9B1082}" presName="rootComposite" presStyleCnt="0"/>
      <dgm:spPr/>
    </dgm:pt>
    <dgm:pt modelId="{AA7ACD4A-B851-460A-BC27-680FB7445BC2}" type="pres">
      <dgm:prSet presAssocID="{A17767F6-80BD-435D-BA49-2DC70E9B1082}" presName="rootText" presStyleLbl="node4" presStyleIdx="0" presStyleCnt="17" custScaleX="148456" custLinFactNeighborY="-20513">
        <dgm:presLayoutVars>
          <dgm:chPref val="3"/>
        </dgm:presLayoutVars>
      </dgm:prSet>
      <dgm:spPr/>
    </dgm:pt>
    <dgm:pt modelId="{7859D3B4-B8A8-4793-B3C9-1C1A9A186A97}" type="pres">
      <dgm:prSet presAssocID="{A17767F6-80BD-435D-BA49-2DC70E9B1082}" presName="rootConnector" presStyleLbl="node4" presStyleIdx="0" presStyleCnt="17"/>
      <dgm:spPr/>
    </dgm:pt>
    <dgm:pt modelId="{40DC2A50-1EC5-42E2-BC50-E468468D9F33}" type="pres">
      <dgm:prSet presAssocID="{A17767F6-80BD-435D-BA49-2DC70E9B1082}" presName="hierChild4" presStyleCnt="0"/>
      <dgm:spPr/>
    </dgm:pt>
    <dgm:pt modelId="{523F6AF4-3730-4FC1-8605-B91DCF884B69}" type="pres">
      <dgm:prSet presAssocID="{A17767F6-80BD-435D-BA49-2DC70E9B1082}" presName="hierChild5" presStyleCnt="0"/>
      <dgm:spPr/>
    </dgm:pt>
    <dgm:pt modelId="{90E55C49-CCBF-4734-B397-A967C8357619}" type="pres">
      <dgm:prSet presAssocID="{75D8113C-D1A8-4E4A-8149-99C42F6EBC41}" presName="Name64" presStyleLbl="parChTrans1D4" presStyleIdx="1" presStyleCnt="17"/>
      <dgm:spPr/>
    </dgm:pt>
    <dgm:pt modelId="{AA32FB2E-58E9-4750-B9A2-A3DD4732EA6A}" type="pres">
      <dgm:prSet presAssocID="{BCB66E1A-CADF-43DF-8419-3BBC9D340EA0}" presName="hierRoot2" presStyleCnt="0">
        <dgm:presLayoutVars>
          <dgm:hierBranch val="init"/>
        </dgm:presLayoutVars>
      </dgm:prSet>
      <dgm:spPr/>
    </dgm:pt>
    <dgm:pt modelId="{8C02AAC0-FC9C-4689-A251-ED4B20236034}" type="pres">
      <dgm:prSet presAssocID="{BCB66E1A-CADF-43DF-8419-3BBC9D340EA0}" presName="rootComposite" presStyleCnt="0"/>
      <dgm:spPr/>
    </dgm:pt>
    <dgm:pt modelId="{CFBB7E77-EC38-4B87-BDF9-EB7695551720}" type="pres">
      <dgm:prSet presAssocID="{BCB66E1A-CADF-43DF-8419-3BBC9D340EA0}" presName="rootText" presStyleLbl="node4" presStyleIdx="1" presStyleCnt="17" custScaleX="148456" custLinFactNeighborY="-20513">
        <dgm:presLayoutVars>
          <dgm:chPref val="3"/>
        </dgm:presLayoutVars>
      </dgm:prSet>
      <dgm:spPr/>
    </dgm:pt>
    <dgm:pt modelId="{F8A2E4CC-575C-4AE0-A79B-7CC662037864}" type="pres">
      <dgm:prSet presAssocID="{BCB66E1A-CADF-43DF-8419-3BBC9D340EA0}" presName="rootConnector" presStyleLbl="node4" presStyleIdx="1" presStyleCnt="17"/>
      <dgm:spPr/>
    </dgm:pt>
    <dgm:pt modelId="{E78F01DD-C05A-45A0-A04A-0E3FB1F37E46}" type="pres">
      <dgm:prSet presAssocID="{BCB66E1A-CADF-43DF-8419-3BBC9D340EA0}" presName="hierChild4" presStyleCnt="0"/>
      <dgm:spPr/>
    </dgm:pt>
    <dgm:pt modelId="{8532628E-8CBF-46ED-80EA-9E50A6D80D5D}" type="pres">
      <dgm:prSet presAssocID="{BCB66E1A-CADF-43DF-8419-3BBC9D340EA0}" presName="hierChild5" presStyleCnt="0"/>
      <dgm:spPr/>
    </dgm:pt>
    <dgm:pt modelId="{14FA4735-3C27-4C01-94C7-FEE9355D805E}" type="pres">
      <dgm:prSet presAssocID="{49DCF72B-C5C1-4CA3-AE87-6169EB98A215}" presName="Name64" presStyleLbl="parChTrans1D4" presStyleIdx="2" presStyleCnt="17"/>
      <dgm:spPr/>
    </dgm:pt>
    <dgm:pt modelId="{B8611B4F-E665-4DCB-909D-760C79CBE343}" type="pres">
      <dgm:prSet presAssocID="{C43F6DF7-BDE9-496A-94F8-BE96983091A7}" presName="hierRoot2" presStyleCnt="0">
        <dgm:presLayoutVars>
          <dgm:hierBranch val="init"/>
        </dgm:presLayoutVars>
      </dgm:prSet>
      <dgm:spPr/>
    </dgm:pt>
    <dgm:pt modelId="{A7E45250-70F3-44BF-99C3-B0FE6069476B}" type="pres">
      <dgm:prSet presAssocID="{C43F6DF7-BDE9-496A-94F8-BE96983091A7}" presName="rootComposite" presStyleCnt="0"/>
      <dgm:spPr/>
    </dgm:pt>
    <dgm:pt modelId="{3055EBDB-5534-4DBD-A79D-AD2DAFC5453D}" type="pres">
      <dgm:prSet presAssocID="{C43F6DF7-BDE9-496A-94F8-BE96983091A7}" presName="rootText" presStyleLbl="node4" presStyleIdx="2" presStyleCnt="17" custScaleX="148456" custLinFactNeighborY="-20513">
        <dgm:presLayoutVars>
          <dgm:chPref val="3"/>
        </dgm:presLayoutVars>
      </dgm:prSet>
      <dgm:spPr/>
    </dgm:pt>
    <dgm:pt modelId="{43B87724-D7F2-4001-9B15-E8B03B6D1371}" type="pres">
      <dgm:prSet presAssocID="{C43F6DF7-BDE9-496A-94F8-BE96983091A7}" presName="rootConnector" presStyleLbl="node4" presStyleIdx="2" presStyleCnt="17"/>
      <dgm:spPr/>
    </dgm:pt>
    <dgm:pt modelId="{F22A8A01-9DAF-4A4E-A347-BD83168F1458}" type="pres">
      <dgm:prSet presAssocID="{C43F6DF7-BDE9-496A-94F8-BE96983091A7}" presName="hierChild4" presStyleCnt="0"/>
      <dgm:spPr/>
    </dgm:pt>
    <dgm:pt modelId="{8AB78F50-CB95-40D1-BF9C-428CE230A7DA}" type="pres">
      <dgm:prSet presAssocID="{C43F6DF7-BDE9-496A-94F8-BE96983091A7}" presName="hierChild5" presStyleCnt="0"/>
      <dgm:spPr/>
    </dgm:pt>
    <dgm:pt modelId="{DD19C1EE-4EF0-4A39-BE8B-1C4998A4E57E}" type="pres">
      <dgm:prSet presAssocID="{4A29D6F8-154D-40ED-8DD7-064316736E06}" presName="hierChild5" presStyleCnt="0"/>
      <dgm:spPr/>
    </dgm:pt>
    <dgm:pt modelId="{C6EDB7A7-BECC-458B-AAB1-42E191B12328}" type="pres">
      <dgm:prSet presAssocID="{15F7CB68-E4BE-45B9-BEB5-1D43EEB72C7B}" presName="Name64" presStyleLbl="parChTrans1D3" presStyleIdx="5" presStyleCnt="22"/>
      <dgm:spPr/>
    </dgm:pt>
    <dgm:pt modelId="{C95D5BE7-5049-4594-88F4-B3B6CDC0167C}" type="pres">
      <dgm:prSet presAssocID="{3EE6FA82-A0E6-400A-B9DD-AA542B6C7141}" presName="hierRoot2" presStyleCnt="0">
        <dgm:presLayoutVars>
          <dgm:hierBranch val="init"/>
        </dgm:presLayoutVars>
      </dgm:prSet>
      <dgm:spPr/>
    </dgm:pt>
    <dgm:pt modelId="{0AEDE72C-2A31-4FD2-89B2-8503887730E2}" type="pres">
      <dgm:prSet presAssocID="{3EE6FA82-A0E6-400A-B9DD-AA542B6C7141}" presName="rootComposite" presStyleCnt="0"/>
      <dgm:spPr/>
    </dgm:pt>
    <dgm:pt modelId="{EDA44014-F5DE-4CCB-98BC-39AA9C9C8B59}" type="pres">
      <dgm:prSet presAssocID="{3EE6FA82-A0E6-400A-B9DD-AA542B6C7141}" presName="rootText" presStyleLbl="node3" presStyleIdx="5" presStyleCnt="22" custScaleX="148456" custLinFactNeighborX="-74630" custLinFactNeighborY="-19251">
        <dgm:presLayoutVars>
          <dgm:chPref val="3"/>
        </dgm:presLayoutVars>
      </dgm:prSet>
      <dgm:spPr/>
    </dgm:pt>
    <dgm:pt modelId="{FBE57A52-BC64-4851-8689-ADA8EC570CC4}" type="pres">
      <dgm:prSet presAssocID="{3EE6FA82-A0E6-400A-B9DD-AA542B6C7141}" presName="rootConnector" presStyleLbl="node3" presStyleIdx="5" presStyleCnt="22"/>
      <dgm:spPr/>
    </dgm:pt>
    <dgm:pt modelId="{0B40AC7E-743A-4189-AC5B-E4CAAD20F92A}" type="pres">
      <dgm:prSet presAssocID="{3EE6FA82-A0E6-400A-B9DD-AA542B6C7141}" presName="hierChild4" presStyleCnt="0"/>
      <dgm:spPr/>
    </dgm:pt>
    <dgm:pt modelId="{EFFCCB45-24B8-432D-B1F3-B0DB70EC3BEB}" type="pres">
      <dgm:prSet presAssocID="{3EE6FA82-A0E6-400A-B9DD-AA542B6C7141}" presName="hierChild5" presStyleCnt="0"/>
      <dgm:spPr/>
    </dgm:pt>
    <dgm:pt modelId="{7B7AC510-0C94-4094-AC26-A1831956CD8A}" type="pres">
      <dgm:prSet presAssocID="{7EE5EAB3-8CC1-4846-989A-AC3A19D51A0C}" presName="Name64" presStyleLbl="parChTrans1D3" presStyleIdx="6" presStyleCnt="22"/>
      <dgm:spPr/>
    </dgm:pt>
    <dgm:pt modelId="{B40A7AC2-63B7-4DF1-8657-4EECA6B9F9B5}" type="pres">
      <dgm:prSet presAssocID="{FC90B5D5-4FC9-4964-BB51-07FC2806BB31}" presName="hierRoot2" presStyleCnt="0">
        <dgm:presLayoutVars>
          <dgm:hierBranch val="init"/>
        </dgm:presLayoutVars>
      </dgm:prSet>
      <dgm:spPr/>
    </dgm:pt>
    <dgm:pt modelId="{08B2E7B8-4084-4C9F-9E0E-47FFFF8669FF}" type="pres">
      <dgm:prSet presAssocID="{FC90B5D5-4FC9-4964-BB51-07FC2806BB31}" presName="rootComposite" presStyleCnt="0"/>
      <dgm:spPr/>
    </dgm:pt>
    <dgm:pt modelId="{EE5B9C8B-73AF-46AC-8A2A-69CEC4CC327C}" type="pres">
      <dgm:prSet presAssocID="{FC90B5D5-4FC9-4964-BB51-07FC2806BB31}" presName="rootText" presStyleLbl="node3" presStyleIdx="6" presStyleCnt="22" custScaleX="148456" custLinFactNeighborX="-74630" custLinFactNeighborY="-19251">
        <dgm:presLayoutVars>
          <dgm:chPref val="3"/>
        </dgm:presLayoutVars>
      </dgm:prSet>
      <dgm:spPr/>
    </dgm:pt>
    <dgm:pt modelId="{76C6FD33-4740-4888-A8BA-FD7B71B0D558}" type="pres">
      <dgm:prSet presAssocID="{FC90B5D5-4FC9-4964-BB51-07FC2806BB31}" presName="rootConnector" presStyleLbl="node3" presStyleIdx="6" presStyleCnt="22"/>
      <dgm:spPr/>
    </dgm:pt>
    <dgm:pt modelId="{0B4BAC40-D547-445F-BC53-13FF86C3691A}" type="pres">
      <dgm:prSet presAssocID="{FC90B5D5-4FC9-4964-BB51-07FC2806BB31}" presName="hierChild4" presStyleCnt="0"/>
      <dgm:spPr/>
    </dgm:pt>
    <dgm:pt modelId="{3833F607-2F42-4D29-9128-D8A216AEDEC9}" type="pres">
      <dgm:prSet presAssocID="{FC90B5D5-4FC9-4964-BB51-07FC2806BB31}" presName="hierChild5" presStyleCnt="0"/>
      <dgm:spPr/>
    </dgm:pt>
    <dgm:pt modelId="{3DE53D33-2E74-4C7F-A434-F0CE98B872C7}" type="pres">
      <dgm:prSet presAssocID="{7209E83A-C119-40B2-BEB8-A890C0B7D904}" presName="Name64" presStyleLbl="parChTrans1D3" presStyleIdx="7" presStyleCnt="22"/>
      <dgm:spPr/>
    </dgm:pt>
    <dgm:pt modelId="{6CA4F15D-66B8-48CE-9399-39E7DC2E9146}" type="pres">
      <dgm:prSet presAssocID="{459EF420-8787-43D1-8527-FBFE0E23EE58}" presName="hierRoot2" presStyleCnt="0">
        <dgm:presLayoutVars>
          <dgm:hierBranch val="init"/>
        </dgm:presLayoutVars>
      </dgm:prSet>
      <dgm:spPr/>
    </dgm:pt>
    <dgm:pt modelId="{229A4EDD-A1EF-4A5F-A942-3E56D20CA483}" type="pres">
      <dgm:prSet presAssocID="{459EF420-8787-43D1-8527-FBFE0E23EE58}" presName="rootComposite" presStyleCnt="0"/>
      <dgm:spPr/>
    </dgm:pt>
    <dgm:pt modelId="{A56605DD-E46B-4EFE-A57A-0E1957B5C6E7}" type="pres">
      <dgm:prSet presAssocID="{459EF420-8787-43D1-8527-FBFE0E23EE58}" presName="rootText" presStyleLbl="node3" presStyleIdx="7" presStyleCnt="22" custScaleX="148456" custLinFactNeighborX="-74630" custLinFactNeighborY="-19251">
        <dgm:presLayoutVars>
          <dgm:chPref val="3"/>
        </dgm:presLayoutVars>
      </dgm:prSet>
      <dgm:spPr/>
    </dgm:pt>
    <dgm:pt modelId="{9D6AC511-93E0-42FC-AABB-D24B31758959}" type="pres">
      <dgm:prSet presAssocID="{459EF420-8787-43D1-8527-FBFE0E23EE58}" presName="rootConnector" presStyleLbl="node3" presStyleIdx="7" presStyleCnt="22"/>
      <dgm:spPr/>
    </dgm:pt>
    <dgm:pt modelId="{1FDEB48D-6819-45E6-BE00-3490CAF6F056}" type="pres">
      <dgm:prSet presAssocID="{459EF420-8787-43D1-8527-FBFE0E23EE58}" presName="hierChild4" presStyleCnt="0"/>
      <dgm:spPr/>
    </dgm:pt>
    <dgm:pt modelId="{05F38E57-552F-4D0B-9C16-007CBA5E36FB}" type="pres">
      <dgm:prSet presAssocID="{459EF420-8787-43D1-8527-FBFE0E23EE58}" presName="hierChild5" presStyleCnt="0"/>
      <dgm:spPr/>
    </dgm:pt>
    <dgm:pt modelId="{6B32D3FB-86B3-48E2-A3E1-E11470983903}" type="pres">
      <dgm:prSet presAssocID="{D3CA3C4A-CCCC-4FC2-8CB4-A7F57F74D8AD}" presName="Name64" presStyleLbl="parChTrans1D3" presStyleIdx="8" presStyleCnt="22"/>
      <dgm:spPr/>
    </dgm:pt>
    <dgm:pt modelId="{A2ACA50D-4C70-4282-9866-8B30F59036C0}" type="pres">
      <dgm:prSet presAssocID="{DBE2BC75-8EAE-47CD-8BF7-4EC2DEE57A5E}" presName="hierRoot2" presStyleCnt="0">
        <dgm:presLayoutVars>
          <dgm:hierBranch val="init"/>
        </dgm:presLayoutVars>
      </dgm:prSet>
      <dgm:spPr/>
    </dgm:pt>
    <dgm:pt modelId="{0D19ED41-15D2-4E1B-AC8F-72F77D308570}" type="pres">
      <dgm:prSet presAssocID="{DBE2BC75-8EAE-47CD-8BF7-4EC2DEE57A5E}" presName="rootComposite" presStyleCnt="0"/>
      <dgm:spPr/>
    </dgm:pt>
    <dgm:pt modelId="{FAB4A5B3-6627-4E20-A6E8-07675FAAC475}" type="pres">
      <dgm:prSet presAssocID="{DBE2BC75-8EAE-47CD-8BF7-4EC2DEE57A5E}" presName="rootText" presStyleLbl="node3" presStyleIdx="8" presStyleCnt="22" custScaleX="148456" custLinFactNeighborX="-74630" custLinFactNeighborY="-19251">
        <dgm:presLayoutVars>
          <dgm:chPref val="3"/>
        </dgm:presLayoutVars>
      </dgm:prSet>
      <dgm:spPr/>
    </dgm:pt>
    <dgm:pt modelId="{9DD89C04-97DB-43A4-B885-C3F8C646367B}" type="pres">
      <dgm:prSet presAssocID="{DBE2BC75-8EAE-47CD-8BF7-4EC2DEE57A5E}" presName="rootConnector" presStyleLbl="node3" presStyleIdx="8" presStyleCnt="22"/>
      <dgm:spPr/>
    </dgm:pt>
    <dgm:pt modelId="{662C2E66-7719-4484-9F40-13E11177F58F}" type="pres">
      <dgm:prSet presAssocID="{DBE2BC75-8EAE-47CD-8BF7-4EC2DEE57A5E}" presName="hierChild4" presStyleCnt="0"/>
      <dgm:spPr/>
    </dgm:pt>
    <dgm:pt modelId="{3EB9F107-2816-440D-9B0B-404CB19D56D6}" type="pres">
      <dgm:prSet presAssocID="{DBE2BC75-8EAE-47CD-8BF7-4EC2DEE57A5E}" presName="hierChild5" presStyleCnt="0"/>
      <dgm:spPr/>
    </dgm:pt>
    <dgm:pt modelId="{B39F3F35-017C-421E-B3A0-BB11E401375D}" type="pres">
      <dgm:prSet presAssocID="{A3724DC7-2875-4A15-9549-5BC71870567D}" presName="Name64" presStyleLbl="parChTrans1D3" presStyleIdx="9" presStyleCnt="22"/>
      <dgm:spPr/>
    </dgm:pt>
    <dgm:pt modelId="{FFDEFC70-D328-40E1-88D3-9AC59FD1F919}" type="pres">
      <dgm:prSet presAssocID="{B8BE8190-FDAA-48C8-B6C5-51CAD7EE7E08}" presName="hierRoot2" presStyleCnt="0">
        <dgm:presLayoutVars>
          <dgm:hierBranch val="init"/>
        </dgm:presLayoutVars>
      </dgm:prSet>
      <dgm:spPr/>
    </dgm:pt>
    <dgm:pt modelId="{3B126194-C90B-420E-8247-0907845E406A}" type="pres">
      <dgm:prSet presAssocID="{B8BE8190-FDAA-48C8-B6C5-51CAD7EE7E08}" presName="rootComposite" presStyleCnt="0"/>
      <dgm:spPr/>
    </dgm:pt>
    <dgm:pt modelId="{E1D9EBD3-CDDE-4DDB-AD6B-31ADCDEEAC60}" type="pres">
      <dgm:prSet presAssocID="{B8BE8190-FDAA-48C8-B6C5-51CAD7EE7E08}" presName="rootText" presStyleLbl="node3" presStyleIdx="9" presStyleCnt="22" custScaleX="148456" custLinFactNeighborX="-74630" custLinFactNeighborY="-19251">
        <dgm:presLayoutVars>
          <dgm:chPref val="3"/>
        </dgm:presLayoutVars>
      </dgm:prSet>
      <dgm:spPr/>
    </dgm:pt>
    <dgm:pt modelId="{E936BE5A-DB2E-4B91-8972-7E6F77BB7B9C}" type="pres">
      <dgm:prSet presAssocID="{B8BE8190-FDAA-48C8-B6C5-51CAD7EE7E08}" presName="rootConnector" presStyleLbl="node3" presStyleIdx="9" presStyleCnt="22"/>
      <dgm:spPr/>
    </dgm:pt>
    <dgm:pt modelId="{7ADC2AE1-D8DD-4D90-BEE2-2586627A2BC2}" type="pres">
      <dgm:prSet presAssocID="{B8BE8190-FDAA-48C8-B6C5-51CAD7EE7E08}" presName="hierChild4" presStyleCnt="0"/>
      <dgm:spPr/>
    </dgm:pt>
    <dgm:pt modelId="{90ED6E1E-51AB-4199-9C80-8C37F71B7E39}" type="pres">
      <dgm:prSet presAssocID="{B8BE8190-FDAA-48C8-B6C5-51CAD7EE7E08}" presName="hierChild5" presStyleCnt="0"/>
      <dgm:spPr/>
    </dgm:pt>
    <dgm:pt modelId="{666FF521-C865-4E6B-B04C-9DC552680601}" type="pres">
      <dgm:prSet presAssocID="{23BF6BC8-120C-47F0-91BE-860412484F4D}" presName="Name64" presStyleLbl="parChTrans1D3" presStyleIdx="10" presStyleCnt="22"/>
      <dgm:spPr/>
    </dgm:pt>
    <dgm:pt modelId="{BDBF57D7-5497-4E04-9258-33C869E5C039}" type="pres">
      <dgm:prSet presAssocID="{BCC42CCE-B809-4572-AD8D-95B008541A12}" presName="hierRoot2" presStyleCnt="0">
        <dgm:presLayoutVars>
          <dgm:hierBranch val="init"/>
        </dgm:presLayoutVars>
      </dgm:prSet>
      <dgm:spPr/>
    </dgm:pt>
    <dgm:pt modelId="{908D1F50-D297-48CF-83D2-82102F278C10}" type="pres">
      <dgm:prSet presAssocID="{BCC42CCE-B809-4572-AD8D-95B008541A12}" presName="rootComposite" presStyleCnt="0"/>
      <dgm:spPr/>
    </dgm:pt>
    <dgm:pt modelId="{0745F667-4836-428C-BCFF-75087B5FD584}" type="pres">
      <dgm:prSet presAssocID="{BCC42CCE-B809-4572-AD8D-95B008541A12}" presName="rootText" presStyleLbl="node3" presStyleIdx="10" presStyleCnt="22" custScaleX="148456" custLinFactNeighborX="-74630" custLinFactNeighborY="-19251">
        <dgm:presLayoutVars>
          <dgm:chPref val="3"/>
        </dgm:presLayoutVars>
      </dgm:prSet>
      <dgm:spPr/>
    </dgm:pt>
    <dgm:pt modelId="{A210C312-4582-41FA-B83D-EB0CA68BB7C3}" type="pres">
      <dgm:prSet presAssocID="{BCC42CCE-B809-4572-AD8D-95B008541A12}" presName="rootConnector" presStyleLbl="node3" presStyleIdx="10" presStyleCnt="22"/>
      <dgm:spPr/>
    </dgm:pt>
    <dgm:pt modelId="{0A9D4905-2C72-44AC-A0AB-BD430CAA32C5}" type="pres">
      <dgm:prSet presAssocID="{BCC42CCE-B809-4572-AD8D-95B008541A12}" presName="hierChild4" presStyleCnt="0"/>
      <dgm:spPr/>
    </dgm:pt>
    <dgm:pt modelId="{05F5ED07-6CBF-4DD5-B667-7F57A72C5501}" type="pres">
      <dgm:prSet presAssocID="{E94D6EE2-752E-433D-8F7C-3171FB9900E0}" presName="Name64" presStyleLbl="parChTrans1D4" presStyleIdx="3" presStyleCnt="17"/>
      <dgm:spPr/>
    </dgm:pt>
    <dgm:pt modelId="{92BF4005-AFB0-4BF0-90AC-1B1D52F7E3CC}" type="pres">
      <dgm:prSet presAssocID="{7975F8F8-9256-41AD-9EEA-A85996FD6FB2}" presName="hierRoot2" presStyleCnt="0">
        <dgm:presLayoutVars>
          <dgm:hierBranch val="init"/>
        </dgm:presLayoutVars>
      </dgm:prSet>
      <dgm:spPr/>
    </dgm:pt>
    <dgm:pt modelId="{CFE9BA1F-8709-40AC-BD3F-AAA80975ADBA}" type="pres">
      <dgm:prSet presAssocID="{7975F8F8-9256-41AD-9EEA-A85996FD6FB2}" presName="rootComposite" presStyleCnt="0"/>
      <dgm:spPr/>
    </dgm:pt>
    <dgm:pt modelId="{6D17084E-9AA1-40FD-A65A-2C86B02FDE01}" type="pres">
      <dgm:prSet presAssocID="{7975F8F8-9256-41AD-9EEA-A85996FD6FB2}" presName="rootText" presStyleLbl="node4" presStyleIdx="3" presStyleCnt="17" custScaleX="148456" custLinFactNeighborY="-20513">
        <dgm:presLayoutVars>
          <dgm:chPref val="3"/>
        </dgm:presLayoutVars>
      </dgm:prSet>
      <dgm:spPr/>
    </dgm:pt>
    <dgm:pt modelId="{49B8CDEA-99D7-4BEE-8F37-117D7BC515AD}" type="pres">
      <dgm:prSet presAssocID="{7975F8F8-9256-41AD-9EEA-A85996FD6FB2}" presName="rootConnector" presStyleLbl="node4" presStyleIdx="3" presStyleCnt="17"/>
      <dgm:spPr/>
    </dgm:pt>
    <dgm:pt modelId="{E58D018C-4EF1-40D1-988F-6D2538452D8C}" type="pres">
      <dgm:prSet presAssocID="{7975F8F8-9256-41AD-9EEA-A85996FD6FB2}" presName="hierChild4" presStyleCnt="0"/>
      <dgm:spPr/>
    </dgm:pt>
    <dgm:pt modelId="{A0087A1B-A3C5-42BF-A587-D03EB51E614E}" type="pres">
      <dgm:prSet presAssocID="{7975F8F8-9256-41AD-9EEA-A85996FD6FB2}" presName="hierChild5" presStyleCnt="0"/>
      <dgm:spPr/>
    </dgm:pt>
    <dgm:pt modelId="{47028E73-D0A4-45D0-BEA3-A7CF12E7DEA5}" type="pres">
      <dgm:prSet presAssocID="{24CD6E2A-43C6-4CBB-B4D9-4A9B82FCA861}" presName="Name64" presStyleLbl="parChTrans1D4" presStyleIdx="4" presStyleCnt="17"/>
      <dgm:spPr/>
    </dgm:pt>
    <dgm:pt modelId="{8AC5A37F-9D4E-4393-9326-FEF40EC2F99D}" type="pres">
      <dgm:prSet presAssocID="{9292141C-3796-442F-9A2B-31132FD9D1AF}" presName="hierRoot2" presStyleCnt="0">
        <dgm:presLayoutVars>
          <dgm:hierBranch val="init"/>
        </dgm:presLayoutVars>
      </dgm:prSet>
      <dgm:spPr/>
    </dgm:pt>
    <dgm:pt modelId="{10774A57-285B-477C-A068-1E748D034496}" type="pres">
      <dgm:prSet presAssocID="{9292141C-3796-442F-9A2B-31132FD9D1AF}" presName="rootComposite" presStyleCnt="0"/>
      <dgm:spPr/>
    </dgm:pt>
    <dgm:pt modelId="{D553613B-CEF7-4B46-ADD8-C066DDA31C72}" type="pres">
      <dgm:prSet presAssocID="{9292141C-3796-442F-9A2B-31132FD9D1AF}" presName="rootText" presStyleLbl="node4" presStyleIdx="4" presStyleCnt="17" custScaleX="148456" custLinFactNeighborY="-20513">
        <dgm:presLayoutVars>
          <dgm:chPref val="3"/>
        </dgm:presLayoutVars>
      </dgm:prSet>
      <dgm:spPr/>
    </dgm:pt>
    <dgm:pt modelId="{F81622B9-6057-409B-AB6B-B9F8B218C20A}" type="pres">
      <dgm:prSet presAssocID="{9292141C-3796-442F-9A2B-31132FD9D1AF}" presName="rootConnector" presStyleLbl="node4" presStyleIdx="4" presStyleCnt="17"/>
      <dgm:spPr/>
    </dgm:pt>
    <dgm:pt modelId="{FF8AB137-70B7-4C03-AAE0-3AE243604ED3}" type="pres">
      <dgm:prSet presAssocID="{9292141C-3796-442F-9A2B-31132FD9D1AF}" presName="hierChild4" presStyleCnt="0"/>
      <dgm:spPr/>
    </dgm:pt>
    <dgm:pt modelId="{9B980E39-1E3F-4595-95FC-5FC7B4BDCA2C}" type="pres">
      <dgm:prSet presAssocID="{9292141C-3796-442F-9A2B-31132FD9D1AF}" presName="hierChild5" presStyleCnt="0"/>
      <dgm:spPr/>
    </dgm:pt>
    <dgm:pt modelId="{0653F699-AA7C-4E1B-B062-02C11125AB55}" type="pres">
      <dgm:prSet presAssocID="{6B35AAAD-6F63-44EE-89EA-EA6EC9AA51CE}" presName="Name64" presStyleLbl="parChTrans1D4" presStyleIdx="5" presStyleCnt="17"/>
      <dgm:spPr/>
    </dgm:pt>
    <dgm:pt modelId="{3A08A32C-90D1-435A-9A92-AFC6B8566790}" type="pres">
      <dgm:prSet presAssocID="{1C0125A4-17B6-434C-9337-933606C82A7A}" presName="hierRoot2" presStyleCnt="0">
        <dgm:presLayoutVars>
          <dgm:hierBranch val="init"/>
        </dgm:presLayoutVars>
      </dgm:prSet>
      <dgm:spPr/>
    </dgm:pt>
    <dgm:pt modelId="{1082214D-EFA2-46CA-99B5-A592EC4B8A6C}" type="pres">
      <dgm:prSet presAssocID="{1C0125A4-17B6-434C-9337-933606C82A7A}" presName="rootComposite" presStyleCnt="0"/>
      <dgm:spPr/>
    </dgm:pt>
    <dgm:pt modelId="{4BBE8BC7-AEC8-4225-BEBA-6F9EAF322A29}" type="pres">
      <dgm:prSet presAssocID="{1C0125A4-17B6-434C-9337-933606C82A7A}" presName="rootText" presStyleLbl="node4" presStyleIdx="5" presStyleCnt="17" custScaleX="148456" custLinFactNeighborY="-20513">
        <dgm:presLayoutVars>
          <dgm:chPref val="3"/>
        </dgm:presLayoutVars>
      </dgm:prSet>
      <dgm:spPr/>
    </dgm:pt>
    <dgm:pt modelId="{BE84EA6F-9827-4832-953F-D8AB738DD7BD}" type="pres">
      <dgm:prSet presAssocID="{1C0125A4-17B6-434C-9337-933606C82A7A}" presName="rootConnector" presStyleLbl="node4" presStyleIdx="5" presStyleCnt="17"/>
      <dgm:spPr/>
    </dgm:pt>
    <dgm:pt modelId="{97D1724F-8BFF-4D36-9293-75EB27782679}" type="pres">
      <dgm:prSet presAssocID="{1C0125A4-17B6-434C-9337-933606C82A7A}" presName="hierChild4" presStyleCnt="0"/>
      <dgm:spPr/>
    </dgm:pt>
    <dgm:pt modelId="{BE5E9E7E-B749-493B-9DF8-F5123CCFD35F}" type="pres">
      <dgm:prSet presAssocID="{1C0125A4-17B6-434C-9337-933606C82A7A}" presName="hierChild5" presStyleCnt="0"/>
      <dgm:spPr/>
    </dgm:pt>
    <dgm:pt modelId="{B17B4320-CB73-433C-86DB-FF61DF16C077}" type="pres">
      <dgm:prSet presAssocID="{4C78DBFD-F89D-4E8F-A990-E2AE95783A58}" presName="Name64" presStyleLbl="parChTrans1D4" presStyleIdx="6" presStyleCnt="17"/>
      <dgm:spPr/>
    </dgm:pt>
    <dgm:pt modelId="{6333B2D1-BCD2-4DFD-AB89-3A4B6012CFB4}" type="pres">
      <dgm:prSet presAssocID="{FCE5102C-CE30-4270-BCCA-1487D9DD793A}" presName="hierRoot2" presStyleCnt="0">
        <dgm:presLayoutVars>
          <dgm:hierBranch val="init"/>
        </dgm:presLayoutVars>
      </dgm:prSet>
      <dgm:spPr/>
    </dgm:pt>
    <dgm:pt modelId="{9F30E559-06DC-416F-A139-15A19B511661}" type="pres">
      <dgm:prSet presAssocID="{FCE5102C-CE30-4270-BCCA-1487D9DD793A}" presName="rootComposite" presStyleCnt="0"/>
      <dgm:spPr/>
    </dgm:pt>
    <dgm:pt modelId="{D8D91C56-5B2A-4E9A-AC64-3BD937E27251}" type="pres">
      <dgm:prSet presAssocID="{FCE5102C-CE30-4270-BCCA-1487D9DD793A}" presName="rootText" presStyleLbl="node4" presStyleIdx="6" presStyleCnt="17" custScaleX="148456" custLinFactNeighborY="-20513">
        <dgm:presLayoutVars>
          <dgm:chPref val="3"/>
        </dgm:presLayoutVars>
      </dgm:prSet>
      <dgm:spPr/>
    </dgm:pt>
    <dgm:pt modelId="{7C361F17-AB94-4C64-BDC3-CE78862011C5}" type="pres">
      <dgm:prSet presAssocID="{FCE5102C-CE30-4270-BCCA-1487D9DD793A}" presName="rootConnector" presStyleLbl="node4" presStyleIdx="6" presStyleCnt="17"/>
      <dgm:spPr/>
    </dgm:pt>
    <dgm:pt modelId="{D4822581-66F3-4F75-AD6B-E7C03B85E84E}" type="pres">
      <dgm:prSet presAssocID="{FCE5102C-CE30-4270-BCCA-1487D9DD793A}" presName="hierChild4" presStyleCnt="0"/>
      <dgm:spPr/>
    </dgm:pt>
    <dgm:pt modelId="{6F8B2540-6207-452E-A791-CBBDD73BC990}" type="pres">
      <dgm:prSet presAssocID="{FCE5102C-CE30-4270-BCCA-1487D9DD793A}" presName="hierChild5" presStyleCnt="0"/>
      <dgm:spPr/>
    </dgm:pt>
    <dgm:pt modelId="{1B91B962-ED6F-4C50-B530-C6F59BFFA6C3}" type="pres">
      <dgm:prSet presAssocID="{2F2D33E7-2E57-4044-8F48-37F96434C405}" presName="Name64" presStyleLbl="parChTrans1D4" presStyleIdx="7" presStyleCnt="17"/>
      <dgm:spPr/>
    </dgm:pt>
    <dgm:pt modelId="{D20CCE2B-28E3-4E78-97D4-E086C8B57399}" type="pres">
      <dgm:prSet presAssocID="{90021799-A9AA-4A2A-824B-46A5AF95A8B3}" presName="hierRoot2" presStyleCnt="0">
        <dgm:presLayoutVars>
          <dgm:hierBranch val="init"/>
        </dgm:presLayoutVars>
      </dgm:prSet>
      <dgm:spPr/>
    </dgm:pt>
    <dgm:pt modelId="{8E7B9556-82A6-4B8A-8BFD-892982AAA7D3}" type="pres">
      <dgm:prSet presAssocID="{90021799-A9AA-4A2A-824B-46A5AF95A8B3}" presName="rootComposite" presStyleCnt="0"/>
      <dgm:spPr/>
    </dgm:pt>
    <dgm:pt modelId="{BADB564D-1C43-4292-A085-02E90A53EA44}" type="pres">
      <dgm:prSet presAssocID="{90021799-A9AA-4A2A-824B-46A5AF95A8B3}" presName="rootText" presStyleLbl="node4" presStyleIdx="7" presStyleCnt="17" custScaleX="148456" custLinFactNeighborY="-20513">
        <dgm:presLayoutVars>
          <dgm:chPref val="3"/>
        </dgm:presLayoutVars>
      </dgm:prSet>
      <dgm:spPr/>
    </dgm:pt>
    <dgm:pt modelId="{84BFACB3-985E-4BB0-9000-5A69B72CF4A4}" type="pres">
      <dgm:prSet presAssocID="{90021799-A9AA-4A2A-824B-46A5AF95A8B3}" presName="rootConnector" presStyleLbl="node4" presStyleIdx="7" presStyleCnt="17"/>
      <dgm:spPr/>
    </dgm:pt>
    <dgm:pt modelId="{7A92B65E-9ED5-46B0-8064-7BF5D7292482}" type="pres">
      <dgm:prSet presAssocID="{90021799-A9AA-4A2A-824B-46A5AF95A8B3}" presName="hierChild4" presStyleCnt="0"/>
      <dgm:spPr/>
    </dgm:pt>
    <dgm:pt modelId="{E8F64D35-5B87-412B-AEC7-504E979D2F61}" type="pres">
      <dgm:prSet presAssocID="{90021799-A9AA-4A2A-824B-46A5AF95A8B3}" presName="hierChild5" presStyleCnt="0"/>
      <dgm:spPr/>
    </dgm:pt>
    <dgm:pt modelId="{EEC9E718-890A-4E0D-A245-17E432F9107C}" type="pres">
      <dgm:prSet presAssocID="{B9F026E2-C318-4B15-B58F-C53406A5F97C}" presName="Name64" presStyleLbl="parChTrans1D4" presStyleIdx="8" presStyleCnt="17"/>
      <dgm:spPr/>
    </dgm:pt>
    <dgm:pt modelId="{C5125874-6742-4F64-80D2-2C5C134ACD5E}" type="pres">
      <dgm:prSet presAssocID="{E4A83B51-D61F-48A7-8152-EDDBE7FB02BF}" presName="hierRoot2" presStyleCnt="0">
        <dgm:presLayoutVars>
          <dgm:hierBranch val="init"/>
        </dgm:presLayoutVars>
      </dgm:prSet>
      <dgm:spPr/>
    </dgm:pt>
    <dgm:pt modelId="{9C6A9870-F01D-4B3F-A323-4B43EA7D340A}" type="pres">
      <dgm:prSet presAssocID="{E4A83B51-D61F-48A7-8152-EDDBE7FB02BF}" presName="rootComposite" presStyleCnt="0"/>
      <dgm:spPr/>
    </dgm:pt>
    <dgm:pt modelId="{6CFD077E-3EEF-4489-919A-70B1706FFDAC}" type="pres">
      <dgm:prSet presAssocID="{E4A83B51-D61F-48A7-8152-EDDBE7FB02BF}" presName="rootText" presStyleLbl="node4" presStyleIdx="8" presStyleCnt="17" custScaleX="148456" custLinFactNeighborX="1710" custLinFactNeighborY="-20513">
        <dgm:presLayoutVars>
          <dgm:chPref val="3"/>
        </dgm:presLayoutVars>
      </dgm:prSet>
      <dgm:spPr/>
    </dgm:pt>
    <dgm:pt modelId="{A8599B69-5D66-4E1C-B6B9-DA3A8A2F5128}" type="pres">
      <dgm:prSet presAssocID="{E4A83B51-D61F-48A7-8152-EDDBE7FB02BF}" presName="rootConnector" presStyleLbl="node4" presStyleIdx="8" presStyleCnt="17"/>
      <dgm:spPr/>
    </dgm:pt>
    <dgm:pt modelId="{3D285E51-40C8-4579-8740-8C9F4B461D32}" type="pres">
      <dgm:prSet presAssocID="{E4A83B51-D61F-48A7-8152-EDDBE7FB02BF}" presName="hierChild4" presStyleCnt="0"/>
      <dgm:spPr/>
    </dgm:pt>
    <dgm:pt modelId="{1C911777-5478-45EB-B372-1929F16233F7}" type="pres">
      <dgm:prSet presAssocID="{E4A83B51-D61F-48A7-8152-EDDBE7FB02BF}" presName="hierChild5" presStyleCnt="0"/>
      <dgm:spPr/>
    </dgm:pt>
    <dgm:pt modelId="{F83998B4-703C-4CBD-93DE-C32DF85E8AE8}" type="pres">
      <dgm:prSet presAssocID="{9DFEABED-55E9-4758-BD2E-91EC470C3997}" presName="Name64" presStyleLbl="parChTrans1D4" presStyleIdx="9" presStyleCnt="17"/>
      <dgm:spPr/>
    </dgm:pt>
    <dgm:pt modelId="{E8E34883-8F74-4821-8881-B5B8DE1227CA}" type="pres">
      <dgm:prSet presAssocID="{A7B34980-68C0-4F2E-BC13-009E3062EDC0}" presName="hierRoot2" presStyleCnt="0">
        <dgm:presLayoutVars>
          <dgm:hierBranch val="init"/>
        </dgm:presLayoutVars>
      </dgm:prSet>
      <dgm:spPr/>
    </dgm:pt>
    <dgm:pt modelId="{EE54B031-9CB5-44C2-9139-7AED9E5DAC0E}" type="pres">
      <dgm:prSet presAssocID="{A7B34980-68C0-4F2E-BC13-009E3062EDC0}" presName="rootComposite" presStyleCnt="0"/>
      <dgm:spPr/>
    </dgm:pt>
    <dgm:pt modelId="{1AB9648D-2BD4-43CC-9BA2-C54EDFB727A9}" type="pres">
      <dgm:prSet presAssocID="{A7B34980-68C0-4F2E-BC13-009E3062EDC0}" presName="rootText" presStyleLbl="node4" presStyleIdx="9" presStyleCnt="17" custScaleX="148456" custLinFactNeighborX="1710" custLinFactNeighborY="-20513">
        <dgm:presLayoutVars>
          <dgm:chPref val="3"/>
        </dgm:presLayoutVars>
      </dgm:prSet>
      <dgm:spPr/>
    </dgm:pt>
    <dgm:pt modelId="{B5A3DE05-4F2B-4B1A-AF5B-F58467A40F78}" type="pres">
      <dgm:prSet presAssocID="{A7B34980-68C0-4F2E-BC13-009E3062EDC0}" presName="rootConnector" presStyleLbl="node4" presStyleIdx="9" presStyleCnt="17"/>
      <dgm:spPr/>
    </dgm:pt>
    <dgm:pt modelId="{0F3861FF-6CDF-4CF1-8739-8BB86C76027C}" type="pres">
      <dgm:prSet presAssocID="{A7B34980-68C0-4F2E-BC13-009E3062EDC0}" presName="hierChild4" presStyleCnt="0"/>
      <dgm:spPr/>
    </dgm:pt>
    <dgm:pt modelId="{1EA30769-E66B-49BF-96B8-C3BB1AAE68C1}" type="pres">
      <dgm:prSet presAssocID="{A7B34980-68C0-4F2E-BC13-009E3062EDC0}" presName="hierChild5" presStyleCnt="0"/>
      <dgm:spPr/>
    </dgm:pt>
    <dgm:pt modelId="{8C9C110B-EA85-4127-89FC-E1FCCB43F5A8}" type="pres">
      <dgm:prSet presAssocID="{CF4847E6-E40C-45B7-9A2C-8270A65D8B29}" presName="Name64" presStyleLbl="parChTrans1D4" presStyleIdx="10" presStyleCnt="17"/>
      <dgm:spPr/>
    </dgm:pt>
    <dgm:pt modelId="{9E08A63F-3E83-4A1E-81A6-FAC15AC3D24B}" type="pres">
      <dgm:prSet presAssocID="{CB2A5034-4D38-48DE-A9E6-525F2A6DEC49}" presName="hierRoot2" presStyleCnt="0">
        <dgm:presLayoutVars>
          <dgm:hierBranch val="init"/>
        </dgm:presLayoutVars>
      </dgm:prSet>
      <dgm:spPr/>
    </dgm:pt>
    <dgm:pt modelId="{B6BE9CAB-1830-4896-84A9-C58D6FE544D2}" type="pres">
      <dgm:prSet presAssocID="{CB2A5034-4D38-48DE-A9E6-525F2A6DEC49}" presName="rootComposite" presStyleCnt="0"/>
      <dgm:spPr/>
    </dgm:pt>
    <dgm:pt modelId="{737635E7-496F-45DA-AE12-D82589EBC9AB}" type="pres">
      <dgm:prSet presAssocID="{CB2A5034-4D38-48DE-A9E6-525F2A6DEC49}" presName="rootText" presStyleLbl="node4" presStyleIdx="10" presStyleCnt="17" custScaleX="148456" custLinFactNeighborX="1710" custLinFactNeighborY="-20513">
        <dgm:presLayoutVars>
          <dgm:chPref val="3"/>
        </dgm:presLayoutVars>
      </dgm:prSet>
      <dgm:spPr/>
    </dgm:pt>
    <dgm:pt modelId="{140D42C5-4436-4133-9305-D37002C6DE4F}" type="pres">
      <dgm:prSet presAssocID="{CB2A5034-4D38-48DE-A9E6-525F2A6DEC49}" presName="rootConnector" presStyleLbl="node4" presStyleIdx="10" presStyleCnt="17"/>
      <dgm:spPr/>
    </dgm:pt>
    <dgm:pt modelId="{46A0989A-C475-41E5-95E5-5466A9483902}" type="pres">
      <dgm:prSet presAssocID="{CB2A5034-4D38-48DE-A9E6-525F2A6DEC49}" presName="hierChild4" presStyleCnt="0"/>
      <dgm:spPr/>
    </dgm:pt>
    <dgm:pt modelId="{94E2E08C-668A-402B-BA3B-F825B49062FF}" type="pres">
      <dgm:prSet presAssocID="{CB2A5034-4D38-48DE-A9E6-525F2A6DEC49}" presName="hierChild5" presStyleCnt="0"/>
      <dgm:spPr/>
    </dgm:pt>
    <dgm:pt modelId="{67ADB2C9-6211-4A1C-8E96-5037CDA3FF10}" type="pres">
      <dgm:prSet presAssocID="{589990B5-8297-4198-AD7B-99C458EBA99D}" presName="Name64" presStyleLbl="parChTrans1D4" presStyleIdx="11" presStyleCnt="17"/>
      <dgm:spPr/>
    </dgm:pt>
    <dgm:pt modelId="{FCAB7971-D56B-48A7-8179-DA385B325438}" type="pres">
      <dgm:prSet presAssocID="{02AEB35C-5A83-4E49-AB32-2B56F1C78BFF}" presName="hierRoot2" presStyleCnt="0">
        <dgm:presLayoutVars>
          <dgm:hierBranch val="init"/>
        </dgm:presLayoutVars>
      </dgm:prSet>
      <dgm:spPr/>
    </dgm:pt>
    <dgm:pt modelId="{AC1B4661-1099-4D65-B317-7D04FE481811}" type="pres">
      <dgm:prSet presAssocID="{02AEB35C-5A83-4E49-AB32-2B56F1C78BFF}" presName="rootComposite" presStyleCnt="0"/>
      <dgm:spPr/>
    </dgm:pt>
    <dgm:pt modelId="{BA7B2BBF-2524-4F40-909B-69FE87ECF3C9}" type="pres">
      <dgm:prSet presAssocID="{02AEB35C-5A83-4E49-AB32-2B56F1C78BFF}" presName="rootText" presStyleLbl="node4" presStyleIdx="11" presStyleCnt="17" custScaleX="148456" custLinFactNeighborX="1710" custLinFactNeighborY="-20513">
        <dgm:presLayoutVars>
          <dgm:chPref val="3"/>
        </dgm:presLayoutVars>
      </dgm:prSet>
      <dgm:spPr/>
    </dgm:pt>
    <dgm:pt modelId="{EBB1BF33-E6EF-4596-94BE-FDD61E8B8A70}" type="pres">
      <dgm:prSet presAssocID="{02AEB35C-5A83-4E49-AB32-2B56F1C78BFF}" presName="rootConnector" presStyleLbl="node4" presStyleIdx="11" presStyleCnt="17"/>
      <dgm:spPr/>
    </dgm:pt>
    <dgm:pt modelId="{BDFB7FBA-7F60-4679-9DE5-69F8E0F21904}" type="pres">
      <dgm:prSet presAssocID="{02AEB35C-5A83-4E49-AB32-2B56F1C78BFF}" presName="hierChild4" presStyleCnt="0"/>
      <dgm:spPr/>
    </dgm:pt>
    <dgm:pt modelId="{D749376D-5731-47C3-B67F-880F9E28A98B}" type="pres">
      <dgm:prSet presAssocID="{02AEB35C-5A83-4E49-AB32-2B56F1C78BFF}" presName="hierChild5" presStyleCnt="0"/>
      <dgm:spPr/>
    </dgm:pt>
    <dgm:pt modelId="{E80DDA4A-971D-42E7-8963-51DF03B6268A}" type="pres">
      <dgm:prSet presAssocID="{BCC42CCE-B809-4572-AD8D-95B008541A12}" presName="hierChild5" presStyleCnt="0"/>
      <dgm:spPr/>
    </dgm:pt>
    <dgm:pt modelId="{113C5748-38FC-4EFB-BAE1-96A97C23F765}" type="pres">
      <dgm:prSet presAssocID="{28E320A9-7724-4AAC-81A5-D08733098DA2}" presName="Name64" presStyleLbl="parChTrans1D3" presStyleIdx="11" presStyleCnt="22"/>
      <dgm:spPr/>
    </dgm:pt>
    <dgm:pt modelId="{FD09DF08-6155-4672-A742-95BD0EF3A1CF}" type="pres">
      <dgm:prSet presAssocID="{CEE0CF0A-B246-458C-AC59-351F7A94097A}" presName="hierRoot2" presStyleCnt="0">
        <dgm:presLayoutVars>
          <dgm:hierBranch val="init"/>
        </dgm:presLayoutVars>
      </dgm:prSet>
      <dgm:spPr/>
    </dgm:pt>
    <dgm:pt modelId="{97A29FD4-8ED4-477E-923A-161594F31FFD}" type="pres">
      <dgm:prSet presAssocID="{CEE0CF0A-B246-458C-AC59-351F7A94097A}" presName="rootComposite" presStyleCnt="0"/>
      <dgm:spPr/>
    </dgm:pt>
    <dgm:pt modelId="{AE02685C-838B-4B00-83EB-32BB97CEB824}" type="pres">
      <dgm:prSet presAssocID="{CEE0CF0A-B246-458C-AC59-351F7A94097A}" presName="rootText" presStyleLbl="node3" presStyleIdx="11" presStyleCnt="22" custScaleX="148456" custLinFactNeighborX="-74630" custLinFactNeighborY="-19251">
        <dgm:presLayoutVars>
          <dgm:chPref val="3"/>
        </dgm:presLayoutVars>
      </dgm:prSet>
      <dgm:spPr/>
    </dgm:pt>
    <dgm:pt modelId="{FEC32502-6CFD-49E3-9430-67F582AC7854}" type="pres">
      <dgm:prSet presAssocID="{CEE0CF0A-B246-458C-AC59-351F7A94097A}" presName="rootConnector" presStyleLbl="node3" presStyleIdx="11" presStyleCnt="22"/>
      <dgm:spPr/>
    </dgm:pt>
    <dgm:pt modelId="{FF8EC590-2DD5-4A92-90CB-798B44F45DC0}" type="pres">
      <dgm:prSet presAssocID="{CEE0CF0A-B246-458C-AC59-351F7A94097A}" presName="hierChild4" presStyleCnt="0"/>
      <dgm:spPr/>
    </dgm:pt>
    <dgm:pt modelId="{4EE39DE8-BFFF-48E9-A861-7E1D99AD8F27}" type="pres">
      <dgm:prSet presAssocID="{CEE0CF0A-B246-458C-AC59-351F7A94097A}" presName="hierChild5" presStyleCnt="0"/>
      <dgm:spPr/>
    </dgm:pt>
    <dgm:pt modelId="{41C6E244-41B7-47A4-A840-24661E109E02}" type="pres">
      <dgm:prSet presAssocID="{AB2F4A34-8779-4843-9008-4CE1F90CA74B}" presName="Name64" presStyleLbl="parChTrans1D3" presStyleIdx="12" presStyleCnt="22"/>
      <dgm:spPr/>
    </dgm:pt>
    <dgm:pt modelId="{E6223112-32AC-43AF-AFC0-BB5B9BEFD0D7}" type="pres">
      <dgm:prSet presAssocID="{51084485-2230-447C-9212-90F59F3AE8CE}" presName="hierRoot2" presStyleCnt="0">
        <dgm:presLayoutVars>
          <dgm:hierBranch val="init"/>
        </dgm:presLayoutVars>
      </dgm:prSet>
      <dgm:spPr/>
    </dgm:pt>
    <dgm:pt modelId="{CA1A96DD-9B40-4A1B-9597-9CFF5CA67722}" type="pres">
      <dgm:prSet presAssocID="{51084485-2230-447C-9212-90F59F3AE8CE}" presName="rootComposite" presStyleCnt="0"/>
      <dgm:spPr/>
    </dgm:pt>
    <dgm:pt modelId="{6C7CE5DC-DB09-42C5-8E2F-38682E64E1BF}" type="pres">
      <dgm:prSet presAssocID="{51084485-2230-447C-9212-90F59F3AE8CE}" presName="rootText" presStyleLbl="node3" presStyleIdx="12" presStyleCnt="22" custScaleX="148456" custLinFactNeighborX="-74630" custLinFactNeighborY="-19251">
        <dgm:presLayoutVars>
          <dgm:chPref val="3"/>
        </dgm:presLayoutVars>
      </dgm:prSet>
      <dgm:spPr/>
    </dgm:pt>
    <dgm:pt modelId="{3DCF8495-E6E3-4533-809B-96F7523BB13B}" type="pres">
      <dgm:prSet presAssocID="{51084485-2230-447C-9212-90F59F3AE8CE}" presName="rootConnector" presStyleLbl="node3" presStyleIdx="12" presStyleCnt="22"/>
      <dgm:spPr/>
    </dgm:pt>
    <dgm:pt modelId="{8EA330D3-3AC3-44F2-B1DD-F7BA195BA481}" type="pres">
      <dgm:prSet presAssocID="{51084485-2230-447C-9212-90F59F3AE8CE}" presName="hierChild4" presStyleCnt="0"/>
      <dgm:spPr/>
    </dgm:pt>
    <dgm:pt modelId="{DBC18219-F4F9-451B-A996-15B1637C5CD0}" type="pres">
      <dgm:prSet presAssocID="{51084485-2230-447C-9212-90F59F3AE8CE}" presName="hierChild5" presStyleCnt="0"/>
      <dgm:spPr/>
    </dgm:pt>
    <dgm:pt modelId="{DA52FC13-EF19-4DBA-92E4-D57A6A8E6C38}" type="pres">
      <dgm:prSet presAssocID="{E8CAE43F-05E9-4E4D-8475-54B392E379F1}" presName="Name64" presStyleLbl="parChTrans1D3" presStyleIdx="13" presStyleCnt="22"/>
      <dgm:spPr/>
    </dgm:pt>
    <dgm:pt modelId="{FFEBFE3D-4C55-4BEC-AB48-8079A4B035C5}" type="pres">
      <dgm:prSet presAssocID="{898E1057-867D-4855-8052-ECA62EECCECC}" presName="hierRoot2" presStyleCnt="0">
        <dgm:presLayoutVars>
          <dgm:hierBranch val="init"/>
        </dgm:presLayoutVars>
      </dgm:prSet>
      <dgm:spPr/>
    </dgm:pt>
    <dgm:pt modelId="{1AC9109F-B7A3-4D91-9197-92A491F06272}" type="pres">
      <dgm:prSet presAssocID="{898E1057-867D-4855-8052-ECA62EECCECC}" presName="rootComposite" presStyleCnt="0"/>
      <dgm:spPr/>
    </dgm:pt>
    <dgm:pt modelId="{F7137988-0730-45F2-8A25-6B1F3C4697F0}" type="pres">
      <dgm:prSet presAssocID="{898E1057-867D-4855-8052-ECA62EECCECC}" presName="rootText" presStyleLbl="node3" presStyleIdx="13" presStyleCnt="22" custScaleX="148456" custLinFactNeighborX="-74630" custLinFactNeighborY="-19251">
        <dgm:presLayoutVars>
          <dgm:chPref val="3"/>
        </dgm:presLayoutVars>
      </dgm:prSet>
      <dgm:spPr/>
    </dgm:pt>
    <dgm:pt modelId="{A9E985FB-FBDA-4BC5-9F0D-A81FE340CFDB}" type="pres">
      <dgm:prSet presAssocID="{898E1057-867D-4855-8052-ECA62EECCECC}" presName="rootConnector" presStyleLbl="node3" presStyleIdx="13" presStyleCnt="22"/>
      <dgm:spPr/>
    </dgm:pt>
    <dgm:pt modelId="{F7128E17-AFAF-40FD-9B0C-E1F2AB7BA3BD}" type="pres">
      <dgm:prSet presAssocID="{898E1057-867D-4855-8052-ECA62EECCECC}" presName="hierChild4" presStyleCnt="0"/>
      <dgm:spPr/>
    </dgm:pt>
    <dgm:pt modelId="{4F267969-25DE-4379-B86F-97E716F33E96}" type="pres">
      <dgm:prSet presAssocID="{898E1057-867D-4855-8052-ECA62EECCECC}" presName="hierChild5" presStyleCnt="0"/>
      <dgm:spPr/>
    </dgm:pt>
    <dgm:pt modelId="{C06A54F5-321C-4122-8CB6-5DD8ADEC8626}" type="pres">
      <dgm:prSet presAssocID="{E534A0EE-24A6-42FF-95E5-B50A725CA08A}" presName="Name64" presStyleLbl="parChTrans1D3" presStyleIdx="14" presStyleCnt="22"/>
      <dgm:spPr/>
    </dgm:pt>
    <dgm:pt modelId="{37C83CE3-332D-4798-A56A-9814326681A3}" type="pres">
      <dgm:prSet presAssocID="{18078DB0-EE5C-401B-BF2F-C990CFD3FF36}" presName="hierRoot2" presStyleCnt="0">
        <dgm:presLayoutVars>
          <dgm:hierBranch val="init"/>
        </dgm:presLayoutVars>
      </dgm:prSet>
      <dgm:spPr/>
    </dgm:pt>
    <dgm:pt modelId="{3EBEF56A-2FF8-494B-83B3-CCFF80500781}" type="pres">
      <dgm:prSet presAssocID="{18078DB0-EE5C-401B-BF2F-C990CFD3FF36}" presName="rootComposite" presStyleCnt="0"/>
      <dgm:spPr/>
    </dgm:pt>
    <dgm:pt modelId="{DD02B18C-FB42-4F54-AB9F-05CCFBE2449A}" type="pres">
      <dgm:prSet presAssocID="{18078DB0-EE5C-401B-BF2F-C990CFD3FF36}" presName="rootText" presStyleLbl="node3" presStyleIdx="14" presStyleCnt="22" custScaleX="148456" custLinFactNeighborX="-74630" custLinFactNeighborY="-19251">
        <dgm:presLayoutVars>
          <dgm:chPref val="3"/>
        </dgm:presLayoutVars>
      </dgm:prSet>
      <dgm:spPr/>
    </dgm:pt>
    <dgm:pt modelId="{436F4EEB-03FF-42BD-8606-8F71CA880430}" type="pres">
      <dgm:prSet presAssocID="{18078DB0-EE5C-401B-BF2F-C990CFD3FF36}" presName="rootConnector" presStyleLbl="node3" presStyleIdx="14" presStyleCnt="22"/>
      <dgm:spPr/>
    </dgm:pt>
    <dgm:pt modelId="{279C84DB-F92D-42D0-971F-D8893072D0DD}" type="pres">
      <dgm:prSet presAssocID="{18078DB0-EE5C-401B-BF2F-C990CFD3FF36}" presName="hierChild4" presStyleCnt="0"/>
      <dgm:spPr/>
    </dgm:pt>
    <dgm:pt modelId="{2443AEDE-4ED3-4800-9208-06F419CF41E2}" type="pres">
      <dgm:prSet presAssocID="{18078DB0-EE5C-401B-BF2F-C990CFD3FF36}" presName="hierChild5" presStyleCnt="0"/>
      <dgm:spPr/>
    </dgm:pt>
    <dgm:pt modelId="{7D896132-0FFD-4B45-BC55-CE83703BEA7F}" type="pres">
      <dgm:prSet presAssocID="{CDD674EA-D771-4ACD-8B59-2123A64193F1}" presName="Name64" presStyleLbl="parChTrans1D3" presStyleIdx="15" presStyleCnt="22"/>
      <dgm:spPr/>
    </dgm:pt>
    <dgm:pt modelId="{6CE5F7D0-F2E0-482F-8790-88870A5EC8D8}" type="pres">
      <dgm:prSet presAssocID="{010974D7-1755-4DCB-8C11-74E3D5BB9C9B}" presName="hierRoot2" presStyleCnt="0">
        <dgm:presLayoutVars>
          <dgm:hierBranch val="init"/>
        </dgm:presLayoutVars>
      </dgm:prSet>
      <dgm:spPr/>
    </dgm:pt>
    <dgm:pt modelId="{013229B2-F6A0-46BC-8CC6-3794EC90C360}" type="pres">
      <dgm:prSet presAssocID="{010974D7-1755-4DCB-8C11-74E3D5BB9C9B}" presName="rootComposite" presStyleCnt="0"/>
      <dgm:spPr/>
    </dgm:pt>
    <dgm:pt modelId="{7E97F8D8-C2E5-421C-9A2E-5AF1FE26B258}" type="pres">
      <dgm:prSet presAssocID="{010974D7-1755-4DCB-8C11-74E3D5BB9C9B}" presName="rootText" presStyleLbl="node3" presStyleIdx="15" presStyleCnt="22" custScaleX="148456" custLinFactNeighborX="-74630" custLinFactNeighborY="-19251">
        <dgm:presLayoutVars>
          <dgm:chPref val="3"/>
        </dgm:presLayoutVars>
      </dgm:prSet>
      <dgm:spPr/>
    </dgm:pt>
    <dgm:pt modelId="{30C87731-3202-4EA6-B88D-14C328372016}" type="pres">
      <dgm:prSet presAssocID="{010974D7-1755-4DCB-8C11-74E3D5BB9C9B}" presName="rootConnector" presStyleLbl="node3" presStyleIdx="15" presStyleCnt="22"/>
      <dgm:spPr/>
    </dgm:pt>
    <dgm:pt modelId="{0F427158-8B00-4384-80CC-F9075D9EA643}" type="pres">
      <dgm:prSet presAssocID="{010974D7-1755-4DCB-8C11-74E3D5BB9C9B}" presName="hierChild4" presStyleCnt="0"/>
      <dgm:spPr/>
    </dgm:pt>
    <dgm:pt modelId="{06EAD6C3-5E36-460B-AF53-A631F98F7699}" type="pres">
      <dgm:prSet presAssocID="{010974D7-1755-4DCB-8C11-74E3D5BB9C9B}" presName="hierChild5" presStyleCnt="0"/>
      <dgm:spPr/>
    </dgm:pt>
    <dgm:pt modelId="{589ED230-B089-477A-9290-FBBB0DD3CAD6}" type="pres">
      <dgm:prSet presAssocID="{D50540E3-6A73-47F0-850F-814E5E1B0682}" presName="Name64" presStyleLbl="parChTrans1D3" presStyleIdx="16" presStyleCnt="22"/>
      <dgm:spPr/>
    </dgm:pt>
    <dgm:pt modelId="{21587782-9228-4CFC-81B8-42512B1EB419}" type="pres">
      <dgm:prSet presAssocID="{A35AF8E4-FEC9-4C7A-88FA-8D99228B42A2}" presName="hierRoot2" presStyleCnt="0">
        <dgm:presLayoutVars>
          <dgm:hierBranch val="init"/>
        </dgm:presLayoutVars>
      </dgm:prSet>
      <dgm:spPr/>
    </dgm:pt>
    <dgm:pt modelId="{015D3728-4059-4E1C-AFF9-9A64E4A21615}" type="pres">
      <dgm:prSet presAssocID="{A35AF8E4-FEC9-4C7A-88FA-8D99228B42A2}" presName="rootComposite" presStyleCnt="0"/>
      <dgm:spPr/>
    </dgm:pt>
    <dgm:pt modelId="{A9BE6D22-A04F-403D-BF7A-099EF926F6AA}" type="pres">
      <dgm:prSet presAssocID="{A35AF8E4-FEC9-4C7A-88FA-8D99228B42A2}" presName="rootText" presStyleLbl="node3" presStyleIdx="16" presStyleCnt="22" custScaleX="148456" custLinFactNeighborX="-74630" custLinFactNeighborY="-19251">
        <dgm:presLayoutVars>
          <dgm:chPref val="3"/>
        </dgm:presLayoutVars>
      </dgm:prSet>
      <dgm:spPr/>
    </dgm:pt>
    <dgm:pt modelId="{8C1876FB-E444-4D2A-87A3-F8A665629087}" type="pres">
      <dgm:prSet presAssocID="{A35AF8E4-FEC9-4C7A-88FA-8D99228B42A2}" presName="rootConnector" presStyleLbl="node3" presStyleIdx="16" presStyleCnt="22"/>
      <dgm:spPr/>
    </dgm:pt>
    <dgm:pt modelId="{9BA19972-173D-40C9-B5C7-6B5ACC1DB235}" type="pres">
      <dgm:prSet presAssocID="{A35AF8E4-FEC9-4C7A-88FA-8D99228B42A2}" presName="hierChild4" presStyleCnt="0"/>
      <dgm:spPr/>
    </dgm:pt>
    <dgm:pt modelId="{9307332D-307B-46E1-8C27-A6A841651455}" type="pres">
      <dgm:prSet presAssocID="{80384B8C-5C31-4DE9-9CA6-77A84AE578D0}" presName="Name64" presStyleLbl="parChTrans1D4" presStyleIdx="12" presStyleCnt="17"/>
      <dgm:spPr/>
    </dgm:pt>
    <dgm:pt modelId="{750494F7-2BD9-441F-999C-A1E37C689BF1}" type="pres">
      <dgm:prSet presAssocID="{BF0CC9D7-8DBE-4EEC-A1A0-3EC5BB8CF564}" presName="hierRoot2" presStyleCnt="0">
        <dgm:presLayoutVars>
          <dgm:hierBranch val="init"/>
        </dgm:presLayoutVars>
      </dgm:prSet>
      <dgm:spPr/>
    </dgm:pt>
    <dgm:pt modelId="{6AF0B6B6-02FE-4FA0-A503-60E6114BDEE3}" type="pres">
      <dgm:prSet presAssocID="{BF0CC9D7-8DBE-4EEC-A1A0-3EC5BB8CF564}" presName="rootComposite" presStyleCnt="0"/>
      <dgm:spPr/>
    </dgm:pt>
    <dgm:pt modelId="{8B874FAE-E02F-421E-BEC2-71956ECC97F7}" type="pres">
      <dgm:prSet presAssocID="{BF0CC9D7-8DBE-4EEC-A1A0-3EC5BB8CF564}" presName="rootText" presStyleLbl="node4" presStyleIdx="12" presStyleCnt="17" custScaleX="148456" custLinFactNeighborX="1710" custLinFactNeighborY="-20513">
        <dgm:presLayoutVars>
          <dgm:chPref val="3"/>
        </dgm:presLayoutVars>
      </dgm:prSet>
      <dgm:spPr/>
    </dgm:pt>
    <dgm:pt modelId="{ADAA3F10-E264-486C-A266-D759C2639AD4}" type="pres">
      <dgm:prSet presAssocID="{BF0CC9D7-8DBE-4EEC-A1A0-3EC5BB8CF564}" presName="rootConnector" presStyleLbl="node4" presStyleIdx="12" presStyleCnt="17"/>
      <dgm:spPr/>
    </dgm:pt>
    <dgm:pt modelId="{685405F4-BC57-47CD-9784-A790B371BAFE}" type="pres">
      <dgm:prSet presAssocID="{BF0CC9D7-8DBE-4EEC-A1A0-3EC5BB8CF564}" presName="hierChild4" presStyleCnt="0"/>
      <dgm:spPr/>
    </dgm:pt>
    <dgm:pt modelId="{17C55EF0-FCF7-46CD-B6E0-AA497322E11C}" type="pres">
      <dgm:prSet presAssocID="{BF0CC9D7-8DBE-4EEC-A1A0-3EC5BB8CF564}" presName="hierChild5" presStyleCnt="0"/>
      <dgm:spPr/>
    </dgm:pt>
    <dgm:pt modelId="{663AEA56-1984-44FF-B2D4-189D0BA44CDC}" type="pres">
      <dgm:prSet presAssocID="{61B0439D-D388-4008-9476-4418CCC9EA09}" presName="Name64" presStyleLbl="parChTrans1D4" presStyleIdx="13" presStyleCnt="17"/>
      <dgm:spPr/>
    </dgm:pt>
    <dgm:pt modelId="{96701D4C-70CB-42B0-8BE7-C479AA0EE610}" type="pres">
      <dgm:prSet presAssocID="{64FC0C34-21F4-43DC-A5AC-3068428DE788}" presName="hierRoot2" presStyleCnt="0">
        <dgm:presLayoutVars>
          <dgm:hierBranch val="init"/>
        </dgm:presLayoutVars>
      </dgm:prSet>
      <dgm:spPr/>
    </dgm:pt>
    <dgm:pt modelId="{BAE07501-C334-4B01-BA59-3322B738E4E6}" type="pres">
      <dgm:prSet presAssocID="{64FC0C34-21F4-43DC-A5AC-3068428DE788}" presName="rootComposite" presStyleCnt="0"/>
      <dgm:spPr/>
    </dgm:pt>
    <dgm:pt modelId="{55DB3BE5-0520-4E59-82F3-CCDBE2028819}" type="pres">
      <dgm:prSet presAssocID="{64FC0C34-21F4-43DC-A5AC-3068428DE788}" presName="rootText" presStyleLbl="node4" presStyleIdx="13" presStyleCnt="17" custScaleX="148456" custLinFactNeighborX="1710" custLinFactNeighborY="-19251">
        <dgm:presLayoutVars>
          <dgm:chPref val="3"/>
        </dgm:presLayoutVars>
      </dgm:prSet>
      <dgm:spPr/>
    </dgm:pt>
    <dgm:pt modelId="{B0F666A2-8715-4F26-9CDC-BC3BEDB7CAA9}" type="pres">
      <dgm:prSet presAssocID="{64FC0C34-21F4-43DC-A5AC-3068428DE788}" presName="rootConnector" presStyleLbl="node4" presStyleIdx="13" presStyleCnt="17"/>
      <dgm:spPr/>
    </dgm:pt>
    <dgm:pt modelId="{DA674B6C-F711-406C-949D-128D98F419D1}" type="pres">
      <dgm:prSet presAssocID="{64FC0C34-21F4-43DC-A5AC-3068428DE788}" presName="hierChild4" presStyleCnt="0"/>
      <dgm:spPr/>
    </dgm:pt>
    <dgm:pt modelId="{2CCA42D1-B763-4C4E-AF40-B38668751426}" type="pres">
      <dgm:prSet presAssocID="{64FC0C34-21F4-43DC-A5AC-3068428DE788}" presName="hierChild5" presStyleCnt="0"/>
      <dgm:spPr/>
    </dgm:pt>
    <dgm:pt modelId="{F520FD84-C3CF-4C42-AB21-36EA35FF306B}" type="pres">
      <dgm:prSet presAssocID="{059EA102-0227-4825-B36E-1ECA8375C945}" presName="Name64" presStyleLbl="parChTrans1D4" presStyleIdx="14" presStyleCnt="17"/>
      <dgm:spPr/>
    </dgm:pt>
    <dgm:pt modelId="{50E54751-F49A-440E-996E-60F8CC514931}" type="pres">
      <dgm:prSet presAssocID="{35E194B8-995E-499B-8FB3-B0FE38BA15FF}" presName="hierRoot2" presStyleCnt="0">
        <dgm:presLayoutVars>
          <dgm:hierBranch val="init"/>
        </dgm:presLayoutVars>
      </dgm:prSet>
      <dgm:spPr/>
    </dgm:pt>
    <dgm:pt modelId="{39FECC60-D5FC-4F55-B130-7E2ACD226DB9}" type="pres">
      <dgm:prSet presAssocID="{35E194B8-995E-499B-8FB3-B0FE38BA15FF}" presName="rootComposite" presStyleCnt="0"/>
      <dgm:spPr/>
    </dgm:pt>
    <dgm:pt modelId="{3A121898-3442-49C9-9E66-F54AC4597F4F}" type="pres">
      <dgm:prSet presAssocID="{35E194B8-995E-499B-8FB3-B0FE38BA15FF}" presName="rootText" presStyleLbl="node4" presStyleIdx="14" presStyleCnt="17" custScaleX="148456" custLinFactNeighborX="1710" custLinFactNeighborY="-19251">
        <dgm:presLayoutVars>
          <dgm:chPref val="3"/>
        </dgm:presLayoutVars>
      </dgm:prSet>
      <dgm:spPr/>
    </dgm:pt>
    <dgm:pt modelId="{2BAD0DE1-A23F-4E45-B272-BF249A065591}" type="pres">
      <dgm:prSet presAssocID="{35E194B8-995E-499B-8FB3-B0FE38BA15FF}" presName="rootConnector" presStyleLbl="node4" presStyleIdx="14" presStyleCnt="17"/>
      <dgm:spPr/>
    </dgm:pt>
    <dgm:pt modelId="{728B0721-DAF4-447D-8A2F-4C39E26EB2A0}" type="pres">
      <dgm:prSet presAssocID="{35E194B8-995E-499B-8FB3-B0FE38BA15FF}" presName="hierChild4" presStyleCnt="0"/>
      <dgm:spPr/>
    </dgm:pt>
    <dgm:pt modelId="{8EA8D3EE-1706-4DD1-9B7D-D8C6631E6E20}" type="pres">
      <dgm:prSet presAssocID="{35E194B8-995E-499B-8FB3-B0FE38BA15FF}" presName="hierChild5" presStyleCnt="0"/>
      <dgm:spPr/>
    </dgm:pt>
    <dgm:pt modelId="{AAF86440-7C1D-4D96-A504-78F9A4A59DF0}" type="pres">
      <dgm:prSet presAssocID="{A35AF8E4-FEC9-4C7A-88FA-8D99228B42A2}" presName="hierChild5" presStyleCnt="0"/>
      <dgm:spPr/>
    </dgm:pt>
    <dgm:pt modelId="{6126D47F-0FC0-4E1C-B832-BB85097A59A0}" type="pres">
      <dgm:prSet presAssocID="{54CD4751-4E8B-4194-966F-567E995F9B76}" presName="Name64" presStyleLbl="parChTrans1D3" presStyleIdx="17" presStyleCnt="22"/>
      <dgm:spPr/>
    </dgm:pt>
    <dgm:pt modelId="{3E7C6F12-2806-4F75-9680-EB5DAD96EEBC}" type="pres">
      <dgm:prSet presAssocID="{25CBDEAE-5063-4927-B92C-D1F43D263E82}" presName="hierRoot2" presStyleCnt="0">
        <dgm:presLayoutVars>
          <dgm:hierBranch val="init"/>
        </dgm:presLayoutVars>
      </dgm:prSet>
      <dgm:spPr/>
    </dgm:pt>
    <dgm:pt modelId="{49223715-D626-4B3D-95F1-3242B53A4EF7}" type="pres">
      <dgm:prSet presAssocID="{25CBDEAE-5063-4927-B92C-D1F43D263E82}" presName="rootComposite" presStyleCnt="0"/>
      <dgm:spPr/>
    </dgm:pt>
    <dgm:pt modelId="{A44978E6-A682-41D0-B568-7E47FB1F22B3}" type="pres">
      <dgm:prSet presAssocID="{25CBDEAE-5063-4927-B92C-D1F43D263E82}" presName="rootText" presStyleLbl="node3" presStyleIdx="17" presStyleCnt="22" custScaleX="148456" custLinFactNeighborX="-74630" custLinFactNeighborY="-19251">
        <dgm:presLayoutVars>
          <dgm:chPref val="3"/>
        </dgm:presLayoutVars>
      </dgm:prSet>
      <dgm:spPr/>
    </dgm:pt>
    <dgm:pt modelId="{7E2A74EC-91D2-47EB-A5BE-1259B84BE01E}" type="pres">
      <dgm:prSet presAssocID="{25CBDEAE-5063-4927-B92C-D1F43D263E82}" presName="rootConnector" presStyleLbl="node3" presStyleIdx="17" presStyleCnt="22"/>
      <dgm:spPr/>
    </dgm:pt>
    <dgm:pt modelId="{A2D1227E-7E16-4948-8336-6E6175F2DD14}" type="pres">
      <dgm:prSet presAssocID="{25CBDEAE-5063-4927-B92C-D1F43D263E82}" presName="hierChild4" presStyleCnt="0"/>
      <dgm:spPr/>
    </dgm:pt>
    <dgm:pt modelId="{1E439ADA-F0F5-4982-B7CC-C1147C6CAC15}" type="pres">
      <dgm:prSet presAssocID="{25CBDEAE-5063-4927-B92C-D1F43D263E82}" presName="hierChild5" presStyleCnt="0"/>
      <dgm:spPr/>
    </dgm:pt>
    <dgm:pt modelId="{3125F8E6-4CAE-4DE0-9335-43B4E391B73B}" type="pres">
      <dgm:prSet presAssocID="{1111C56F-23D4-4762-B027-C6921576DF88}" presName="Name64" presStyleLbl="parChTrans1D3" presStyleIdx="18" presStyleCnt="22"/>
      <dgm:spPr/>
    </dgm:pt>
    <dgm:pt modelId="{2D9AE3A7-C745-4B16-8327-AD2A7EF2A5D3}" type="pres">
      <dgm:prSet presAssocID="{F3055981-1FC2-4B01-B17E-3EF28A2BF01D}" presName="hierRoot2" presStyleCnt="0">
        <dgm:presLayoutVars>
          <dgm:hierBranch val="init"/>
        </dgm:presLayoutVars>
      </dgm:prSet>
      <dgm:spPr/>
    </dgm:pt>
    <dgm:pt modelId="{F11AA74D-074C-4688-B9DC-6FDCDE6B4BB5}" type="pres">
      <dgm:prSet presAssocID="{F3055981-1FC2-4B01-B17E-3EF28A2BF01D}" presName="rootComposite" presStyleCnt="0"/>
      <dgm:spPr/>
    </dgm:pt>
    <dgm:pt modelId="{A0919143-5FAA-4E10-8518-25B08F0F5A1C}" type="pres">
      <dgm:prSet presAssocID="{F3055981-1FC2-4B01-B17E-3EF28A2BF01D}" presName="rootText" presStyleLbl="node3" presStyleIdx="18" presStyleCnt="22" custScaleX="148456" custLinFactNeighborX="-74630" custLinFactNeighborY="-83895">
        <dgm:presLayoutVars>
          <dgm:chPref val="3"/>
        </dgm:presLayoutVars>
      </dgm:prSet>
      <dgm:spPr/>
    </dgm:pt>
    <dgm:pt modelId="{82D14F99-6D9C-4D1D-9551-E9784F78AB3B}" type="pres">
      <dgm:prSet presAssocID="{F3055981-1FC2-4B01-B17E-3EF28A2BF01D}" presName="rootConnector" presStyleLbl="node3" presStyleIdx="18" presStyleCnt="22"/>
      <dgm:spPr/>
    </dgm:pt>
    <dgm:pt modelId="{C9E640D2-3360-4D6D-9983-21C2FD72BD15}" type="pres">
      <dgm:prSet presAssocID="{F3055981-1FC2-4B01-B17E-3EF28A2BF01D}" presName="hierChild4" presStyleCnt="0"/>
      <dgm:spPr/>
    </dgm:pt>
    <dgm:pt modelId="{9F6FEFCF-9178-4614-90F3-81A82F7C5B1F}" type="pres">
      <dgm:prSet presAssocID="{FE98083C-8D50-42BA-A4A5-6635495A7DD2}" presName="Name64" presStyleLbl="parChTrans1D4" presStyleIdx="15" presStyleCnt="17"/>
      <dgm:spPr/>
    </dgm:pt>
    <dgm:pt modelId="{D72854DD-F851-4046-ACB3-C3D67B442670}" type="pres">
      <dgm:prSet presAssocID="{302CFCA2-0DD0-4650-B037-79A0E9E21DD2}" presName="hierRoot2" presStyleCnt="0">
        <dgm:presLayoutVars>
          <dgm:hierBranch val="init"/>
        </dgm:presLayoutVars>
      </dgm:prSet>
      <dgm:spPr/>
    </dgm:pt>
    <dgm:pt modelId="{37CF67B5-83ED-4C05-85CA-3D7EF80333B7}" type="pres">
      <dgm:prSet presAssocID="{302CFCA2-0DD0-4650-B037-79A0E9E21DD2}" presName="rootComposite" presStyleCnt="0"/>
      <dgm:spPr/>
    </dgm:pt>
    <dgm:pt modelId="{4B8F65F8-ACBA-4BED-9C71-7F99186B5F83}" type="pres">
      <dgm:prSet presAssocID="{302CFCA2-0DD0-4650-B037-79A0E9E21DD2}" presName="rootText" presStyleLbl="node4" presStyleIdx="15" presStyleCnt="17" custScaleX="148456" custLinFactNeighborX="1710" custLinFactNeighborY="-19251">
        <dgm:presLayoutVars>
          <dgm:chPref val="3"/>
        </dgm:presLayoutVars>
      </dgm:prSet>
      <dgm:spPr/>
    </dgm:pt>
    <dgm:pt modelId="{B379928A-CBF6-47AA-BDBF-F4A3AC477843}" type="pres">
      <dgm:prSet presAssocID="{302CFCA2-0DD0-4650-B037-79A0E9E21DD2}" presName="rootConnector" presStyleLbl="node4" presStyleIdx="15" presStyleCnt="17"/>
      <dgm:spPr/>
    </dgm:pt>
    <dgm:pt modelId="{B87F1CF1-658F-4152-9348-68B8DFF7DB73}" type="pres">
      <dgm:prSet presAssocID="{302CFCA2-0DD0-4650-B037-79A0E9E21DD2}" presName="hierChild4" presStyleCnt="0"/>
      <dgm:spPr/>
    </dgm:pt>
    <dgm:pt modelId="{B7A869AB-501F-44E6-A4C1-1C7B210D9DB1}" type="pres">
      <dgm:prSet presAssocID="{302CFCA2-0DD0-4650-B037-79A0E9E21DD2}" presName="hierChild5" presStyleCnt="0"/>
      <dgm:spPr/>
    </dgm:pt>
    <dgm:pt modelId="{AFC52701-0BB3-458D-A3DF-E5117A63FB7F}" type="pres">
      <dgm:prSet presAssocID="{5AAAEEA5-48FF-4993-B9AE-097C3C23EC19}" presName="Name64" presStyleLbl="parChTrans1D4" presStyleIdx="16" presStyleCnt="17"/>
      <dgm:spPr/>
    </dgm:pt>
    <dgm:pt modelId="{DF5A84AC-2546-4E48-8883-14EAD96BA405}" type="pres">
      <dgm:prSet presAssocID="{7638E961-AA3D-4267-9020-5A12160A74F4}" presName="hierRoot2" presStyleCnt="0">
        <dgm:presLayoutVars>
          <dgm:hierBranch val="init"/>
        </dgm:presLayoutVars>
      </dgm:prSet>
      <dgm:spPr/>
    </dgm:pt>
    <dgm:pt modelId="{891D0626-85E3-4C8E-8617-1D82E638F647}" type="pres">
      <dgm:prSet presAssocID="{7638E961-AA3D-4267-9020-5A12160A74F4}" presName="rootComposite" presStyleCnt="0"/>
      <dgm:spPr/>
    </dgm:pt>
    <dgm:pt modelId="{82C46937-1945-4345-A8D3-6FEBA50056E2}" type="pres">
      <dgm:prSet presAssocID="{7638E961-AA3D-4267-9020-5A12160A74F4}" presName="rootText" presStyleLbl="node4" presStyleIdx="16" presStyleCnt="17" custScaleX="148456" custLinFactNeighborX="1710" custLinFactNeighborY="-19252">
        <dgm:presLayoutVars>
          <dgm:chPref val="3"/>
        </dgm:presLayoutVars>
      </dgm:prSet>
      <dgm:spPr/>
    </dgm:pt>
    <dgm:pt modelId="{BA32FEF2-639F-4E17-B274-B2ABA705579C}" type="pres">
      <dgm:prSet presAssocID="{7638E961-AA3D-4267-9020-5A12160A74F4}" presName="rootConnector" presStyleLbl="node4" presStyleIdx="16" presStyleCnt="17"/>
      <dgm:spPr/>
    </dgm:pt>
    <dgm:pt modelId="{32FA41DE-F9F7-44A3-B3B1-F4AF6552DDD5}" type="pres">
      <dgm:prSet presAssocID="{7638E961-AA3D-4267-9020-5A12160A74F4}" presName="hierChild4" presStyleCnt="0"/>
      <dgm:spPr/>
    </dgm:pt>
    <dgm:pt modelId="{A6F8A2A6-31C7-4C13-BB9C-42EEE854CE90}" type="pres">
      <dgm:prSet presAssocID="{7638E961-AA3D-4267-9020-5A12160A74F4}" presName="hierChild5" presStyleCnt="0"/>
      <dgm:spPr/>
    </dgm:pt>
    <dgm:pt modelId="{44B6538D-F567-4CA2-9533-4F7A266F73D5}" type="pres">
      <dgm:prSet presAssocID="{F3055981-1FC2-4B01-B17E-3EF28A2BF01D}" presName="hierChild5" presStyleCnt="0"/>
      <dgm:spPr/>
    </dgm:pt>
    <dgm:pt modelId="{45BBF7B0-394F-40C2-9F14-96B57F0C30A0}" type="pres">
      <dgm:prSet presAssocID="{BA32A34E-CA36-427B-84CC-73FD6F614186}" presName="hierChild5" presStyleCnt="0"/>
      <dgm:spPr/>
    </dgm:pt>
    <dgm:pt modelId="{CF4281E3-9666-484C-906A-7F4FBB09FB24}" type="pres">
      <dgm:prSet presAssocID="{3D321E62-E7E4-4D1C-99AF-F76BA58BA5E5}" presName="Name64" presStyleLbl="parChTrans1D2" presStyleIdx="2" presStyleCnt="3"/>
      <dgm:spPr/>
    </dgm:pt>
    <dgm:pt modelId="{40CE8AFA-DD7A-4F49-9E0D-052403725DC8}" type="pres">
      <dgm:prSet presAssocID="{442C59B2-38AC-452F-BDDB-DD7D3723E06B}" presName="hierRoot2" presStyleCnt="0">
        <dgm:presLayoutVars>
          <dgm:hierBranch val="init"/>
        </dgm:presLayoutVars>
      </dgm:prSet>
      <dgm:spPr/>
    </dgm:pt>
    <dgm:pt modelId="{0454D1BC-742D-4251-9B4E-A328F8BCCF35}" type="pres">
      <dgm:prSet presAssocID="{442C59B2-38AC-452F-BDDB-DD7D3723E06B}" presName="rootComposite" presStyleCnt="0"/>
      <dgm:spPr/>
    </dgm:pt>
    <dgm:pt modelId="{96767888-5343-49E9-926F-7196375C6C52}" type="pres">
      <dgm:prSet presAssocID="{442C59B2-38AC-452F-BDDB-DD7D3723E06B}" presName="rootText" presStyleLbl="node2" presStyleIdx="2" presStyleCnt="3" custScaleX="200394" custScaleY="328515" custLinFactX="-200000" custLinFactY="-239253" custLinFactNeighborX="-288676" custLinFactNeighborY="-300000">
        <dgm:presLayoutVars>
          <dgm:chPref val="3"/>
        </dgm:presLayoutVars>
      </dgm:prSet>
      <dgm:spPr/>
    </dgm:pt>
    <dgm:pt modelId="{4FBAC3C3-0CEF-418C-80E9-15F207BD9639}" type="pres">
      <dgm:prSet presAssocID="{442C59B2-38AC-452F-BDDB-DD7D3723E06B}" presName="rootConnector" presStyleLbl="node2" presStyleIdx="2" presStyleCnt="3"/>
      <dgm:spPr/>
    </dgm:pt>
    <dgm:pt modelId="{BB64B002-9C2E-4A55-9315-2A78CB3F3AB0}" type="pres">
      <dgm:prSet presAssocID="{442C59B2-38AC-452F-BDDB-DD7D3723E06B}" presName="hierChild4" presStyleCnt="0"/>
      <dgm:spPr/>
    </dgm:pt>
    <dgm:pt modelId="{961494E1-01C2-47BD-ABAF-2A3668CA3530}" type="pres">
      <dgm:prSet presAssocID="{E52A7FBA-FB64-4A9E-9004-D214E2A4D1D3}" presName="Name64" presStyleLbl="parChTrans1D3" presStyleIdx="19" presStyleCnt="22"/>
      <dgm:spPr/>
    </dgm:pt>
    <dgm:pt modelId="{3D32766F-1D93-469C-9851-A94FF8271100}" type="pres">
      <dgm:prSet presAssocID="{DB0CB0AB-3A58-4868-9CA8-56BB428A3F54}" presName="hierRoot2" presStyleCnt="0">
        <dgm:presLayoutVars>
          <dgm:hierBranch val="init"/>
        </dgm:presLayoutVars>
      </dgm:prSet>
      <dgm:spPr/>
    </dgm:pt>
    <dgm:pt modelId="{F43B4FDE-F59A-4B21-8680-B6D981DC0677}" type="pres">
      <dgm:prSet presAssocID="{DB0CB0AB-3A58-4868-9CA8-56BB428A3F54}" presName="rootComposite" presStyleCnt="0"/>
      <dgm:spPr/>
    </dgm:pt>
    <dgm:pt modelId="{778534A1-46DB-48F7-9010-272CFB9998F5}" type="pres">
      <dgm:prSet presAssocID="{DB0CB0AB-3A58-4868-9CA8-56BB428A3F54}" presName="rootText" presStyleLbl="node3" presStyleIdx="19" presStyleCnt="22" custScaleX="190901" custLinFactX="-172342" custLinFactY="-247837" custLinFactNeighborX="-200000" custLinFactNeighborY="-300000">
        <dgm:presLayoutVars>
          <dgm:chPref val="3"/>
        </dgm:presLayoutVars>
      </dgm:prSet>
      <dgm:spPr/>
    </dgm:pt>
    <dgm:pt modelId="{AA6D8DEC-BB4C-4269-AE4D-95FBD3E2A5A1}" type="pres">
      <dgm:prSet presAssocID="{DB0CB0AB-3A58-4868-9CA8-56BB428A3F54}" presName="rootConnector" presStyleLbl="node3" presStyleIdx="19" presStyleCnt="22"/>
      <dgm:spPr/>
    </dgm:pt>
    <dgm:pt modelId="{22969738-394F-4380-9485-DFDD59778F7D}" type="pres">
      <dgm:prSet presAssocID="{DB0CB0AB-3A58-4868-9CA8-56BB428A3F54}" presName="hierChild4" presStyleCnt="0"/>
      <dgm:spPr/>
    </dgm:pt>
    <dgm:pt modelId="{8512C005-CD55-400D-B9ED-1536C406418D}" type="pres">
      <dgm:prSet presAssocID="{DB0CB0AB-3A58-4868-9CA8-56BB428A3F54}" presName="hierChild5" presStyleCnt="0"/>
      <dgm:spPr/>
    </dgm:pt>
    <dgm:pt modelId="{75B29F43-B341-4863-8BE3-8C6B6980A2D4}" type="pres">
      <dgm:prSet presAssocID="{856AFB19-2E0B-42BF-9DAF-78D191A76E9C}" presName="Name64" presStyleLbl="parChTrans1D3" presStyleIdx="20" presStyleCnt="22"/>
      <dgm:spPr/>
    </dgm:pt>
    <dgm:pt modelId="{7DF3497A-057C-48F2-9201-32C0C64D1C3C}" type="pres">
      <dgm:prSet presAssocID="{ED1F6D7C-80B0-4175-9152-AF1B0740502F}" presName="hierRoot2" presStyleCnt="0">
        <dgm:presLayoutVars>
          <dgm:hierBranch val="init"/>
        </dgm:presLayoutVars>
      </dgm:prSet>
      <dgm:spPr/>
    </dgm:pt>
    <dgm:pt modelId="{6444CD9E-EED7-4A32-9009-96E71407C446}" type="pres">
      <dgm:prSet presAssocID="{ED1F6D7C-80B0-4175-9152-AF1B0740502F}" presName="rootComposite" presStyleCnt="0"/>
      <dgm:spPr/>
    </dgm:pt>
    <dgm:pt modelId="{93FB9765-5291-496C-84E9-4B858E06B49E}" type="pres">
      <dgm:prSet presAssocID="{ED1F6D7C-80B0-4175-9152-AF1B0740502F}" presName="rootText" presStyleLbl="node3" presStyleIdx="20" presStyleCnt="22" custScaleX="190901" custLinFactX="-172342" custLinFactY="-244554" custLinFactNeighborX="-200000" custLinFactNeighborY="-300000">
        <dgm:presLayoutVars>
          <dgm:chPref val="3"/>
        </dgm:presLayoutVars>
      </dgm:prSet>
      <dgm:spPr/>
    </dgm:pt>
    <dgm:pt modelId="{35980DC0-3B83-4D09-A1E8-446BCFAB30F0}" type="pres">
      <dgm:prSet presAssocID="{ED1F6D7C-80B0-4175-9152-AF1B0740502F}" presName="rootConnector" presStyleLbl="node3" presStyleIdx="20" presStyleCnt="22"/>
      <dgm:spPr/>
    </dgm:pt>
    <dgm:pt modelId="{325FAD4E-9CBE-4469-9B2B-8DF268E69ABB}" type="pres">
      <dgm:prSet presAssocID="{ED1F6D7C-80B0-4175-9152-AF1B0740502F}" presName="hierChild4" presStyleCnt="0"/>
      <dgm:spPr/>
    </dgm:pt>
    <dgm:pt modelId="{9B467C98-8869-4D30-9972-658E8295748B}" type="pres">
      <dgm:prSet presAssocID="{ED1F6D7C-80B0-4175-9152-AF1B0740502F}" presName="hierChild5" presStyleCnt="0"/>
      <dgm:spPr/>
    </dgm:pt>
    <dgm:pt modelId="{9D0A6BCC-51BA-4044-89E0-01B5314394F5}" type="pres">
      <dgm:prSet presAssocID="{4573402A-5967-437A-B5F7-BE8B09EF39A3}" presName="Name64" presStyleLbl="parChTrans1D3" presStyleIdx="21" presStyleCnt="22"/>
      <dgm:spPr/>
    </dgm:pt>
    <dgm:pt modelId="{2AA11C10-628F-4C48-9A4D-469221F4F0F0}" type="pres">
      <dgm:prSet presAssocID="{6B692C0F-F1CC-4B48-8019-B76CFCB9B086}" presName="hierRoot2" presStyleCnt="0">
        <dgm:presLayoutVars>
          <dgm:hierBranch val="init"/>
        </dgm:presLayoutVars>
      </dgm:prSet>
      <dgm:spPr/>
    </dgm:pt>
    <dgm:pt modelId="{54EB7093-06CF-4760-8942-9FB486FAF982}" type="pres">
      <dgm:prSet presAssocID="{6B692C0F-F1CC-4B48-8019-B76CFCB9B086}" presName="rootComposite" presStyleCnt="0"/>
      <dgm:spPr/>
    </dgm:pt>
    <dgm:pt modelId="{04546700-49BD-40BC-8FC8-868CCD31D137}" type="pres">
      <dgm:prSet presAssocID="{6B692C0F-F1CC-4B48-8019-B76CFCB9B086}" presName="rootText" presStyleLbl="node3" presStyleIdx="21" presStyleCnt="22" custScaleX="190901" custLinFactX="-172342" custLinFactY="-241271" custLinFactNeighborX="-200000" custLinFactNeighborY="-300000">
        <dgm:presLayoutVars>
          <dgm:chPref val="3"/>
        </dgm:presLayoutVars>
      </dgm:prSet>
      <dgm:spPr/>
    </dgm:pt>
    <dgm:pt modelId="{D9B49162-3B5F-4707-AC25-3E7617C8A36F}" type="pres">
      <dgm:prSet presAssocID="{6B692C0F-F1CC-4B48-8019-B76CFCB9B086}" presName="rootConnector" presStyleLbl="node3" presStyleIdx="21" presStyleCnt="22"/>
      <dgm:spPr/>
    </dgm:pt>
    <dgm:pt modelId="{2C361BC6-9D10-4FCD-A6F0-DCE2383BF027}" type="pres">
      <dgm:prSet presAssocID="{6B692C0F-F1CC-4B48-8019-B76CFCB9B086}" presName="hierChild4" presStyleCnt="0"/>
      <dgm:spPr/>
    </dgm:pt>
    <dgm:pt modelId="{F91FDB02-084B-4A4D-A663-8A4841CEA84C}" type="pres">
      <dgm:prSet presAssocID="{6B692C0F-F1CC-4B48-8019-B76CFCB9B086}" presName="hierChild5" presStyleCnt="0"/>
      <dgm:spPr/>
    </dgm:pt>
    <dgm:pt modelId="{6F365F01-DCF6-4873-BAAD-E364D24F8993}" type="pres">
      <dgm:prSet presAssocID="{442C59B2-38AC-452F-BDDB-DD7D3723E06B}" presName="hierChild5" presStyleCnt="0"/>
      <dgm:spPr/>
    </dgm:pt>
    <dgm:pt modelId="{963D1A48-CF17-47A0-AF5C-5FFAB76167EC}" type="pres">
      <dgm:prSet presAssocID="{1CB063A3-F5EC-400A-B2EE-132E67675C0F}" presName="hierChild3" presStyleCnt="0"/>
      <dgm:spPr/>
    </dgm:pt>
  </dgm:ptLst>
  <dgm:cxnLst>
    <dgm:cxn modelId="{D0165A01-9A26-44A2-A8D3-756CD57EEC72}" srcId="{BCC42CCE-B809-4572-AD8D-95B008541A12}" destId="{7975F8F8-9256-41AD-9EEA-A85996FD6FB2}" srcOrd="0" destOrd="0" parTransId="{E94D6EE2-752E-433D-8F7C-3171FB9900E0}" sibTransId="{EF27BA99-8350-4A55-891F-9BA821F94399}"/>
    <dgm:cxn modelId="{7CAED101-C0DC-4E12-8F04-8AE881E6F64F}" srcId="{F3055981-1FC2-4B01-B17E-3EF28A2BF01D}" destId="{7638E961-AA3D-4267-9020-5A12160A74F4}" srcOrd="1" destOrd="0" parTransId="{5AAAEEA5-48FF-4993-B9AE-097C3C23EC19}" sibTransId="{D9233EF8-4562-4AC1-A215-64B5ED007268}"/>
    <dgm:cxn modelId="{68AE1002-D302-424B-B0F2-621DFB5497EB}" type="presOf" srcId="{FC90B5D5-4FC9-4964-BB51-07FC2806BB31}" destId="{76C6FD33-4740-4888-A8BA-FD7B71B0D558}" srcOrd="1" destOrd="0" presId="urn:microsoft.com/office/officeart/2009/3/layout/HorizontalOrganizationChart"/>
    <dgm:cxn modelId="{5EBAE404-2065-4C7C-BED6-0699263FE072}" type="presOf" srcId="{302CFCA2-0DD0-4650-B037-79A0E9E21DD2}" destId="{4B8F65F8-ACBA-4BED-9C71-7F99186B5F83}" srcOrd="0" destOrd="0" presId="urn:microsoft.com/office/officeart/2009/3/layout/HorizontalOrganizationChart"/>
    <dgm:cxn modelId="{038A0805-4B43-48A4-A8A5-073546941521}" type="presOf" srcId="{61B0439D-D388-4008-9476-4418CCC9EA09}" destId="{663AEA56-1984-44FF-B2D4-189D0BA44CDC}" srcOrd="0" destOrd="0" presId="urn:microsoft.com/office/officeart/2009/3/layout/HorizontalOrganizationChart"/>
    <dgm:cxn modelId="{B0C19805-618C-43C6-812F-D45BBBCDB54D}" type="presOf" srcId="{E4A83B51-D61F-48A7-8152-EDDBE7FB02BF}" destId="{A8599B69-5D66-4E1C-B6B9-DA3A8A2F5128}" srcOrd="1" destOrd="0" presId="urn:microsoft.com/office/officeart/2009/3/layout/HorizontalOrganizationChart"/>
    <dgm:cxn modelId="{85759A0C-8C9E-4752-BFF0-5014DA1703BC}" type="presOf" srcId="{6B35AAAD-6F63-44EE-89EA-EA6EC9AA51CE}" destId="{0653F699-AA7C-4E1B-B062-02C11125AB55}" srcOrd="0" destOrd="0" presId="urn:microsoft.com/office/officeart/2009/3/layout/HorizontalOrganizationChart"/>
    <dgm:cxn modelId="{C13AA00D-0B47-4620-8A7C-5ED95654E4FD}" type="presOf" srcId="{4A29D6F8-154D-40ED-8DD7-064316736E06}" destId="{E25311DB-1EDB-4A2F-9C8B-A4AB41DA84DF}" srcOrd="1" destOrd="0" presId="urn:microsoft.com/office/officeart/2009/3/layout/HorizontalOrganizationChart"/>
    <dgm:cxn modelId="{AD05B40F-A38D-429F-87D0-0703BF42AF6C}" type="presOf" srcId="{D50540E3-6A73-47F0-850F-814E5E1B0682}" destId="{589ED230-B089-477A-9290-FBBB0DD3CAD6}" srcOrd="0" destOrd="0" presId="urn:microsoft.com/office/officeart/2009/3/layout/HorizontalOrganizationChart"/>
    <dgm:cxn modelId="{B8E89111-DD6B-4872-8EEC-34584E20A80F}" srcId="{4A29D6F8-154D-40ED-8DD7-064316736E06}" destId="{A17767F6-80BD-435D-BA49-2DC70E9B1082}" srcOrd="0" destOrd="0" parTransId="{9E9F3F8D-7403-43C8-A658-1BB83E25A946}" sibTransId="{4203B6D7-DE3D-460A-9F8D-0AA97E50F862}"/>
    <dgm:cxn modelId="{FF58FD11-61A1-458D-B814-2C10C0059B81}" type="presOf" srcId="{1EE5E22A-393A-4A9B-A91E-F7A7DF8822B6}" destId="{7E720E86-2BEA-445B-BD66-9DA28FF718B7}" srcOrd="0" destOrd="0" presId="urn:microsoft.com/office/officeart/2009/3/layout/HorizontalOrganizationChart"/>
    <dgm:cxn modelId="{517D5414-E12E-49BF-A808-F9788099A775}" srcId="{442C59B2-38AC-452F-BDDB-DD7D3723E06B}" destId="{6B692C0F-F1CC-4B48-8019-B76CFCB9B086}" srcOrd="2" destOrd="0" parTransId="{4573402A-5967-437A-B5F7-BE8B09EF39A3}" sibTransId="{4EFA5F4E-CF5F-42AE-A192-A71A3822BDA1}"/>
    <dgm:cxn modelId="{B48EE014-EFB2-4A9C-BDAF-6DF497704369}" type="presOf" srcId="{9DFEABED-55E9-4758-BD2E-91EC470C3997}" destId="{F83998B4-703C-4CBD-93DE-C32DF85E8AE8}" srcOrd="0" destOrd="0" presId="urn:microsoft.com/office/officeart/2009/3/layout/HorizontalOrganizationChart"/>
    <dgm:cxn modelId="{C4EA5515-C473-481C-AEC3-32EA7E13AD4C}" srcId="{BA32A34E-CA36-427B-84CC-73FD6F614186}" destId="{BCC42CCE-B809-4572-AD8D-95B008541A12}" srcOrd="7" destOrd="0" parTransId="{23BF6BC8-120C-47F0-91BE-860412484F4D}" sibTransId="{613012BB-F81F-4F1B-841B-FF6C87524DD8}"/>
    <dgm:cxn modelId="{13100417-E8D4-47F6-BAB2-44B693C111AC}" type="presOf" srcId="{ED1F6D7C-80B0-4175-9152-AF1B0740502F}" destId="{93FB9765-5291-496C-84E9-4B858E06B49E}" srcOrd="0" destOrd="0" presId="urn:microsoft.com/office/officeart/2009/3/layout/HorizontalOrganizationChart"/>
    <dgm:cxn modelId="{1719F818-EF57-4278-B21B-53C73C0B121C}" type="presOf" srcId="{C43F6DF7-BDE9-496A-94F8-BE96983091A7}" destId="{43B87724-D7F2-4001-9B15-E8B03B6D1371}" srcOrd="1" destOrd="0" presId="urn:microsoft.com/office/officeart/2009/3/layout/HorizontalOrganizationChart"/>
    <dgm:cxn modelId="{CF6AB119-0198-4CBF-BE11-AB7EBB7FBD77}" type="presOf" srcId="{3D321E62-E7E4-4D1C-99AF-F76BA58BA5E5}" destId="{CF4281E3-9666-484C-906A-7F4FBB09FB24}" srcOrd="0" destOrd="0" presId="urn:microsoft.com/office/officeart/2009/3/layout/HorizontalOrganizationChart"/>
    <dgm:cxn modelId="{4467931A-EF3E-4C5F-B11E-261F25D7F062}" srcId="{A35AF8E4-FEC9-4C7A-88FA-8D99228B42A2}" destId="{BF0CC9D7-8DBE-4EEC-A1A0-3EC5BB8CF564}" srcOrd="0" destOrd="0" parTransId="{80384B8C-5C31-4DE9-9CA6-77A84AE578D0}" sibTransId="{D45779C1-91E2-45F4-8BF2-D720C283937E}"/>
    <dgm:cxn modelId="{F117DA1D-1F59-4932-A5DA-187C3B7BA584}" type="presOf" srcId="{A7B34980-68C0-4F2E-BC13-009E3062EDC0}" destId="{B5A3DE05-4F2B-4B1A-AF5B-F58467A40F78}" srcOrd="1" destOrd="0" presId="urn:microsoft.com/office/officeart/2009/3/layout/HorizontalOrganizationChart"/>
    <dgm:cxn modelId="{41B8101E-AB40-47EE-85AC-9ED3B94548E1}" type="presOf" srcId="{C43F6DF7-BDE9-496A-94F8-BE96983091A7}" destId="{3055EBDB-5534-4DBD-A79D-AD2DAFC5453D}" srcOrd="0" destOrd="0" presId="urn:microsoft.com/office/officeart/2009/3/layout/HorizontalOrganizationChart"/>
    <dgm:cxn modelId="{200C6B20-4E25-46D0-B43A-6999502ECC7B}" type="presOf" srcId="{5A4DB714-542B-42FC-9E18-4A227CA838D2}" destId="{CEA67AB8-F8C3-4925-A5A8-CCD2CE3C742B}" srcOrd="0" destOrd="0" presId="urn:microsoft.com/office/officeart/2009/3/layout/HorizontalOrganizationChart"/>
    <dgm:cxn modelId="{46D35720-EFD8-4B3C-9FC6-38C01FC8DC2C}" type="presOf" srcId="{442C59B2-38AC-452F-BDDB-DD7D3723E06B}" destId="{96767888-5343-49E9-926F-7196375C6C52}" srcOrd="0" destOrd="0" presId="urn:microsoft.com/office/officeart/2009/3/layout/HorizontalOrganizationChart"/>
    <dgm:cxn modelId="{FA879422-E4E4-4D8F-8CAB-78E5CF45B60E}" type="presOf" srcId="{4C78DBFD-F89D-4E8F-A990-E2AE95783A58}" destId="{B17B4320-CB73-433C-86DB-FF61DF16C077}" srcOrd="0" destOrd="0" presId="urn:microsoft.com/office/officeart/2009/3/layout/HorizontalOrganizationChart"/>
    <dgm:cxn modelId="{C0376923-8C66-4476-B088-F2337A4E2DC7}" srcId="{BA32A34E-CA36-427B-84CC-73FD6F614186}" destId="{FC90B5D5-4FC9-4964-BB51-07FC2806BB31}" srcOrd="3" destOrd="0" parTransId="{7EE5EAB3-8CC1-4846-989A-AC3A19D51A0C}" sibTransId="{9D56E64A-B9AD-45FA-9742-1A4A2C2922E2}"/>
    <dgm:cxn modelId="{31B71E24-E429-4DB1-B104-5BCFFCAAACF0}" type="presOf" srcId="{80384B8C-5C31-4DE9-9CA6-77A84AE578D0}" destId="{9307332D-307B-46E1-8C27-A6A841651455}" srcOrd="0" destOrd="0" presId="urn:microsoft.com/office/officeart/2009/3/layout/HorizontalOrganizationChart"/>
    <dgm:cxn modelId="{73B6BC27-99A8-47D3-9D77-50CF312E87D2}" type="presOf" srcId="{1C0125A4-17B6-434C-9337-933606C82A7A}" destId="{4BBE8BC7-AEC8-4225-BEBA-6F9EAF322A29}" srcOrd="0" destOrd="0" presId="urn:microsoft.com/office/officeart/2009/3/layout/HorizontalOrganizationChart"/>
    <dgm:cxn modelId="{20DFEF27-0649-4403-B05C-A92D42D8B836}" type="presOf" srcId="{BCB66E1A-CADF-43DF-8419-3BBC9D340EA0}" destId="{F8A2E4CC-575C-4AE0-A79B-7CC662037864}" srcOrd="1" destOrd="0" presId="urn:microsoft.com/office/officeart/2009/3/layout/HorizontalOrganizationChart"/>
    <dgm:cxn modelId="{02FB8F28-7477-4C14-A32F-932E4C216E68}" type="presOf" srcId="{35E194B8-995E-499B-8FB3-B0FE38BA15FF}" destId="{3A121898-3442-49C9-9E66-F54AC4597F4F}" srcOrd="0" destOrd="0" presId="urn:microsoft.com/office/officeart/2009/3/layout/HorizontalOrganizationChart"/>
    <dgm:cxn modelId="{2E93E729-12B3-4C13-BA5D-475FA7268EB1}" type="presOf" srcId="{E52A7FBA-FB64-4A9E-9004-D214E2A4D1D3}" destId="{961494E1-01C2-47BD-ABAF-2A3668CA3530}" srcOrd="0" destOrd="0" presId="urn:microsoft.com/office/officeart/2009/3/layout/HorizontalOrganizationChart"/>
    <dgm:cxn modelId="{20B6052C-6F5C-42E2-B852-5AFA37364CF2}" type="presOf" srcId="{64FC0C34-21F4-43DC-A5AC-3068428DE788}" destId="{55DB3BE5-0520-4E59-82F3-CCDBE2028819}" srcOrd="0" destOrd="0" presId="urn:microsoft.com/office/officeart/2009/3/layout/HorizontalOrganizationChart"/>
    <dgm:cxn modelId="{7555F72C-C1FD-4A57-B391-8C3E937FBAF9}" type="presOf" srcId="{BCC42CCE-B809-4572-AD8D-95B008541A12}" destId="{0745F667-4836-428C-BCFF-75087B5FD584}" srcOrd="0" destOrd="0" presId="urn:microsoft.com/office/officeart/2009/3/layout/HorizontalOrganizationChart"/>
    <dgm:cxn modelId="{F295662E-62A9-49D4-9896-CA72134935CF}" type="presOf" srcId="{DBE2BC75-8EAE-47CD-8BF7-4EC2DEE57A5E}" destId="{9DD89C04-97DB-43A4-B885-C3F8C646367B}" srcOrd="1" destOrd="0" presId="urn:microsoft.com/office/officeart/2009/3/layout/HorizontalOrganizationChart"/>
    <dgm:cxn modelId="{923D3931-468C-4349-9780-38BF1F14AF22}" type="presOf" srcId="{60E8691F-0966-4833-B6C9-71E371CD4999}" destId="{0C64F1C2-BEB5-4C19-B315-DC0FBD28974D}" srcOrd="1" destOrd="0" presId="urn:microsoft.com/office/officeart/2009/3/layout/HorizontalOrganizationChart"/>
    <dgm:cxn modelId="{ED457238-BD37-4D0A-99B5-AE485D6D8B11}" type="presOf" srcId="{7638E961-AA3D-4267-9020-5A12160A74F4}" destId="{BA32FEF2-639F-4E17-B274-B2ABA705579C}" srcOrd="1" destOrd="0" presId="urn:microsoft.com/office/officeart/2009/3/layout/HorizontalOrganizationChart"/>
    <dgm:cxn modelId="{DC4C963B-4745-4A17-AECE-336AB502AC8F}" srcId="{4A29D6F8-154D-40ED-8DD7-064316736E06}" destId="{C43F6DF7-BDE9-496A-94F8-BE96983091A7}" srcOrd="2" destOrd="0" parTransId="{49DCF72B-C5C1-4CA3-AE87-6169EB98A215}" sibTransId="{999CB7EE-D741-4C75-89C9-FBFD074A7611}"/>
    <dgm:cxn modelId="{0BE6E83B-80E9-449E-95AF-CD43F9B271E2}" srcId="{BCC42CCE-B809-4572-AD8D-95B008541A12}" destId="{02AEB35C-5A83-4E49-AB32-2B56F1C78BFF}" srcOrd="8" destOrd="0" parTransId="{589990B5-8297-4198-AD7B-99C458EBA99D}" sibTransId="{7AEB16C0-708A-4C80-9AE0-89AA50BD6184}"/>
    <dgm:cxn modelId="{5A37393C-387A-4F63-BA92-B24405EC30F7}" type="presOf" srcId="{CB2A5034-4D38-48DE-A9E6-525F2A6DEC49}" destId="{140D42C5-4436-4133-9305-D37002C6DE4F}" srcOrd="1" destOrd="0" presId="urn:microsoft.com/office/officeart/2009/3/layout/HorizontalOrganizationChart"/>
    <dgm:cxn modelId="{FEF6533F-7810-4841-93C3-3E65539BAF79}" type="presOf" srcId="{442C59B2-38AC-452F-BDDB-DD7D3723E06B}" destId="{4FBAC3C3-0CEF-418C-80E9-15F207BD9639}" srcOrd="1" destOrd="0" presId="urn:microsoft.com/office/officeart/2009/3/layout/HorizontalOrganizationChart"/>
    <dgm:cxn modelId="{B88ED85C-767C-4A60-9621-AE7704810ADA}" srcId="{BCC42CCE-B809-4572-AD8D-95B008541A12}" destId="{90021799-A9AA-4A2A-824B-46A5AF95A8B3}" srcOrd="4" destOrd="0" parTransId="{2F2D33E7-2E57-4044-8F48-37F96434C405}" sibTransId="{696A03FB-55E1-4AE3-B28E-C300C70EBE26}"/>
    <dgm:cxn modelId="{0D0BE55C-2B32-465C-BE9B-F4DCA4D93D55}" type="presOf" srcId="{B9F026E2-C318-4B15-B58F-C53406A5F97C}" destId="{EEC9E718-890A-4E0D-A245-17E432F9107C}" srcOrd="0" destOrd="0" presId="urn:microsoft.com/office/officeart/2009/3/layout/HorizontalOrganizationChart"/>
    <dgm:cxn modelId="{2E1B7260-419F-4956-A82C-6974BCFF63EA}" type="presOf" srcId="{25CBDEAE-5063-4927-B92C-D1F43D263E82}" destId="{A44978E6-A682-41D0-B568-7E47FB1F22B3}" srcOrd="0" destOrd="0" presId="urn:microsoft.com/office/officeart/2009/3/layout/HorizontalOrganizationChart"/>
    <dgm:cxn modelId="{E69B4162-7A77-4A1C-B191-45221A9AA985}" srcId="{A35AF8E4-FEC9-4C7A-88FA-8D99228B42A2}" destId="{64FC0C34-21F4-43DC-A5AC-3068428DE788}" srcOrd="1" destOrd="0" parTransId="{61B0439D-D388-4008-9476-4418CCC9EA09}" sibTransId="{5944AACE-56AA-4E70-AB39-E674A440ED5C}"/>
    <dgm:cxn modelId="{80FFFB44-F073-4198-A7C4-8F634858A1F8}" type="presOf" srcId="{D3CA3C4A-CCCC-4FC2-8CB4-A7F57F74D8AD}" destId="{6B32D3FB-86B3-48E2-A3E1-E11470983903}" srcOrd="0" destOrd="0" presId="urn:microsoft.com/office/officeart/2009/3/layout/HorizontalOrganizationChart"/>
    <dgm:cxn modelId="{79D54F65-6541-4B72-82B3-9371A675BFD2}" srcId="{60E8691F-0966-4833-B6C9-71E371CD4999}" destId="{EF77E835-E739-4C6A-A447-687966FBAEFA}" srcOrd="2" destOrd="0" parTransId="{6EA1D656-950A-4632-8811-E10963D19285}" sibTransId="{C119C123-7806-4066-BE20-C57A634EB030}"/>
    <dgm:cxn modelId="{620F4C47-DF58-49A4-9F66-633C8B201A69}" type="presOf" srcId="{DBE2BC75-8EAE-47CD-8BF7-4EC2DEE57A5E}" destId="{FAB4A5B3-6627-4E20-A6E8-07675FAAC475}" srcOrd="0" destOrd="0" presId="urn:microsoft.com/office/officeart/2009/3/layout/HorizontalOrganizationChart"/>
    <dgm:cxn modelId="{BB55EB67-DDF6-4C0F-8F41-BEB2BAFD9003}" type="presOf" srcId="{7975F8F8-9256-41AD-9EEA-A85996FD6FB2}" destId="{6D17084E-9AA1-40FD-A65A-2C86B02FDE01}" srcOrd="0" destOrd="0" presId="urn:microsoft.com/office/officeart/2009/3/layout/HorizontalOrganizationChart"/>
    <dgm:cxn modelId="{020F6568-505B-4CA7-9AD9-F798361FE028}" type="presOf" srcId="{A7B34980-68C0-4F2E-BC13-009E3062EDC0}" destId="{1AB9648D-2BD4-43CC-9BA2-C54EDFB727A9}" srcOrd="0" destOrd="0" presId="urn:microsoft.com/office/officeart/2009/3/layout/HorizontalOrganizationChart"/>
    <dgm:cxn modelId="{1658654A-0394-43F2-AAFA-1946D96AC6B7}" type="presOf" srcId="{FCE5102C-CE30-4270-BCCA-1487D9DD793A}" destId="{D8D91C56-5B2A-4E9A-AC64-3BD937E27251}" srcOrd="0" destOrd="0" presId="urn:microsoft.com/office/officeart/2009/3/layout/HorizontalOrganizationChart"/>
    <dgm:cxn modelId="{2742C36A-B325-445B-826A-0BC20BAA1B71}" type="presOf" srcId="{90021799-A9AA-4A2A-824B-46A5AF95A8B3}" destId="{BADB564D-1C43-4292-A085-02E90A53EA44}" srcOrd="0" destOrd="0" presId="urn:microsoft.com/office/officeart/2009/3/layout/HorizontalOrganizationChart"/>
    <dgm:cxn modelId="{A95C0B6B-B087-442B-ABCA-18F853EF93E8}" type="presOf" srcId="{49DCF72B-C5C1-4CA3-AE87-6169EB98A215}" destId="{14FA4735-3C27-4C01-94C7-FEE9355D805E}" srcOrd="0" destOrd="0" presId="urn:microsoft.com/office/officeart/2009/3/layout/HorizontalOrganizationChart"/>
    <dgm:cxn modelId="{B67D276B-328B-42D3-9D9F-B8BAB6A62929}" srcId="{60E8691F-0966-4833-B6C9-71E371CD4999}" destId="{689A9049-06FB-4961-AC23-4DFDAE5FDFF4}" srcOrd="1" destOrd="0" parTransId="{5A4DB714-542B-42FC-9E18-4A227CA838D2}" sibTransId="{8E5DF266-4290-4001-8971-287C80589CC6}"/>
    <dgm:cxn modelId="{1806AB6B-9CAB-4572-9507-B3CCD1631A09}" srcId="{BA32A34E-CA36-427B-84CC-73FD6F614186}" destId="{DBE2BC75-8EAE-47CD-8BF7-4EC2DEE57A5E}" srcOrd="5" destOrd="0" parTransId="{D3CA3C4A-CCCC-4FC2-8CB4-A7F57F74D8AD}" sibTransId="{F7309AF6-DBFC-473E-B227-E575F61F1098}"/>
    <dgm:cxn modelId="{C514674C-EA13-48BD-A09B-90A129EF0048}" srcId="{BA32A34E-CA36-427B-84CC-73FD6F614186}" destId="{25CBDEAE-5063-4927-B92C-D1F43D263E82}" srcOrd="14" destOrd="0" parTransId="{54CD4751-4E8B-4194-966F-567E995F9B76}" sibTransId="{9ADF1747-2708-4C7E-9358-444A5919E13B}"/>
    <dgm:cxn modelId="{F32BC54C-651D-44E8-A265-26393701FC36}" type="presOf" srcId="{9292141C-3796-442F-9A2B-31132FD9D1AF}" destId="{F81622B9-6057-409B-AB6B-B9F8B218C20A}" srcOrd="1" destOrd="0" presId="urn:microsoft.com/office/officeart/2009/3/layout/HorizontalOrganizationChart"/>
    <dgm:cxn modelId="{64C3104E-F75F-40FC-9B92-01AE91E678E8}" type="presOf" srcId="{A85B02AB-8D6F-4F13-81B2-AC3D44672C48}" destId="{7E5E509A-BED6-427C-BE3C-930855BD8B1F}" srcOrd="1" destOrd="0" presId="urn:microsoft.com/office/officeart/2009/3/layout/HorizontalOrganizationChart"/>
    <dgm:cxn modelId="{7E85274E-063D-4D42-9556-7048E045E38C}" type="presOf" srcId="{010974D7-1755-4DCB-8C11-74E3D5BB9C9B}" destId="{7E97F8D8-C2E5-421C-9A2E-5AF1FE26B258}" srcOrd="0" destOrd="0" presId="urn:microsoft.com/office/officeart/2009/3/layout/HorizontalOrganizationChart"/>
    <dgm:cxn modelId="{1CBA7C6E-CADE-4D94-944D-502FB935D714}" srcId="{BA32A34E-CA36-427B-84CC-73FD6F614186}" destId="{CEE0CF0A-B246-458C-AC59-351F7A94097A}" srcOrd="8" destOrd="0" parTransId="{28E320A9-7724-4AAC-81A5-D08733098DA2}" sibTransId="{891D8573-A86E-4DB3-9F5E-EFC21E2ABA76}"/>
    <dgm:cxn modelId="{71339A4E-DA9E-4BD2-ACA3-EDAD1A382D4E}" type="presOf" srcId="{1CB063A3-F5EC-400A-B2EE-132E67675C0F}" destId="{5B9E2977-F763-4806-B3DC-2F3F0279BC59}" srcOrd="1" destOrd="0" presId="urn:microsoft.com/office/officeart/2009/3/layout/HorizontalOrganizationChart"/>
    <dgm:cxn modelId="{269AD56F-CF59-4663-803D-54E7B178E0B1}" type="presOf" srcId="{90021799-A9AA-4A2A-824B-46A5AF95A8B3}" destId="{84BFACB3-985E-4BB0-9000-5A69B72CF4A4}" srcOrd="1" destOrd="0" presId="urn:microsoft.com/office/officeart/2009/3/layout/HorizontalOrganizationChart"/>
    <dgm:cxn modelId="{EB834D73-6758-4D4E-8D73-16CE3246B573}" type="presOf" srcId="{7638E961-AA3D-4267-9020-5A12160A74F4}" destId="{82C46937-1945-4345-A8D3-6FEBA50056E2}" srcOrd="0" destOrd="0" presId="urn:microsoft.com/office/officeart/2009/3/layout/HorizontalOrganizationChart"/>
    <dgm:cxn modelId="{839D7A73-22CB-4EA6-A79E-8E3A2D717FF8}" type="presOf" srcId="{BF0CC9D7-8DBE-4EEC-A1A0-3EC5BB8CF564}" destId="{8B874FAE-E02F-421E-BEC2-71956ECC97F7}" srcOrd="0" destOrd="0" presId="urn:microsoft.com/office/officeart/2009/3/layout/HorizontalOrganizationChart"/>
    <dgm:cxn modelId="{2C9D3674-AE9A-499B-A028-33EF7B8BEA2D}" type="presOf" srcId="{51084485-2230-447C-9212-90F59F3AE8CE}" destId="{6C7CE5DC-DB09-42C5-8E2F-38682E64E1BF}" srcOrd="0" destOrd="0" presId="urn:microsoft.com/office/officeart/2009/3/layout/HorizontalOrganizationChart"/>
    <dgm:cxn modelId="{F7C64E55-83E7-4F07-9F63-A078BF0903DF}" type="presOf" srcId="{459EF420-8787-43D1-8527-FBFE0E23EE58}" destId="{A56605DD-E46B-4EFE-A57A-0E1957B5C6E7}" srcOrd="0" destOrd="0" presId="urn:microsoft.com/office/officeart/2009/3/layout/HorizontalOrganizationChart"/>
    <dgm:cxn modelId="{066F2556-E8EA-495F-97E5-FF84C3DB019E}" type="presOf" srcId="{856AFB19-2E0B-42BF-9DAF-78D191A76E9C}" destId="{75B29F43-B341-4863-8BE3-8C6B6980A2D4}" srcOrd="0" destOrd="0" presId="urn:microsoft.com/office/officeart/2009/3/layout/HorizontalOrganizationChart"/>
    <dgm:cxn modelId="{19653376-E3BB-4BB5-9E10-767834B8AB6E}" type="presOf" srcId="{EF77E835-E739-4C6A-A447-687966FBAEFA}" destId="{B35D50CE-746A-447C-864C-0FD1CFF2F0FA}" srcOrd="1" destOrd="0" presId="urn:microsoft.com/office/officeart/2009/3/layout/HorizontalOrganizationChart"/>
    <dgm:cxn modelId="{23BF5956-7CEB-4CC0-A461-4725044BB577}" srcId="{442C59B2-38AC-452F-BDDB-DD7D3723E06B}" destId="{ED1F6D7C-80B0-4175-9152-AF1B0740502F}" srcOrd="1" destOrd="0" parTransId="{856AFB19-2E0B-42BF-9DAF-78D191A76E9C}" sibTransId="{8829F8B6-73BA-43E6-96B1-0C0F2CB46E13}"/>
    <dgm:cxn modelId="{856BB756-1E54-43F5-AE56-0532249C91CA}" type="presOf" srcId="{A938EA45-3359-4F5E-9D5D-808683C74900}" destId="{7477DFBA-2FEC-4883-BE3A-F5D602CDA6CE}" srcOrd="0" destOrd="0" presId="urn:microsoft.com/office/officeart/2009/3/layout/HorizontalOrganizationChart"/>
    <dgm:cxn modelId="{809EF776-8324-44BB-9D05-ADD759E49518}" type="presOf" srcId="{18078DB0-EE5C-401B-BF2F-C990CFD3FF36}" destId="{DD02B18C-FB42-4F54-AB9F-05CCFBE2449A}" srcOrd="0" destOrd="0" presId="urn:microsoft.com/office/officeart/2009/3/layout/HorizontalOrganizationChart"/>
    <dgm:cxn modelId="{86611178-D248-42D8-B41F-88390E3B9B25}" type="presOf" srcId="{A85B02AB-8D6F-4F13-81B2-AC3D44672C48}" destId="{D27CDB03-C3CE-441B-B422-D24AEAE91FB0}" srcOrd="0" destOrd="0" presId="urn:microsoft.com/office/officeart/2009/3/layout/HorizontalOrganizationChart"/>
    <dgm:cxn modelId="{CC401858-1A69-4C49-8229-2F90B81B35C4}" type="presOf" srcId="{CDD674EA-D771-4ACD-8B59-2123A64193F1}" destId="{7D896132-0FFD-4B45-BC55-CE83703BEA7F}" srcOrd="0" destOrd="0" presId="urn:microsoft.com/office/officeart/2009/3/layout/HorizontalOrganizationChart"/>
    <dgm:cxn modelId="{39C21D79-2A2B-480D-A676-A9D9510A9507}" type="presOf" srcId="{4573402A-5967-437A-B5F7-BE8B09EF39A3}" destId="{9D0A6BCC-51BA-4044-89E0-01B5314394F5}" srcOrd="0" destOrd="0" presId="urn:microsoft.com/office/officeart/2009/3/layout/HorizontalOrganizationChart"/>
    <dgm:cxn modelId="{7E7C5159-7D2D-4982-8660-BF48830FD73E}" srcId="{1EE5E22A-393A-4A9B-A91E-F7A7DF8822B6}" destId="{1CB063A3-F5EC-400A-B2EE-132E67675C0F}" srcOrd="0" destOrd="0" parTransId="{1E72C6B4-F1AA-473B-8718-8C7AD84FA861}" sibTransId="{CA15A4A6-A671-4A95-A28A-93E54E199492}"/>
    <dgm:cxn modelId="{FCEB1D5A-AC4E-4AEF-8E0B-E8ED422AEF5F}" type="presOf" srcId="{CEE0CF0A-B246-458C-AC59-351F7A94097A}" destId="{FEC32502-6CFD-49E3-9430-67F582AC7854}" srcOrd="1" destOrd="0" presId="urn:microsoft.com/office/officeart/2009/3/layout/HorizontalOrganizationChart"/>
    <dgm:cxn modelId="{15A0B55A-4D1D-4845-BFE8-3065C714933B}" type="presOf" srcId="{DB0CB0AB-3A58-4868-9CA8-56BB428A3F54}" destId="{778534A1-46DB-48F7-9010-272CFB9998F5}" srcOrd="0" destOrd="0" presId="urn:microsoft.com/office/officeart/2009/3/layout/HorizontalOrganizationChart"/>
    <dgm:cxn modelId="{5F19B95A-C8CE-42A2-9248-2F21334B06E5}" type="presOf" srcId="{E4A83B51-D61F-48A7-8152-EDDBE7FB02BF}" destId="{6CFD077E-3EEF-4489-919A-70B1706FFDAC}" srcOrd="0" destOrd="0" presId="urn:microsoft.com/office/officeart/2009/3/layout/HorizontalOrganizationChart"/>
    <dgm:cxn modelId="{3E20CF5A-481B-48C2-BB26-CA78F2B3518F}" srcId="{BCC42CCE-B809-4572-AD8D-95B008541A12}" destId="{CB2A5034-4D38-48DE-A9E6-525F2A6DEC49}" srcOrd="7" destOrd="0" parTransId="{CF4847E6-E40C-45B7-9A2C-8270A65D8B29}" sibTransId="{5AED9B82-6A9E-4382-A0F7-3E6440FE6B21}"/>
    <dgm:cxn modelId="{77737C7B-2D47-496F-8A8A-6CCE7AF63F90}" type="presOf" srcId="{FC90B5D5-4FC9-4964-BB51-07FC2806BB31}" destId="{EE5B9C8B-73AF-46AC-8A2A-69CEC4CC327C}" srcOrd="0" destOrd="0" presId="urn:microsoft.com/office/officeart/2009/3/layout/HorizontalOrganizationChart"/>
    <dgm:cxn modelId="{7347827C-91B8-49BA-A642-4D77937D6260}" type="presOf" srcId="{1C0125A4-17B6-434C-9337-933606C82A7A}" destId="{BE84EA6F-9827-4832-953F-D8AB738DD7BD}" srcOrd="1" destOrd="0" presId="urn:microsoft.com/office/officeart/2009/3/layout/HorizontalOrganizationChart"/>
    <dgm:cxn modelId="{B826597D-C575-420E-92E6-62568779E1C3}" type="presOf" srcId="{240F4448-E3FF-4CC9-9EC3-9AAB9DA7E0C1}" destId="{04B7BC23-6173-4835-989C-2AB8710A4C33}" srcOrd="0" destOrd="0" presId="urn:microsoft.com/office/officeart/2009/3/layout/HorizontalOrganizationChart"/>
    <dgm:cxn modelId="{8D8DC27D-138A-4657-B1B4-00BA54433641}" type="presOf" srcId="{B8BE8190-FDAA-48C8-B6C5-51CAD7EE7E08}" destId="{E936BE5A-DB2E-4B91-8972-7E6F77BB7B9C}" srcOrd="1" destOrd="0" presId="urn:microsoft.com/office/officeart/2009/3/layout/HorizontalOrganizationChart"/>
    <dgm:cxn modelId="{4F729081-D8D9-45C3-8C3D-5181F4CAA8BF}" type="presOf" srcId="{010974D7-1755-4DCB-8C11-74E3D5BB9C9B}" destId="{30C87731-3202-4EA6-B88D-14C328372016}" srcOrd="1" destOrd="0" presId="urn:microsoft.com/office/officeart/2009/3/layout/HorizontalOrganizationChart"/>
    <dgm:cxn modelId="{6C1D9E81-5987-4736-A881-87C5BB7655B4}" type="presOf" srcId="{3EE6FA82-A0E6-400A-B9DD-AA542B6C7141}" destId="{FBE57A52-BC64-4851-8689-ADA8EC570CC4}" srcOrd="1" destOrd="0" presId="urn:microsoft.com/office/officeart/2009/3/layout/HorizontalOrganizationChart"/>
    <dgm:cxn modelId="{D9D08E82-2E3C-42E8-93A4-04EB06700D1D}" type="presOf" srcId="{ED1F6D7C-80B0-4175-9152-AF1B0740502F}" destId="{35980DC0-3B83-4D09-A1E8-446BCFAB30F0}" srcOrd="1" destOrd="0" presId="urn:microsoft.com/office/officeart/2009/3/layout/HorizontalOrganizationChart"/>
    <dgm:cxn modelId="{CFDBAB84-1E81-4466-A5A5-E2A5CE9FB09B}" type="presOf" srcId="{898E1057-867D-4855-8052-ECA62EECCECC}" destId="{F7137988-0730-45F2-8A25-6B1F3C4697F0}" srcOrd="0" destOrd="0" presId="urn:microsoft.com/office/officeart/2009/3/layout/HorizontalOrganizationChart"/>
    <dgm:cxn modelId="{F6379985-F481-47C0-80EA-B4B8DBFB495D}" type="presOf" srcId="{7975F8F8-9256-41AD-9EEA-A85996FD6FB2}" destId="{49B8CDEA-99D7-4BEE-8F37-117D7BC515AD}" srcOrd="1" destOrd="0" presId="urn:microsoft.com/office/officeart/2009/3/layout/HorizontalOrganizationChart"/>
    <dgm:cxn modelId="{4FA42A86-F23D-4BF3-B3B8-A03213B946FC}" type="presOf" srcId="{EF77E835-E739-4C6A-A447-687966FBAEFA}" destId="{717980D4-E8D4-4EBE-A4FF-277637AF995F}" srcOrd="0" destOrd="0" presId="urn:microsoft.com/office/officeart/2009/3/layout/HorizontalOrganizationChart"/>
    <dgm:cxn modelId="{78378487-8B97-416E-9BFE-3A826D59D5BB}" type="presOf" srcId="{DB0CB0AB-3A58-4868-9CA8-56BB428A3F54}" destId="{AA6D8DEC-BB4C-4269-AE4D-95FBD3E2A5A1}" srcOrd="1" destOrd="0" presId="urn:microsoft.com/office/officeart/2009/3/layout/HorizontalOrganizationChart"/>
    <dgm:cxn modelId="{81DC7C89-654E-4A90-906D-AEAC9BD2048C}" type="presOf" srcId="{02AEB35C-5A83-4E49-AB32-2B56F1C78BFF}" destId="{BA7B2BBF-2524-4F40-909B-69FE87ECF3C9}" srcOrd="0" destOrd="0" presId="urn:microsoft.com/office/officeart/2009/3/layout/HorizontalOrganizationChart"/>
    <dgm:cxn modelId="{6090ED89-2804-4D73-97BD-0E39A61BB02F}" srcId="{4A29D6F8-154D-40ED-8DD7-064316736E06}" destId="{BCB66E1A-CADF-43DF-8419-3BBC9D340EA0}" srcOrd="1" destOrd="0" parTransId="{75D8113C-D1A8-4E4A-8149-99C42F6EBC41}" sibTransId="{4F46A9E4-3EFD-4525-AC29-49473B08BD6F}"/>
    <dgm:cxn modelId="{385B0B8A-8555-445E-A950-5499EDCD8725}" type="presOf" srcId="{689A9049-06FB-4961-AC23-4DFDAE5FDFF4}" destId="{24074D95-B478-453A-A97B-738B0B3C08B3}" srcOrd="1" destOrd="0" presId="urn:microsoft.com/office/officeart/2009/3/layout/HorizontalOrganizationChart"/>
    <dgm:cxn modelId="{E226F78B-2DD4-4488-B390-352BDE7089D7}" type="presOf" srcId="{18078DB0-EE5C-401B-BF2F-C990CFD3FF36}" destId="{436F4EEB-03FF-42BD-8606-8F71CA880430}" srcOrd="1" destOrd="0" presId="urn:microsoft.com/office/officeart/2009/3/layout/HorizontalOrganizationChart"/>
    <dgm:cxn modelId="{7C253492-C34E-455E-B239-95EE862D7D10}" type="presOf" srcId="{7209E83A-C119-40B2-BEB8-A890C0B7D904}" destId="{3DE53D33-2E74-4C7F-A434-F0CE98B872C7}" srcOrd="0" destOrd="0" presId="urn:microsoft.com/office/officeart/2009/3/layout/HorizontalOrganizationChart"/>
    <dgm:cxn modelId="{F3434792-FD99-4423-8CEC-1EF1D6F8E013}" srcId="{442C59B2-38AC-452F-BDDB-DD7D3723E06B}" destId="{DB0CB0AB-3A58-4868-9CA8-56BB428A3F54}" srcOrd="0" destOrd="0" parTransId="{E52A7FBA-FB64-4A9E-9004-D214E2A4D1D3}" sibTransId="{08118FCC-62ED-486B-8B8B-87735C3A0C5A}"/>
    <dgm:cxn modelId="{668EF896-1388-4379-BE0E-DB5675EC33BC}" type="presOf" srcId="{B8BE8190-FDAA-48C8-B6C5-51CAD7EE7E08}" destId="{E1D9EBD3-CDDE-4DDB-AD6B-31ADCDEEAC60}" srcOrd="0" destOrd="0" presId="urn:microsoft.com/office/officeart/2009/3/layout/HorizontalOrganizationChart"/>
    <dgm:cxn modelId="{F8051197-7B07-452F-91C2-9DE62EB3DE49}" srcId="{BCC42CCE-B809-4572-AD8D-95B008541A12}" destId="{FCE5102C-CE30-4270-BCCA-1487D9DD793A}" srcOrd="3" destOrd="0" parTransId="{4C78DBFD-F89D-4E8F-A990-E2AE95783A58}" sibTransId="{F4449407-D10A-430D-BE59-1D6C0A69F2D1}"/>
    <dgm:cxn modelId="{4C290898-2A8C-4B94-AFC4-93B4E9851EC1}" type="presOf" srcId="{7EE5EAB3-8CC1-4846-989A-AC3A19D51A0C}" destId="{7B7AC510-0C94-4094-AC26-A1831956CD8A}" srcOrd="0" destOrd="0" presId="urn:microsoft.com/office/officeart/2009/3/layout/HorizontalOrganizationChart"/>
    <dgm:cxn modelId="{9D69D399-8844-48F9-BDA2-832E1C8CC9D5}" srcId="{BCC42CCE-B809-4572-AD8D-95B008541A12}" destId="{A7B34980-68C0-4F2E-BC13-009E3062EDC0}" srcOrd="6" destOrd="0" parTransId="{9DFEABED-55E9-4758-BD2E-91EC470C3997}" sibTransId="{1E1C9EA4-9791-4C64-A676-4B769F3A0C87}"/>
    <dgm:cxn modelId="{EBC2729B-B7A3-4229-9D9B-01544C38E10B}" type="presOf" srcId="{CF4847E6-E40C-45B7-9A2C-8270A65D8B29}" destId="{8C9C110B-EA85-4127-89FC-E1FCCB43F5A8}" srcOrd="0" destOrd="0" presId="urn:microsoft.com/office/officeart/2009/3/layout/HorizontalOrganizationChart"/>
    <dgm:cxn modelId="{FBB0F69B-0AFB-442F-A5A7-EB7B224BF12C}" type="presOf" srcId="{2F2D33E7-2E57-4044-8F48-37F96434C405}" destId="{1B91B962-ED6F-4C50-B530-C6F59BFFA6C3}" srcOrd="0" destOrd="0" presId="urn:microsoft.com/office/officeart/2009/3/layout/HorizontalOrganizationChart"/>
    <dgm:cxn modelId="{37A7509C-E901-4323-AD82-E6738B8A7AA3}" type="presOf" srcId="{A3724DC7-2875-4A15-9549-5BC71870567D}" destId="{B39F3F35-017C-421E-B3A0-BB11E401375D}" srcOrd="0" destOrd="0" presId="urn:microsoft.com/office/officeart/2009/3/layout/HorizontalOrganizationChart"/>
    <dgm:cxn modelId="{4A0DFA9C-3DB9-4ED2-870B-A27A98E520EF}" type="presOf" srcId="{CB2A5034-4D38-48DE-A9E6-525F2A6DEC49}" destId="{737635E7-496F-45DA-AE12-D82589EBC9AB}" srcOrd="0" destOrd="0" presId="urn:microsoft.com/office/officeart/2009/3/layout/HorizontalOrganizationChart"/>
    <dgm:cxn modelId="{0CC6CC9E-B878-42D5-8BE4-39D4E8FDF285}" type="presOf" srcId="{059EA102-0227-4825-B36E-1ECA8375C945}" destId="{F520FD84-C3CF-4C42-AB21-36EA35FF306B}" srcOrd="0" destOrd="0" presId="urn:microsoft.com/office/officeart/2009/3/layout/HorizontalOrganizationChart"/>
    <dgm:cxn modelId="{9AF6CE9E-945A-4AE1-BCC9-7DABC1ACF4DA}" type="presOf" srcId="{AB2F4A34-8779-4843-9008-4CE1F90CA74B}" destId="{41C6E244-41B7-47A4-A840-24661E109E02}" srcOrd="0" destOrd="0" presId="urn:microsoft.com/office/officeart/2009/3/layout/HorizontalOrganizationChart"/>
    <dgm:cxn modelId="{1E62E79F-093B-4ECE-B3C8-C95B34FDD7C7}" type="presOf" srcId="{54CD4751-4E8B-4194-966F-567E995F9B76}" destId="{6126D47F-0FC0-4E1C-B832-BB85097A59A0}" srcOrd="0" destOrd="0" presId="urn:microsoft.com/office/officeart/2009/3/layout/HorizontalOrganizationChart"/>
    <dgm:cxn modelId="{525A88A0-1B7E-4CE2-9D1A-34900A00848F}" srcId="{F3055981-1FC2-4B01-B17E-3EF28A2BF01D}" destId="{302CFCA2-0DD0-4650-B037-79A0E9E21DD2}" srcOrd="0" destOrd="0" parTransId="{FE98083C-8D50-42BA-A4A5-6635495A7DD2}" sibTransId="{BFC2A79D-593A-42E7-BBC6-FC3C5F2D4311}"/>
    <dgm:cxn modelId="{26F04DA1-43D6-4CC9-92FE-8DE7F73FF94D}" srcId="{BA32A34E-CA36-427B-84CC-73FD6F614186}" destId="{898E1057-867D-4855-8052-ECA62EECCECC}" srcOrd="10" destOrd="0" parTransId="{E8CAE43F-05E9-4E4D-8475-54B392E379F1}" sibTransId="{F21291BD-4436-4E2C-9CE6-89CE61B1C9A3}"/>
    <dgm:cxn modelId="{37E1A0A2-DDED-45FC-A25D-110BE27AD479}" srcId="{60E8691F-0966-4833-B6C9-71E371CD4999}" destId="{A85B02AB-8D6F-4F13-81B2-AC3D44672C48}" srcOrd="0" destOrd="0" parTransId="{B31BF03B-E51B-4DFC-BA07-C48B793CBACA}" sibTransId="{B09A6046-2159-46E9-9113-796BC97FB321}"/>
    <dgm:cxn modelId="{3897B4A2-0615-4B8D-9F4D-A27445196B2F}" type="presOf" srcId="{25CBDEAE-5063-4927-B92C-D1F43D263E82}" destId="{7E2A74EC-91D2-47EB-A5BE-1259B84BE01E}" srcOrd="1" destOrd="0" presId="urn:microsoft.com/office/officeart/2009/3/layout/HorizontalOrganizationChart"/>
    <dgm:cxn modelId="{630F68A4-A7AF-45D4-A9D2-6DBA733A1FF8}" type="presOf" srcId="{75D8113C-D1A8-4E4A-8149-99C42F6EBC41}" destId="{90E55C49-CCBF-4734-B397-A967C8357619}" srcOrd="0" destOrd="0" presId="urn:microsoft.com/office/officeart/2009/3/layout/HorizontalOrganizationChart"/>
    <dgm:cxn modelId="{83670BA5-37FE-417F-9985-14737B74EC47}" type="presOf" srcId="{9E9F3F8D-7403-43C8-A658-1BB83E25A946}" destId="{636DB620-846A-43D1-B485-0BEC7DD025F2}" srcOrd="0" destOrd="0" presId="urn:microsoft.com/office/officeart/2009/3/layout/HorizontalOrganizationChart"/>
    <dgm:cxn modelId="{970031A5-0569-42CC-BA9A-F731F6E25542}" type="presOf" srcId="{BCB66E1A-CADF-43DF-8419-3BBC9D340EA0}" destId="{CFBB7E77-EC38-4B87-BDF9-EB7695551720}" srcOrd="0" destOrd="0" presId="urn:microsoft.com/office/officeart/2009/3/layout/HorizontalOrganizationChart"/>
    <dgm:cxn modelId="{05AC96A6-F8CB-46A8-BBC7-E9F5C5DB7E8A}" type="presOf" srcId="{E534A0EE-24A6-42FF-95E5-B50A725CA08A}" destId="{C06A54F5-321C-4122-8CB6-5DD8ADEC8626}" srcOrd="0" destOrd="0" presId="urn:microsoft.com/office/officeart/2009/3/layout/HorizontalOrganizationChart"/>
    <dgm:cxn modelId="{F2A3DAA6-5E06-4F02-B8E7-993571327F50}" type="presOf" srcId="{60E8691F-0966-4833-B6C9-71E371CD4999}" destId="{CEA88EC7-AD0A-4914-925C-C11BFB0B3EFB}" srcOrd="0" destOrd="0" presId="urn:microsoft.com/office/officeart/2009/3/layout/HorizontalOrganizationChart"/>
    <dgm:cxn modelId="{C37059AA-FFD5-402E-AB67-524418A03053}" type="presOf" srcId="{6B692C0F-F1CC-4B48-8019-B76CFCB9B086}" destId="{D9B49162-3B5F-4707-AC25-3E7617C8A36F}" srcOrd="1" destOrd="0" presId="urn:microsoft.com/office/officeart/2009/3/layout/HorizontalOrganizationChart"/>
    <dgm:cxn modelId="{E1B1CEAA-24F4-4D60-82F1-669D7AC52CDB}" type="presOf" srcId="{758C02E7-C6CE-4E6A-B281-A0ED2CD92F06}" destId="{66D8B889-D507-405F-B56C-B2801CCA509A}" srcOrd="0" destOrd="0" presId="urn:microsoft.com/office/officeart/2009/3/layout/HorizontalOrganizationChart"/>
    <dgm:cxn modelId="{B7DCF4AD-3282-4F71-A5A7-A502386F7037}" srcId="{BA32A34E-CA36-427B-84CC-73FD6F614186}" destId="{3EE6FA82-A0E6-400A-B9DD-AA542B6C7141}" srcOrd="2" destOrd="0" parTransId="{15F7CB68-E4BE-45B9-BEB5-1D43EEB72C7B}" sibTransId="{832D6AB3-0FB8-42F9-99A4-97D33851B41D}"/>
    <dgm:cxn modelId="{2A8752AE-A240-4D65-87F5-7EA7112D9008}" srcId="{BA32A34E-CA36-427B-84CC-73FD6F614186}" destId="{51084485-2230-447C-9212-90F59F3AE8CE}" srcOrd="9" destOrd="0" parTransId="{AB2F4A34-8779-4843-9008-4CE1F90CA74B}" sibTransId="{94EAA729-7BA8-46A8-84A7-5FD3EEC576F2}"/>
    <dgm:cxn modelId="{EF99C3AE-1E52-4049-A56B-C186179DC6CE}" srcId="{BA32A34E-CA36-427B-84CC-73FD6F614186}" destId="{758C02E7-C6CE-4E6A-B281-A0ED2CD92F06}" srcOrd="0" destOrd="0" parTransId="{4DBB7823-0982-4186-9695-63685C97EF0F}" sibTransId="{EB19D5D2-FA9C-4991-814B-898957B8A014}"/>
    <dgm:cxn modelId="{CCEDEBAF-0B26-44E4-A5F0-D00C7110FF58}" type="presOf" srcId="{A17767F6-80BD-435D-BA49-2DC70E9B1082}" destId="{AA7ACD4A-B851-460A-BC27-680FB7445BC2}" srcOrd="0" destOrd="0" presId="urn:microsoft.com/office/officeart/2009/3/layout/HorizontalOrganizationChart"/>
    <dgm:cxn modelId="{5796C9B0-ACEA-4068-8A11-20890C1037E9}" type="presOf" srcId="{BCC42CCE-B809-4572-AD8D-95B008541A12}" destId="{A210C312-4582-41FA-B83D-EB0CA68BB7C3}" srcOrd="1" destOrd="0" presId="urn:microsoft.com/office/officeart/2009/3/layout/HorizontalOrganizationChart"/>
    <dgm:cxn modelId="{0D0E3AB1-03B3-4746-96B3-00ECB5EF3E1E}" type="presOf" srcId="{459EF420-8787-43D1-8527-FBFE0E23EE58}" destId="{9D6AC511-93E0-42FC-AABB-D24B31758959}" srcOrd="1" destOrd="0" presId="urn:microsoft.com/office/officeart/2009/3/layout/HorizontalOrganizationChart"/>
    <dgm:cxn modelId="{A322E8B2-16B1-41D6-AC55-2061C6EFF707}" type="presOf" srcId="{A35AF8E4-FEC9-4C7A-88FA-8D99228B42A2}" destId="{8C1876FB-E444-4D2A-87A3-F8A665629087}" srcOrd="1" destOrd="0" presId="urn:microsoft.com/office/officeart/2009/3/layout/HorizontalOrganizationChart"/>
    <dgm:cxn modelId="{27EEEDB2-1F08-4EB9-8D13-09D3DA7A1268}" type="presOf" srcId="{1CB063A3-F5EC-400A-B2EE-132E67675C0F}" destId="{56A9BD27-1B2B-4C26-80CF-4E324BB252A0}" srcOrd="0" destOrd="0" presId="urn:microsoft.com/office/officeart/2009/3/layout/HorizontalOrganizationChart"/>
    <dgm:cxn modelId="{F3F149B3-364D-4CF7-975E-9ADDBC2C0288}" srcId="{BCC42CCE-B809-4572-AD8D-95B008541A12}" destId="{9292141C-3796-442F-9A2B-31132FD9D1AF}" srcOrd="1" destOrd="0" parTransId="{24CD6E2A-43C6-4CBB-B4D9-4A9B82FCA861}" sibTransId="{547AEECA-27C9-498D-9003-CC56A235DB11}"/>
    <dgm:cxn modelId="{217898B3-EDD6-4ABA-8696-9453783F57E4}" srcId="{BA32A34E-CA36-427B-84CC-73FD6F614186}" destId="{4A29D6F8-154D-40ED-8DD7-064316736E06}" srcOrd="1" destOrd="0" parTransId="{A938EA45-3359-4F5E-9D5D-808683C74900}" sibTransId="{15427F7D-E6B4-424B-BC9C-E857B59E616D}"/>
    <dgm:cxn modelId="{78694DB4-5016-4BB8-976A-F50FDD76B81B}" type="presOf" srcId="{898E1057-867D-4855-8052-ECA62EECCECC}" destId="{A9E985FB-FBDA-4BC5-9F0D-A81FE340CFDB}" srcOrd="1" destOrd="0" presId="urn:microsoft.com/office/officeart/2009/3/layout/HorizontalOrganizationChart"/>
    <dgm:cxn modelId="{7A61CFB4-152E-4A17-8D6C-DD146103BE0B}" type="presOf" srcId="{F3055981-1FC2-4B01-B17E-3EF28A2BF01D}" destId="{82D14F99-6D9C-4D1D-9551-E9784F78AB3B}" srcOrd="1" destOrd="0" presId="urn:microsoft.com/office/officeart/2009/3/layout/HorizontalOrganizationChart"/>
    <dgm:cxn modelId="{E061DFB6-ABE0-4D98-BBE2-85A336A15012}" type="presOf" srcId="{589990B5-8297-4198-AD7B-99C458EBA99D}" destId="{67ADB2C9-6211-4A1C-8E96-5037CDA3FF10}" srcOrd="0" destOrd="0" presId="urn:microsoft.com/office/officeart/2009/3/layout/HorizontalOrganizationChart"/>
    <dgm:cxn modelId="{10AB08B7-C6F9-4779-A85B-CCE56E2406C0}" type="presOf" srcId="{28E320A9-7724-4AAC-81A5-D08733098DA2}" destId="{113C5748-38FC-4EFB-BAE1-96A97C23F765}" srcOrd="0" destOrd="0" presId="urn:microsoft.com/office/officeart/2009/3/layout/HorizontalOrganizationChart"/>
    <dgm:cxn modelId="{79AB40BB-CEBB-406D-AB38-E740D9C6884E}" type="presOf" srcId="{23BF6BC8-120C-47F0-91BE-860412484F4D}" destId="{666FF521-C865-4E6B-B04C-9DC552680601}" srcOrd="0" destOrd="0" presId="urn:microsoft.com/office/officeart/2009/3/layout/HorizontalOrganizationChart"/>
    <dgm:cxn modelId="{059B0FBD-BB63-4771-AC4A-E73EC2CA46EF}" type="presOf" srcId="{BA32A34E-CA36-427B-84CC-73FD6F614186}" destId="{8FBDE94A-3027-48A2-A007-73BCD0AD5CA3}" srcOrd="1" destOrd="0" presId="urn:microsoft.com/office/officeart/2009/3/layout/HorizontalOrganizationChart"/>
    <dgm:cxn modelId="{D55254BD-2DA3-482F-8137-CB0A3AAD6762}" type="presOf" srcId="{A17767F6-80BD-435D-BA49-2DC70E9B1082}" destId="{7859D3B4-B8A8-4793-B3C9-1C1A9A186A97}" srcOrd="1" destOrd="0" presId="urn:microsoft.com/office/officeart/2009/3/layout/HorizontalOrganizationChart"/>
    <dgm:cxn modelId="{A90494BD-ACAE-42D7-B856-FA9D9B13EA31}" type="presOf" srcId="{4A29D6F8-154D-40ED-8DD7-064316736E06}" destId="{ED795A06-83C9-4900-8B2A-8FF34D80C777}" srcOrd="0" destOrd="0" presId="urn:microsoft.com/office/officeart/2009/3/layout/HorizontalOrganizationChart"/>
    <dgm:cxn modelId="{352FCBBD-A435-4F4F-92F3-7A43E7018454}" type="presOf" srcId="{E94D6EE2-752E-433D-8F7C-3171FB9900E0}" destId="{05F5ED07-6CBF-4DD5-B667-7F57A72C5501}" srcOrd="0" destOrd="0" presId="urn:microsoft.com/office/officeart/2009/3/layout/HorizontalOrganizationChart"/>
    <dgm:cxn modelId="{C2B2F3BD-C316-40BE-AEFF-CF0BBDBB940D}" type="presOf" srcId="{6B692C0F-F1CC-4B48-8019-B76CFCB9B086}" destId="{04546700-49BD-40BC-8FC8-868CCD31D137}" srcOrd="0" destOrd="0" presId="urn:microsoft.com/office/officeart/2009/3/layout/HorizontalOrganizationChart"/>
    <dgm:cxn modelId="{4CDBF8C0-D13F-4DA6-9D06-2A3896CBEBEE}" type="presOf" srcId="{E8CAE43F-05E9-4E4D-8475-54B392E379F1}" destId="{DA52FC13-EF19-4DBA-92E4-D57A6A8E6C38}" srcOrd="0" destOrd="0" presId="urn:microsoft.com/office/officeart/2009/3/layout/HorizontalOrganizationChart"/>
    <dgm:cxn modelId="{B55D69C2-5963-48BB-9958-80BFD9BD0B13}" type="presOf" srcId="{02AEB35C-5A83-4E49-AB32-2B56F1C78BFF}" destId="{EBB1BF33-E6EF-4596-94BE-FDD61E8B8A70}" srcOrd="1" destOrd="0" presId="urn:microsoft.com/office/officeart/2009/3/layout/HorizontalOrganizationChart"/>
    <dgm:cxn modelId="{F72B04C4-4084-4B31-A2F3-ADAC66495233}" srcId="{1CB063A3-F5EC-400A-B2EE-132E67675C0F}" destId="{442C59B2-38AC-452F-BDDB-DD7D3723E06B}" srcOrd="2" destOrd="0" parTransId="{3D321E62-E7E4-4D1C-99AF-F76BA58BA5E5}" sibTransId="{E15ED8A1-8670-41FB-9FC0-FAE1A11F4B3E}"/>
    <dgm:cxn modelId="{E9D5E0C4-7929-4CF0-A5E5-0EA1A113349C}" type="presOf" srcId="{BA32A34E-CA36-427B-84CC-73FD6F614186}" destId="{77DB11B3-6302-432A-AEFA-6060451B816D}" srcOrd="0" destOrd="0" presId="urn:microsoft.com/office/officeart/2009/3/layout/HorizontalOrganizationChart"/>
    <dgm:cxn modelId="{92CB3BC5-863D-4919-80A6-CD770244663C}" srcId="{BA32A34E-CA36-427B-84CC-73FD6F614186}" destId="{459EF420-8787-43D1-8527-FBFE0E23EE58}" srcOrd="4" destOrd="0" parTransId="{7209E83A-C119-40B2-BEB8-A890C0B7D904}" sibTransId="{9DFFA6C6-3E74-4EBE-89C2-9A98584F48F7}"/>
    <dgm:cxn modelId="{1D98C3C6-2FFE-4E0B-9769-A91B8DB28F80}" type="presOf" srcId="{35E194B8-995E-499B-8FB3-B0FE38BA15FF}" destId="{2BAD0DE1-A23F-4E45-B272-BF249A065591}" srcOrd="1" destOrd="0" presId="urn:microsoft.com/office/officeart/2009/3/layout/HorizontalOrganizationChart"/>
    <dgm:cxn modelId="{A71DDAC7-BDE7-4ADD-BCC4-A1752F7B9EA4}" type="presOf" srcId="{FE98083C-8D50-42BA-A4A5-6635495A7DD2}" destId="{9F6FEFCF-9178-4614-90F3-81A82F7C5B1F}" srcOrd="0" destOrd="0" presId="urn:microsoft.com/office/officeart/2009/3/layout/HorizontalOrganizationChart"/>
    <dgm:cxn modelId="{0BEF4CC9-1D97-47AE-9398-D579D45FE01B}" type="presOf" srcId="{CEE0CF0A-B246-458C-AC59-351F7A94097A}" destId="{AE02685C-838B-4B00-83EB-32BB97CEB824}" srcOrd="0" destOrd="0" presId="urn:microsoft.com/office/officeart/2009/3/layout/HorizontalOrganizationChart"/>
    <dgm:cxn modelId="{5FB892CB-D29A-4E4C-BAEE-27D2FEA840B9}" type="presOf" srcId="{5AAAEEA5-48FF-4993-B9AE-097C3C23EC19}" destId="{AFC52701-0BB3-458D-A3DF-E5117A63FB7F}" srcOrd="0" destOrd="0" presId="urn:microsoft.com/office/officeart/2009/3/layout/HorizontalOrganizationChart"/>
    <dgm:cxn modelId="{603FFCCB-B378-4F89-B9AA-6162910FF922}" type="presOf" srcId="{BF0CC9D7-8DBE-4EEC-A1A0-3EC5BB8CF564}" destId="{ADAA3F10-E264-486C-A266-D759C2639AD4}" srcOrd="1" destOrd="0" presId="urn:microsoft.com/office/officeart/2009/3/layout/HorizontalOrganizationChart"/>
    <dgm:cxn modelId="{A90C3FCE-2959-4E3F-BEE3-74253A2C28A8}" srcId="{BA32A34E-CA36-427B-84CC-73FD6F614186}" destId="{B8BE8190-FDAA-48C8-B6C5-51CAD7EE7E08}" srcOrd="6" destOrd="0" parTransId="{A3724DC7-2875-4A15-9549-5BC71870567D}" sibTransId="{336313D2-B39D-412D-9D80-39CADB01FEC5}"/>
    <dgm:cxn modelId="{A0D2C7D2-4F02-477F-97C1-F841F7E8F3ED}" srcId="{BCC42CCE-B809-4572-AD8D-95B008541A12}" destId="{E4A83B51-D61F-48A7-8152-EDDBE7FB02BF}" srcOrd="5" destOrd="0" parTransId="{B9F026E2-C318-4B15-B58F-C53406A5F97C}" sibTransId="{F8363D36-2A9E-4883-9984-A0E1F112A744}"/>
    <dgm:cxn modelId="{C063EFD4-3984-4272-AE06-94191218B023}" type="presOf" srcId="{24CD6E2A-43C6-4CBB-B4D9-4A9B82FCA861}" destId="{47028E73-D0A4-45D0-BEA3-A7CF12E7DEA5}" srcOrd="0" destOrd="0" presId="urn:microsoft.com/office/officeart/2009/3/layout/HorizontalOrganizationChart"/>
    <dgm:cxn modelId="{D64726D7-173D-4999-98A7-899D5905FFCE}" srcId="{A35AF8E4-FEC9-4C7A-88FA-8D99228B42A2}" destId="{35E194B8-995E-499B-8FB3-B0FE38BA15FF}" srcOrd="2" destOrd="0" parTransId="{059EA102-0227-4825-B36E-1ECA8375C945}" sibTransId="{9C25BB3B-8860-4589-954D-F2B851B3698A}"/>
    <dgm:cxn modelId="{F26F1BD8-D88E-42DC-85A7-47F938C634D9}" type="presOf" srcId="{4DBB7823-0982-4186-9695-63685C97EF0F}" destId="{82AF57D7-CB73-4638-8247-254004965C15}" srcOrd="0" destOrd="0" presId="urn:microsoft.com/office/officeart/2009/3/layout/HorizontalOrganizationChart"/>
    <dgm:cxn modelId="{5BE81ED8-3939-49FC-9398-8F24D9717440}" srcId="{BCC42CCE-B809-4572-AD8D-95B008541A12}" destId="{1C0125A4-17B6-434C-9337-933606C82A7A}" srcOrd="2" destOrd="0" parTransId="{6B35AAAD-6F63-44EE-89EA-EA6EC9AA51CE}" sibTransId="{3A9BE976-7CBA-4F98-AB5A-86DC7FC9C7A3}"/>
    <dgm:cxn modelId="{A94E41D8-B3C1-4B9D-84FA-A0F166245015}" type="presOf" srcId="{689A9049-06FB-4961-AC23-4DFDAE5FDFF4}" destId="{6B1D2440-1367-4FCE-8B89-46D40A02DF26}" srcOrd="0" destOrd="0" presId="urn:microsoft.com/office/officeart/2009/3/layout/HorizontalOrganizationChart"/>
    <dgm:cxn modelId="{9F2AA6D8-2224-49BB-A5B9-96AA4FC46151}" type="presOf" srcId="{64FC0C34-21F4-43DC-A5AC-3068428DE788}" destId="{B0F666A2-8715-4F26-9CDC-BC3BEDB7CAA9}" srcOrd="1" destOrd="0" presId="urn:microsoft.com/office/officeart/2009/3/layout/HorizontalOrganizationChart"/>
    <dgm:cxn modelId="{24128BDD-A45A-413D-BE22-843D329EBE1E}" srcId="{BA32A34E-CA36-427B-84CC-73FD6F614186}" destId="{F3055981-1FC2-4B01-B17E-3EF28A2BF01D}" srcOrd="15" destOrd="0" parTransId="{1111C56F-23D4-4762-B027-C6921576DF88}" sibTransId="{CA9F3EED-EE11-4080-84F1-1A071761F9F8}"/>
    <dgm:cxn modelId="{899BC0E1-BC80-4DC2-8771-C69D826EC5E0}" type="presOf" srcId="{9292141C-3796-442F-9A2B-31132FD9D1AF}" destId="{D553613B-CEF7-4B46-ADD8-C066DDA31C72}" srcOrd="0" destOrd="0" presId="urn:microsoft.com/office/officeart/2009/3/layout/HorizontalOrganizationChart"/>
    <dgm:cxn modelId="{C6AED1E1-B6E0-450A-AB70-6BD8FB4349DB}" type="presOf" srcId="{F3055981-1FC2-4B01-B17E-3EF28A2BF01D}" destId="{A0919143-5FAA-4E10-8518-25B08F0F5A1C}" srcOrd="0" destOrd="0" presId="urn:microsoft.com/office/officeart/2009/3/layout/HorizontalOrganizationChart"/>
    <dgm:cxn modelId="{D3BBE1E1-F94C-4FF7-8892-07AE279E594D}" type="presOf" srcId="{3EE6FA82-A0E6-400A-B9DD-AA542B6C7141}" destId="{EDA44014-F5DE-4CCB-98BC-39AA9C9C8B59}" srcOrd="0" destOrd="0" presId="urn:microsoft.com/office/officeart/2009/3/layout/HorizontalOrganizationChart"/>
    <dgm:cxn modelId="{163753E2-E470-47AE-9B6D-D91C7EB55DF0}" type="presOf" srcId="{FCE5102C-CE30-4270-BCCA-1487D9DD793A}" destId="{7C361F17-AB94-4C64-BDC3-CE78862011C5}" srcOrd="1" destOrd="0" presId="urn:microsoft.com/office/officeart/2009/3/layout/HorizontalOrganizationChart"/>
    <dgm:cxn modelId="{30D52AE4-ACAB-4ADC-B68E-90841806D3F8}" type="presOf" srcId="{1111C56F-23D4-4762-B027-C6921576DF88}" destId="{3125F8E6-4CAE-4DE0-9335-43B4E391B73B}" srcOrd="0" destOrd="0" presId="urn:microsoft.com/office/officeart/2009/3/layout/HorizontalOrganizationChart"/>
    <dgm:cxn modelId="{8273F2E4-EE13-4F8D-9105-23F79B36331A}" srcId="{BA32A34E-CA36-427B-84CC-73FD6F614186}" destId="{A35AF8E4-FEC9-4C7A-88FA-8D99228B42A2}" srcOrd="13" destOrd="0" parTransId="{D50540E3-6A73-47F0-850F-814E5E1B0682}" sibTransId="{E33C8F7F-9635-442F-82D7-181B2B57BECC}"/>
    <dgm:cxn modelId="{88F2B4E6-6ABB-40AA-9287-418600AA5C58}" type="presOf" srcId="{A35AF8E4-FEC9-4C7A-88FA-8D99228B42A2}" destId="{A9BE6D22-A04F-403D-BF7A-099EF926F6AA}" srcOrd="0" destOrd="0" presId="urn:microsoft.com/office/officeart/2009/3/layout/HorizontalOrganizationChart"/>
    <dgm:cxn modelId="{843351E7-58B4-4B8A-BF09-95BC1FF835AF}" type="presOf" srcId="{4925DF0D-C91C-4210-9836-CA80758D2ECA}" destId="{947831A9-0E96-4623-BF16-E65A738491B0}" srcOrd="0" destOrd="0" presId="urn:microsoft.com/office/officeart/2009/3/layout/HorizontalOrganizationChart"/>
    <dgm:cxn modelId="{9F6047E9-F46E-4F87-A222-A567923B1ED7}" type="presOf" srcId="{B31BF03B-E51B-4DFC-BA07-C48B793CBACA}" destId="{E36C404E-DDAE-42AA-A389-922D4853432D}" srcOrd="0" destOrd="0" presId="urn:microsoft.com/office/officeart/2009/3/layout/HorizontalOrganizationChart"/>
    <dgm:cxn modelId="{32366BE9-F09C-48C3-91A1-DBE09FFCE442}" type="presOf" srcId="{758C02E7-C6CE-4E6A-B281-A0ED2CD92F06}" destId="{2716C952-AEBB-4D61-B370-95B085DCDD5D}" srcOrd="1" destOrd="0" presId="urn:microsoft.com/office/officeart/2009/3/layout/HorizontalOrganizationChart"/>
    <dgm:cxn modelId="{10CB92E9-B3AF-4F6A-A9F0-3DC380697E1D}" type="presOf" srcId="{15F7CB68-E4BE-45B9-BEB5-1D43EEB72C7B}" destId="{C6EDB7A7-BECC-458B-AAB1-42E191B12328}" srcOrd="0" destOrd="0" presId="urn:microsoft.com/office/officeart/2009/3/layout/HorizontalOrganizationChart"/>
    <dgm:cxn modelId="{17D12AEB-E1BC-4CAE-AA48-BFD10C1DDAF2}" type="presOf" srcId="{51084485-2230-447C-9212-90F59F3AE8CE}" destId="{3DCF8495-E6E3-4533-809B-96F7523BB13B}" srcOrd="1" destOrd="0" presId="urn:microsoft.com/office/officeart/2009/3/layout/HorizontalOrganizationChart"/>
    <dgm:cxn modelId="{D83ED2EC-835E-4CED-8560-A74E1D153DCF}" srcId="{1CB063A3-F5EC-400A-B2EE-132E67675C0F}" destId="{60E8691F-0966-4833-B6C9-71E371CD4999}" srcOrd="0" destOrd="0" parTransId="{240F4448-E3FF-4CC9-9EC3-9AAB9DA7E0C1}" sibTransId="{C0F1FEAB-2D38-4F9A-90EB-922C56D2C170}"/>
    <dgm:cxn modelId="{560697F2-A90E-401C-A4D5-66C1BBAFE0AC}" srcId="{BA32A34E-CA36-427B-84CC-73FD6F614186}" destId="{010974D7-1755-4DCB-8C11-74E3D5BB9C9B}" srcOrd="12" destOrd="0" parTransId="{CDD674EA-D771-4ACD-8B59-2123A64193F1}" sibTransId="{3FC4A422-F926-4630-91E3-27F193202402}"/>
    <dgm:cxn modelId="{331189F5-5FE7-49C3-92E2-EAE0942547E6}" srcId="{BA32A34E-CA36-427B-84CC-73FD6F614186}" destId="{18078DB0-EE5C-401B-BF2F-C990CFD3FF36}" srcOrd="11" destOrd="0" parTransId="{E534A0EE-24A6-42FF-95E5-B50A725CA08A}" sibTransId="{B4CE96C4-96B6-4DE1-9F33-997C248B7644}"/>
    <dgm:cxn modelId="{927733F6-E2E8-470F-A97D-E464F2974CD7}" type="presOf" srcId="{302CFCA2-0DD0-4650-B037-79A0E9E21DD2}" destId="{B379928A-CBF6-47AA-BDBF-F4A3AC477843}" srcOrd="1" destOrd="0" presId="urn:microsoft.com/office/officeart/2009/3/layout/HorizontalOrganizationChart"/>
    <dgm:cxn modelId="{CBC8ACFB-8828-473E-B3A6-FD15CF5A701B}" type="presOf" srcId="{6EA1D656-950A-4632-8811-E10963D19285}" destId="{E7321AF9-2482-47BB-83FD-FAC46939A4CB}" srcOrd="0" destOrd="0" presId="urn:microsoft.com/office/officeart/2009/3/layout/HorizontalOrganizationChart"/>
    <dgm:cxn modelId="{878DF7FD-E67C-4558-936B-479BC097F2A2}" srcId="{1CB063A3-F5EC-400A-B2EE-132E67675C0F}" destId="{BA32A34E-CA36-427B-84CC-73FD6F614186}" srcOrd="1" destOrd="0" parTransId="{4925DF0D-C91C-4210-9836-CA80758D2ECA}" sibTransId="{389A3878-A136-42AC-9FFC-15FDBA16E5A2}"/>
    <dgm:cxn modelId="{A966C6DD-3619-492B-B77D-C79B52E166FC}" type="presParOf" srcId="{7E720E86-2BEA-445B-BD66-9DA28FF718B7}" destId="{52287665-63E4-4D87-AB6F-A2B17B593794}" srcOrd="0" destOrd="0" presId="urn:microsoft.com/office/officeart/2009/3/layout/HorizontalOrganizationChart"/>
    <dgm:cxn modelId="{2DCB7F8F-C67D-40D2-8D9F-8AC8ECCB6E9D}" type="presParOf" srcId="{52287665-63E4-4D87-AB6F-A2B17B593794}" destId="{013DF78D-07B3-485E-A89C-D0EE3EEA31F6}" srcOrd="0" destOrd="0" presId="urn:microsoft.com/office/officeart/2009/3/layout/HorizontalOrganizationChart"/>
    <dgm:cxn modelId="{88AAAF34-FD75-4054-9D2D-1984D5A96252}" type="presParOf" srcId="{013DF78D-07B3-485E-A89C-D0EE3EEA31F6}" destId="{56A9BD27-1B2B-4C26-80CF-4E324BB252A0}" srcOrd="0" destOrd="0" presId="urn:microsoft.com/office/officeart/2009/3/layout/HorizontalOrganizationChart"/>
    <dgm:cxn modelId="{A3562ACA-4897-45D1-9D55-5B6ED484DEB4}" type="presParOf" srcId="{013DF78D-07B3-485E-A89C-D0EE3EEA31F6}" destId="{5B9E2977-F763-4806-B3DC-2F3F0279BC59}" srcOrd="1" destOrd="0" presId="urn:microsoft.com/office/officeart/2009/3/layout/HorizontalOrganizationChart"/>
    <dgm:cxn modelId="{7E70BD09-1C69-4B02-9031-59050663D79C}" type="presParOf" srcId="{52287665-63E4-4D87-AB6F-A2B17B593794}" destId="{D988DD3C-08F3-446E-8D21-935DE0EA9352}" srcOrd="1" destOrd="0" presId="urn:microsoft.com/office/officeart/2009/3/layout/HorizontalOrganizationChart"/>
    <dgm:cxn modelId="{4FB09EF0-9DCB-40E1-8D50-F167D7A607D0}" type="presParOf" srcId="{D988DD3C-08F3-446E-8D21-935DE0EA9352}" destId="{04B7BC23-6173-4835-989C-2AB8710A4C33}" srcOrd="0" destOrd="0" presId="urn:microsoft.com/office/officeart/2009/3/layout/HorizontalOrganizationChart"/>
    <dgm:cxn modelId="{806429E0-D4AD-44CD-8E8B-F9AB5E483DFE}" type="presParOf" srcId="{D988DD3C-08F3-446E-8D21-935DE0EA9352}" destId="{74B7411F-C5FD-4B8A-A20E-92A9CB6A4CA9}" srcOrd="1" destOrd="0" presId="urn:microsoft.com/office/officeart/2009/3/layout/HorizontalOrganizationChart"/>
    <dgm:cxn modelId="{05176F29-7381-4ADD-8530-400C80805DCB}" type="presParOf" srcId="{74B7411F-C5FD-4B8A-A20E-92A9CB6A4CA9}" destId="{186CB073-F6EB-453A-804B-50B59B9159BE}" srcOrd="0" destOrd="0" presId="urn:microsoft.com/office/officeart/2009/3/layout/HorizontalOrganizationChart"/>
    <dgm:cxn modelId="{8C646360-473A-4EC1-8F6A-2AAF511C6244}" type="presParOf" srcId="{186CB073-F6EB-453A-804B-50B59B9159BE}" destId="{CEA88EC7-AD0A-4914-925C-C11BFB0B3EFB}" srcOrd="0" destOrd="0" presId="urn:microsoft.com/office/officeart/2009/3/layout/HorizontalOrganizationChart"/>
    <dgm:cxn modelId="{0F91CB98-16F4-419A-B90B-5B58DC3345B1}" type="presParOf" srcId="{186CB073-F6EB-453A-804B-50B59B9159BE}" destId="{0C64F1C2-BEB5-4C19-B315-DC0FBD28974D}" srcOrd="1" destOrd="0" presId="urn:microsoft.com/office/officeart/2009/3/layout/HorizontalOrganizationChart"/>
    <dgm:cxn modelId="{D5315DA7-1268-487E-8DEA-A9CEEF26B2A9}" type="presParOf" srcId="{74B7411F-C5FD-4B8A-A20E-92A9CB6A4CA9}" destId="{2385AF6E-A9CB-4DE8-86E5-2C4E1B7B16E5}" srcOrd="1" destOrd="0" presId="urn:microsoft.com/office/officeart/2009/3/layout/HorizontalOrganizationChart"/>
    <dgm:cxn modelId="{C61D5CEF-6714-4F67-92C9-A8AAB224C419}" type="presParOf" srcId="{2385AF6E-A9CB-4DE8-86E5-2C4E1B7B16E5}" destId="{E36C404E-DDAE-42AA-A389-922D4853432D}" srcOrd="0" destOrd="0" presId="urn:microsoft.com/office/officeart/2009/3/layout/HorizontalOrganizationChart"/>
    <dgm:cxn modelId="{5B56F231-7979-495B-B40C-624F8ED89EE7}" type="presParOf" srcId="{2385AF6E-A9CB-4DE8-86E5-2C4E1B7B16E5}" destId="{03F0D891-DECD-450D-844E-C23530E644CB}" srcOrd="1" destOrd="0" presId="urn:microsoft.com/office/officeart/2009/3/layout/HorizontalOrganizationChart"/>
    <dgm:cxn modelId="{D219445D-B859-4547-8D1C-0329BADC5A3B}" type="presParOf" srcId="{03F0D891-DECD-450D-844E-C23530E644CB}" destId="{5D3DBC25-05BF-425B-B51B-EB3CF6AB9F36}" srcOrd="0" destOrd="0" presId="urn:microsoft.com/office/officeart/2009/3/layout/HorizontalOrganizationChart"/>
    <dgm:cxn modelId="{B6E4F8D4-A15A-45EF-8355-8014A485AB28}" type="presParOf" srcId="{5D3DBC25-05BF-425B-B51B-EB3CF6AB9F36}" destId="{D27CDB03-C3CE-441B-B422-D24AEAE91FB0}" srcOrd="0" destOrd="0" presId="urn:microsoft.com/office/officeart/2009/3/layout/HorizontalOrganizationChart"/>
    <dgm:cxn modelId="{A41802C7-3335-47DF-B6A6-E24B1A761D51}" type="presParOf" srcId="{5D3DBC25-05BF-425B-B51B-EB3CF6AB9F36}" destId="{7E5E509A-BED6-427C-BE3C-930855BD8B1F}" srcOrd="1" destOrd="0" presId="urn:microsoft.com/office/officeart/2009/3/layout/HorizontalOrganizationChart"/>
    <dgm:cxn modelId="{BC915B34-AD81-4DED-B9EB-F25B1973E38D}" type="presParOf" srcId="{03F0D891-DECD-450D-844E-C23530E644CB}" destId="{93996493-2E43-4001-B647-7C8A3210EEB4}" srcOrd="1" destOrd="0" presId="urn:microsoft.com/office/officeart/2009/3/layout/HorizontalOrganizationChart"/>
    <dgm:cxn modelId="{50602297-5E22-4C0A-A1E4-81E3AC103C4D}" type="presParOf" srcId="{03F0D891-DECD-450D-844E-C23530E644CB}" destId="{D204A709-1005-462F-BBF6-BDA6DD1CD9AF}" srcOrd="2" destOrd="0" presId="urn:microsoft.com/office/officeart/2009/3/layout/HorizontalOrganizationChart"/>
    <dgm:cxn modelId="{065A61FD-4A16-470C-8C88-AEBFF38C8EEE}" type="presParOf" srcId="{2385AF6E-A9CB-4DE8-86E5-2C4E1B7B16E5}" destId="{CEA67AB8-F8C3-4925-A5A8-CCD2CE3C742B}" srcOrd="2" destOrd="0" presId="urn:microsoft.com/office/officeart/2009/3/layout/HorizontalOrganizationChart"/>
    <dgm:cxn modelId="{C6B6AF73-2895-4C7D-9A39-D56E603AED15}" type="presParOf" srcId="{2385AF6E-A9CB-4DE8-86E5-2C4E1B7B16E5}" destId="{49193350-3930-4191-B4FE-BAB92AF39EB9}" srcOrd="3" destOrd="0" presId="urn:microsoft.com/office/officeart/2009/3/layout/HorizontalOrganizationChart"/>
    <dgm:cxn modelId="{0705D2BD-5642-42D9-ACBE-3D32837DC4DB}" type="presParOf" srcId="{49193350-3930-4191-B4FE-BAB92AF39EB9}" destId="{C3BE5387-CC15-4A7F-A2F2-CB824F9DE72E}" srcOrd="0" destOrd="0" presId="urn:microsoft.com/office/officeart/2009/3/layout/HorizontalOrganizationChart"/>
    <dgm:cxn modelId="{4082ADB1-6CA9-44A5-BD34-8D8D92218D08}" type="presParOf" srcId="{C3BE5387-CC15-4A7F-A2F2-CB824F9DE72E}" destId="{6B1D2440-1367-4FCE-8B89-46D40A02DF26}" srcOrd="0" destOrd="0" presId="urn:microsoft.com/office/officeart/2009/3/layout/HorizontalOrganizationChart"/>
    <dgm:cxn modelId="{55F10E18-964F-407B-88C9-C0EDE24A70D9}" type="presParOf" srcId="{C3BE5387-CC15-4A7F-A2F2-CB824F9DE72E}" destId="{24074D95-B478-453A-A97B-738B0B3C08B3}" srcOrd="1" destOrd="0" presId="urn:microsoft.com/office/officeart/2009/3/layout/HorizontalOrganizationChart"/>
    <dgm:cxn modelId="{6C0C491D-ACCD-47BE-926F-D46612BBC47C}" type="presParOf" srcId="{49193350-3930-4191-B4FE-BAB92AF39EB9}" destId="{D32D699A-9C55-4A00-8717-85E4FE7C2D73}" srcOrd="1" destOrd="0" presId="urn:microsoft.com/office/officeart/2009/3/layout/HorizontalOrganizationChart"/>
    <dgm:cxn modelId="{12790D00-BB62-489D-93F1-D384D554595A}" type="presParOf" srcId="{49193350-3930-4191-B4FE-BAB92AF39EB9}" destId="{FD630EFB-D363-4935-9592-AB9EDC2FAE11}" srcOrd="2" destOrd="0" presId="urn:microsoft.com/office/officeart/2009/3/layout/HorizontalOrganizationChart"/>
    <dgm:cxn modelId="{A9417482-1046-4532-AEB3-34DAA014E9C2}" type="presParOf" srcId="{2385AF6E-A9CB-4DE8-86E5-2C4E1B7B16E5}" destId="{E7321AF9-2482-47BB-83FD-FAC46939A4CB}" srcOrd="4" destOrd="0" presId="urn:microsoft.com/office/officeart/2009/3/layout/HorizontalOrganizationChart"/>
    <dgm:cxn modelId="{9ADABFB6-5128-4241-A65D-1CA6092A7200}" type="presParOf" srcId="{2385AF6E-A9CB-4DE8-86E5-2C4E1B7B16E5}" destId="{7122F7F3-1D0D-4F8F-9334-FC9606BFCD65}" srcOrd="5" destOrd="0" presId="urn:microsoft.com/office/officeart/2009/3/layout/HorizontalOrganizationChart"/>
    <dgm:cxn modelId="{C891FD56-AEA7-409E-AB6B-2EA03CBB7DF1}" type="presParOf" srcId="{7122F7F3-1D0D-4F8F-9334-FC9606BFCD65}" destId="{B7018CBA-A32C-4BB0-8BE3-DAF60095C9EE}" srcOrd="0" destOrd="0" presId="urn:microsoft.com/office/officeart/2009/3/layout/HorizontalOrganizationChart"/>
    <dgm:cxn modelId="{89261368-4D81-436B-BC37-2C8E03768FD4}" type="presParOf" srcId="{B7018CBA-A32C-4BB0-8BE3-DAF60095C9EE}" destId="{717980D4-E8D4-4EBE-A4FF-277637AF995F}" srcOrd="0" destOrd="0" presId="urn:microsoft.com/office/officeart/2009/3/layout/HorizontalOrganizationChart"/>
    <dgm:cxn modelId="{CA394EA3-F8D4-457D-A766-DFE5DCBB830E}" type="presParOf" srcId="{B7018CBA-A32C-4BB0-8BE3-DAF60095C9EE}" destId="{B35D50CE-746A-447C-864C-0FD1CFF2F0FA}" srcOrd="1" destOrd="0" presId="urn:microsoft.com/office/officeart/2009/3/layout/HorizontalOrganizationChart"/>
    <dgm:cxn modelId="{7CBD62FB-044E-4997-81CB-62052421E0D5}" type="presParOf" srcId="{7122F7F3-1D0D-4F8F-9334-FC9606BFCD65}" destId="{697E73F6-7996-4F6F-BA1C-5382F29DAF0C}" srcOrd="1" destOrd="0" presId="urn:microsoft.com/office/officeart/2009/3/layout/HorizontalOrganizationChart"/>
    <dgm:cxn modelId="{1DA42E9A-A1F1-4432-9E43-16E03A496908}" type="presParOf" srcId="{7122F7F3-1D0D-4F8F-9334-FC9606BFCD65}" destId="{E31BB76F-0D79-43FB-A13B-3874C1D9CD2D}" srcOrd="2" destOrd="0" presId="urn:microsoft.com/office/officeart/2009/3/layout/HorizontalOrganizationChart"/>
    <dgm:cxn modelId="{FCD9014F-AAFF-4797-AD46-A00BA9266C9F}" type="presParOf" srcId="{74B7411F-C5FD-4B8A-A20E-92A9CB6A4CA9}" destId="{6FAABD1A-1B11-493B-8814-406A08AD5872}" srcOrd="2" destOrd="0" presId="urn:microsoft.com/office/officeart/2009/3/layout/HorizontalOrganizationChart"/>
    <dgm:cxn modelId="{4A171D76-2AF6-4F99-A9DD-C67D5A3332DE}" type="presParOf" srcId="{D988DD3C-08F3-446E-8D21-935DE0EA9352}" destId="{947831A9-0E96-4623-BF16-E65A738491B0}" srcOrd="2" destOrd="0" presId="urn:microsoft.com/office/officeart/2009/3/layout/HorizontalOrganizationChart"/>
    <dgm:cxn modelId="{8A6C0087-64E1-487A-BB4E-951CC2EB88BF}" type="presParOf" srcId="{D988DD3C-08F3-446E-8D21-935DE0EA9352}" destId="{A2FC88B0-4E89-4971-AA42-94521D391524}" srcOrd="3" destOrd="0" presId="urn:microsoft.com/office/officeart/2009/3/layout/HorizontalOrganizationChart"/>
    <dgm:cxn modelId="{EF610DDD-0287-4F4E-A14A-051991AE157F}" type="presParOf" srcId="{A2FC88B0-4E89-4971-AA42-94521D391524}" destId="{0B6AAAC9-31E0-43DA-A046-B28CE3B2E763}" srcOrd="0" destOrd="0" presId="urn:microsoft.com/office/officeart/2009/3/layout/HorizontalOrganizationChart"/>
    <dgm:cxn modelId="{E695214C-93CD-44EC-8347-5243F3571AA9}" type="presParOf" srcId="{0B6AAAC9-31E0-43DA-A046-B28CE3B2E763}" destId="{77DB11B3-6302-432A-AEFA-6060451B816D}" srcOrd="0" destOrd="0" presId="urn:microsoft.com/office/officeart/2009/3/layout/HorizontalOrganizationChart"/>
    <dgm:cxn modelId="{5A9BCDE5-252E-489D-93A2-6A7ECFE3ECB1}" type="presParOf" srcId="{0B6AAAC9-31E0-43DA-A046-B28CE3B2E763}" destId="{8FBDE94A-3027-48A2-A007-73BCD0AD5CA3}" srcOrd="1" destOrd="0" presId="urn:microsoft.com/office/officeart/2009/3/layout/HorizontalOrganizationChart"/>
    <dgm:cxn modelId="{5FDB4AF4-F871-4B79-BB5F-429E902C5925}" type="presParOf" srcId="{A2FC88B0-4E89-4971-AA42-94521D391524}" destId="{ED074165-EBBD-4FB2-8B12-B1978A78EA82}" srcOrd="1" destOrd="0" presId="urn:microsoft.com/office/officeart/2009/3/layout/HorizontalOrganizationChart"/>
    <dgm:cxn modelId="{D55234F1-7D2B-48EE-8D1C-BF2AB14DA8D4}" type="presParOf" srcId="{ED074165-EBBD-4FB2-8B12-B1978A78EA82}" destId="{82AF57D7-CB73-4638-8247-254004965C15}" srcOrd="0" destOrd="0" presId="urn:microsoft.com/office/officeart/2009/3/layout/HorizontalOrganizationChart"/>
    <dgm:cxn modelId="{84BD0ED2-54A4-4E23-BB8B-6913B7F1002B}" type="presParOf" srcId="{ED074165-EBBD-4FB2-8B12-B1978A78EA82}" destId="{2C2FE771-2CF4-4452-AC54-900DE01C91D2}" srcOrd="1" destOrd="0" presId="urn:microsoft.com/office/officeart/2009/3/layout/HorizontalOrganizationChart"/>
    <dgm:cxn modelId="{18D29A8D-4805-4740-BF6B-363C1E58099B}" type="presParOf" srcId="{2C2FE771-2CF4-4452-AC54-900DE01C91D2}" destId="{5C8D8083-B67D-4F6C-B57D-28A58309C87B}" srcOrd="0" destOrd="0" presId="urn:microsoft.com/office/officeart/2009/3/layout/HorizontalOrganizationChart"/>
    <dgm:cxn modelId="{F397F312-7235-4A2A-B830-9A851EC5481C}" type="presParOf" srcId="{5C8D8083-B67D-4F6C-B57D-28A58309C87B}" destId="{66D8B889-D507-405F-B56C-B2801CCA509A}" srcOrd="0" destOrd="0" presId="urn:microsoft.com/office/officeart/2009/3/layout/HorizontalOrganizationChart"/>
    <dgm:cxn modelId="{4B580C2B-C213-4986-ABBA-669ADF544716}" type="presParOf" srcId="{5C8D8083-B67D-4F6C-B57D-28A58309C87B}" destId="{2716C952-AEBB-4D61-B370-95B085DCDD5D}" srcOrd="1" destOrd="0" presId="urn:microsoft.com/office/officeart/2009/3/layout/HorizontalOrganizationChart"/>
    <dgm:cxn modelId="{4ABE673C-7BD2-4EDA-8528-DFF0679D32E9}" type="presParOf" srcId="{2C2FE771-2CF4-4452-AC54-900DE01C91D2}" destId="{C28804F9-79DA-42D3-A4C9-A5125932F632}" srcOrd="1" destOrd="0" presId="urn:microsoft.com/office/officeart/2009/3/layout/HorizontalOrganizationChart"/>
    <dgm:cxn modelId="{D5C15545-9172-4174-8380-D4CA946A66B0}" type="presParOf" srcId="{2C2FE771-2CF4-4452-AC54-900DE01C91D2}" destId="{7DB1D19B-33A1-4890-A4A2-42AF7CE868A3}" srcOrd="2" destOrd="0" presId="urn:microsoft.com/office/officeart/2009/3/layout/HorizontalOrganizationChart"/>
    <dgm:cxn modelId="{D1E77920-1B82-45F1-AA14-12D8FC35AD96}" type="presParOf" srcId="{ED074165-EBBD-4FB2-8B12-B1978A78EA82}" destId="{7477DFBA-2FEC-4883-BE3A-F5D602CDA6CE}" srcOrd="2" destOrd="0" presId="urn:microsoft.com/office/officeart/2009/3/layout/HorizontalOrganizationChart"/>
    <dgm:cxn modelId="{5DFB95F1-3250-4C7E-8547-0A663D39B2F2}" type="presParOf" srcId="{ED074165-EBBD-4FB2-8B12-B1978A78EA82}" destId="{7A25DBEC-363E-46D9-B5CC-4868AB2315EA}" srcOrd="3" destOrd="0" presId="urn:microsoft.com/office/officeart/2009/3/layout/HorizontalOrganizationChart"/>
    <dgm:cxn modelId="{8711E9FB-5B16-487B-B986-14721E4004E0}" type="presParOf" srcId="{7A25DBEC-363E-46D9-B5CC-4868AB2315EA}" destId="{35D309F7-78E4-4BC2-9AD2-A7F67808A423}" srcOrd="0" destOrd="0" presId="urn:microsoft.com/office/officeart/2009/3/layout/HorizontalOrganizationChart"/>
    <dgm:cxn modelId="{8B5C1009-EF11-4A35-9E71-1D236881AC61}" type="presParOf" srcId="{35D309F7-78E4-4BC2-9AD2-A7F67808A423}" destId="{ED795A06-83C9-4900-8B2A-8FF34D80C777}" srcOrd="0" destOrd="0" presId="urn:microsoft.com/office/officeart/2009/3/layout/HorizontalOrganizationChart"/>
    <dgm:cxn modelId="{EDF731B7-CB0C-4AF7-9327-CCE4E6A43BAD}" type="presParOf" srcId="{35D309F7-78E4-4BC2-9AD2-A7F67808A423}" destId="{E25311DB-1EDB-4A2F-9C8B-A4AB41DA84DF}" srcOrd="1" destOrd="0" presId="urn:microsoft.com/office/officeart/2009/3/layout/HorizontalOrganizationChart"/>
    <dgm:cxn modelId="{A7D14642-2310-4BCE-AC2F-4A36FDC4FF3F}" type="presParOf" srcId="{7A25DBEC-363E-46D9-B5CC-4868AB2315EA}" destId="{DFE4286F-DF65-4AD7-9950-925DC1FBFF46}" srcOrd="1" destOrd="0" presId="urn:microsoft.com/office/officeart/2009/3/layout/HorizontalOrganizationChart"/>
    <dgm:cxn modelId="{CF2DCE18-6BE7-4A95-A1E4-AEA919F782E4}" type="presParOf" srcId="{DFE4286F-DF65-4AD7-9950-925DC1FBFF46}" destId="{636DB620-846A-43D1-B485-0BEC7DD025F2}" srcOrd="0" destOrd="0" presId="urn:microsoft.com/office/officeart/2009/3/layout/HorizontalOrganizationChart"/>
    <dgm:cxn modelId="{CCFFD0C2-60B4-451B-BBA8-DC200FA86E29}" type="presParOf" srcId="{DFE4286F-DF65-4AD7-9950-925DC1FBFF46}" destId="{53D1230D-2012-4C81-B82A-250F227C5366}" srcOrd="1" destOrd="0" presId="urn:microsoft.com/office/officeart/2009/3/layout/HorizontalOrganizationChart"/>
    <dgm:cxn modelId="{A0D31201-E0B0-4F2B-93E6-DC148B8915B9}" type="presParOf" srcId="{53D1230D-2012-4C81-B82A-250F227C5366}" destId="{D5D4C4D7-0A2A-493A-B932-15A3129B5889}" srcOrd="0" destOrd="0" presId="urn:microsoft.com/office/officeart/2009/3/layout/HorizontalOrganizationChart"/>
    <dgm:cxn modelId="{78B37574-D212-40B1-A2DB-7E33A6B1413F}" type="presParOf" srcId="{D5D4C4D7-0A2A-493A-B932-15A3129B5889}" destId="{AA7ACD4A-B851-460A-BC27-680FB7445BC2}" srcOrd="0" destOrd="0" presId="urn:microsoft.com/office/officeart/2009/3/layout/HorizontalOrganizationChart"/>
    <dgm:cxn modelId="{68228A5B-3175-462E-BCC7-31584D6A05B2}" type="presParOf" srcId="{D5D4C4D7-0A2A-493A-B932-15A3129B5889}" destId="{7859D3B4-B8A8-4793-B3C9-1C1A9A186A97}" srcOrd="1" destOrd="0" presId="urn:microsoft.com/office/officeart/2009/3/layout/HorizontalOrganizationChart"/>
    <dgm:cxn modelId="{7F47E4F2-D20A-41BF-8341-410B37A963EA}" type="presParOf" srcId="{53D1230D-2012-4C81-B82A-250F227C5366}" destId="{40DC2A50-1EC5-42E2-BC50-E468468D9F33}" srcOrd="1" destOrd="0" presId="urn:microsoft.com/office/officeart/2009/3/layout/HorizontalOrganizationChart"/>
    <dgm:cxn modelId="{6CAAA545-07C5-4AE8-94F9-76465E190611}" type="presParOf" srcId="{53D1230D-2012-4C81-B82A-250F227C5366}" destId="{523F6AF4-3730-4FC1-8605-B91DCF884B69}" srcOrd="2" destOrd="0" presId="urn:microsoft.com/office/officeart/2009/3/layout/HorizontalOrganizationChart"/>
    <dgm:cxn modelId="{4D3C84B7-2ABC-43E2-9E00-38FEEA07FFE8}" type="presParOf" srcId="{DFE4286F-DF65-4AD7-9950-925DC1FBFF46}" destId="{90E55C49-CCBF-4734-B397-A967C8357619}" srcOrd="2" destOrd="0" presId="urn:microsoft.com/office/officeart/2009/3/layout/HorizontalOrganizationChart"/>
    <dgm:cxn modelId="{935E2200-A833-4403-8A4F-525747DBB5BB}" type="presParOf" srcId="{DFE4286F-DF65-4AD7-9950-925DC1FBFF46}" destId="{AA32FB2E-58E9-4750-B9A2-A3DD4732EA6A}" srcOrd="3" destOrd="0" presId="urn:microsoft.com/office/officeart/2009/3/layout/HorizontalOrganizationChart"/>
    <dgm:cxn modelId="{E2C25CFB-FCEB-477E-9D81-FED8392A4766}" type="presParOf" srcId="{AA32FB2E-58E9-4750-B9A2-A3DD4732EA6A}" destId="{8C02AAC0-FC9C-4689-A251-ED4B20236034}" srcOrd="0" destOrd="0" presId="urn:microsoft.com/office/officeart/2009/3/layout/HorizontalOrganizationChart"/>
    <dgm:cxn modelId="{DDC6FD9F-B871-41E6-A7B3-98ADB0BED2FE}" type="presParOf" srcId="{8C02AAC0-FC9C-4689-A251-ED4B20236034}" destId="{CFBB7E77-EC38-4B87-BDF9-EB7695551720}" srcOrd="0" destOrd="0" presId="urn:microsoft.com/office/officeart/2009/3/layout/HorizontalOrganizationChart"/>
    <dgm:cxn modelId="{4645E787-F672-4311-80B0-52C860D66391}" type="presParOf" srcId="{8C02AAC0-FC9C-4689-A251-ED4B20236034}" destId="{F8A2E4CC-575C-4AE0-A79B-7CC662037864}" srcOrd="1" destOrd="0" presId="urn:microsoft.com/office/officeart/2009/3/layout/HorizontalOrganizationChart"/>
    <dgm:cxn modelId="{77AB6AC7-8F77-472C-AA79-3DFEB9CB4BD9}" type="presParOf" srcId="{AA32FB2E-58E9-4750-B9A2-A3DD4732EA6A}" destId="{E78F01DD-C05A-45A0-A04A-0E3FB1F37E46}" srcOrd="1" destOrd="0" presId="urn:microsoft.com/office/officeart/2009/3/layout/HorizontalOrganizationChart"/>
    <dgm:cxn modelId="{40967D9A-9663-4B4D-B887-3B4DDE835811}" type="presParOf" srcId="{AA32FB2E-58E9-4750-B9A2-A3DD4732EA6A}" destId="{8532628E-8CBF-46ED-80EA-9E50A6D80D5D}" srcOrd="2" destOrd="0" presId="urn:microsoft.com/office/officeart/2009/3/layout/HorizontalOrganizationChart"/>
    <dgm:cxn modelId="{0F69CA76-4033-4A54-AC64-5F2D3D793DDC}" type="presParOf" srcId="{DFE4286F-DF65-4AD7-9950-925DC1FBFF46}" destId="{14FA4735-3C27-4C01-94C7-FEE9355D805E}" srcOrd="4" destOrd="0" presId="urn:microsoft.com/office/officeart/2009/3/layout/HorizontalOrganizationChart"/>
    <dgm:cxn modelId="{F1EA1F69-B869-461F-ABB2-1A92F3EFFBEB}" type="presParOf" srcId="{DFE4286F-DF65-4AD7-9950-925DC1FBFF46}" destId="{B8611B4F-E665-4DCB-909D-760C79CBE343}" srcOrd="5" destOrd="0" presId="urn:microsoft.com/office/officeart/2009/3/layout/HorizontalOrganizationChart"/>
    <dgm:cxn modelId="{8D9F9E04-5123-46CF-819E-700B9BB33CA3}" type="presParOf" srcId="{B8611B4F-E665-4DCB-909D-760C79CBE343}" destId="{A7E45250-70F3-44BF-99C3-B0FE6069476B}" srcOrd="0" destOrd="0" presId="urn:microsoft.com/office/officeart/2009/3/layout/HorizontalOrganizationChart"/>
    <dgm:cxn modelId="{44585ED9-A2D6-46F4-86E4-4B8EC92F94FA}" type="presParOf" srcId="{A7E45250-70F3-44BF-99C3-B0FE6069476B}" destId="{3055EBDB-5534-4DBD-A79D-AD2DAFC5453D}" srcOrd="0" destOrd="0" presId="urn:microsoft.com/office/officeart/2009/3/layout/HorizontalOrganizationChart"/>
    <dgm:cxn modelId="{C2B9762B-0E65-42CB-861C-9D0FD718FEE2}" type="presParOf" srcId="{A7E45250-70F3-44BF-99C3-B0FE6069476B}" destId="{43B87724-D7F2-4001-9B15-E8B03B6D1371}" srcOrd="1" destOrd="0" presId="urn:microsoft.com/office/officeart/2009/3/layout/HorizontalOrganizationChart"/>
    <dgm:cxn modelId="{3CF2808F-9B88-4CFC-A1A6-3CD443599E9A}" type="presParOf" srcId="{B8611B4F-E665-4DCB-909D-760C79CBE343}" destId="{F22A8A01-9DAF-4A4E-A347-BD83168F1458}" srcOrd="1" destOrd="0" presId="urn:microsoft.com/office/officeart/2009/3/layout/HorizontalOrganizationChart"/>
    <dgm:cxn modelId="{C646A721-F2E2-4819-A7A1-59ED4BB6696F}" type="presParOf" srcId="{B8611B4F-E665-4DCB-909D-760C79CBE343}" destId="{8AB78F50-CB95-40D1-BF9C-428CE230A7DA}" srcOrd="2" destOrd="0" presId="urn:microsoft.com/office/officeart/2009/3/layout/HorizontalOrganizationChart"/>
    <dgm:cxn modelId="{3C1A9FB0-AC6E-45E8-80F7-A48B2146683E}" type="presParOf" srcId="{7A25DBEC-363E-46D9-B5CC-4868AB2315EA}" destId="{DD19C1EE-4EF0-4A39-BE8B-1C4998A4E57E}" srcOrd="2" destOrd="0" presId="urn:microsoft.com/office/officeart/2009/3/layout/HorizontalOrganizationChart"/>
    <dgm:cxn modelId="{79A097ED-A59F-40FF-81D7-E7C7C764B5D8}" type="presParOf" srcId="{ED074165-EBBD-4FB2-8B12-B1978A78EA82}" destId="{C6EDB7A7-BECC-458B-AAB1-42E191B12328}" srcOrd="4" destOrd="0" presId="urn:microsoft.com/office/officeart/2009/3/layout/HorizontalOrganizationChart"/>
    <dgm:cxn modelId="{49648664-3C45-4726-94E2-085C4858A539}" type="presParOf" srcId="{ED074165-EBBD-4FB2-8B12-B1978A78EA82}" destId="{C95D5BE7-5049-4594-88F4-B3B6CDC0167C}" srcOrd="5" destOrd="0" presId="urn:microsoft.com/office/officeart/2009/3/layout/HorizontalOrganizationChart"/>
    <dgm:cxn modelId="{24983BD2-CEE3-4EC6-86F8-A42ABF571C61}" type="presParOf" srcId="{C95D5BE7-5049-4594-88F4-B3B6CDC0167C}" destId="{0AEDE72C-2A31-4FD2-89B2-8503887730E2}" srcOrd="0" destOrd="0" presId="urn:microsoft.com/office/officeart/2009/3/layout/HorizontalOrganizationChart"/>
    <dgm:cxn modelId="{A31A6FCA-2807-4AD0-B7E1-9F2B6C1E9151}" type="presParOf" srcId="{0AEDE72C-2A31-4FD2-89B2-8503887730E2}" destId="{EDA44014-F5DE-4CCB-98BC-39AA9C9C8B59}" srcOrd="0" destOrd="0" presId="urn:microsoft.com/office/officeart/2009/3/layout/HorizontalOrganizationChart"/>
    <dgm:cxn modelId="{518C9F8E-FE23-4632-9DBF-13A64907ACA6}" type="presParOf" srcId="{0AEDE72C-2A31-4FD2-89B2-8503887730E2}" destId="{FBE57A52-BC64-4851-8689-ADA8EC570CC4}" srcOrd="1" destOrd="0" presId="urn:microsoft.com/office/officeart/2009/3/layout/HorizontalOrganizationChart"/>
    <dgm:cxn modelId="{E44DF364-1AAF-40AE-8894-B30A816E1CBC}" type="presParOf" srcId="{C95D5BE7-5049-4594-88F4-B3B6CDC0167C}" destId="{0B40AC7E-743A-4189-AC5B-E4CAAD20F92A}" srcOrd="1" destOrd="0" presId="urn:microsoft.com/office/officeart/2009/3/layout/HorizontalOrganizationChart"/>
    <dgm:cxn modelId="{C518A82C-EAEB-40F5-9E09-8C9580BCBEED}" type="presParOf" srcId="{C95D5BE7-5049-4594-88F4-B3B6CDC0167C}" destId="{EFFCCB45-24B8-432D-B1F3-B0DB70EC3BEB}" srcOrd="2" destOrd="0" presId="urn:microsoft.com/office/officeart/2009/3/layout/HorizontalOrganizationChart"/>
    <dgm:cxn modelId="{81DB5A4D-5164-4835-9AD5-470AAEE69EFE}" type="presParOf" srcId="{ED074165-EBBD-4FB2-8B12-B1978A78EA82}" destId="{7B7AC510-0C94-4094-AC26-A1831956CD8A}" srcOrd="6" destOrd="0" presId="urn:microsoft.com/office/officeart/2009/3/layout/HorizontalOrganizationChart"/>
    <dgm:cxn modelId="{041B7A56-3E86-4258-A077-670AC1C02FE9}" type="presParOf" srcId="{ED074165-EBBD-4FB2-8B12-B1978A78EA82}" destId="{B40A7AC2-63B7-4DF1-8657-4EECA6B9F9B5}" srcOrd="7" destOrd="0" presId="urn:microsoft.com/office/officeart/2009/3/layout/HorizontalOrganizationChart"/>
    <dgm:cxn modelId="{CEECA0DC-7AA3-43DB-A054-2F1F37045E66}" type="presParOf" srcId="{B40A7AC2-63B7-4DF1-8657-4EECA6B9F9B5}" destId="{08B2E7B8-4084-4C9F-9E0E-47FFFF8669FF}" srcOrd="0" destOrd="0" presId="urn:microsoft.com/office/officeart/2009/3/layout/HorizontalOrganizationChart"/>
    <dgm:cxn modelId="{9DB09AD6-912B-4580-8295-9C06FAAA366E}" type="presParOf" srcId="{08B2E7B8-4084-4C9F-9E0E-47FFFF8669FF}" destId="{EE5B9C8B-73AF-46AC-8A2A-69CEC4CC327C}" srcOrd="0" destOrd="0" presId="urn:microsoft.com/office/officeart/2009/3/layout/HorizontalOrganizationChart"/>
    <dgm:cxn modelId="{22F426E1-E018-4654-9E91-ABF89D24EB7B}" type="presParOf" srcId="{08B2E7B8-4084-4C9F-9E0E-47FFFF8669FF}" destId="{76C6FD33-4740-4888-A8BA-FD7B71B0D558}" srcOrd="1" destOrd="0" presId="urn:microsoft.com/office/officeart/2009/3/layout/HorizontalOrganizationChart"/>
    <dgm:cxn modelId="{A17CE9E6-6555-41D6-8451-1FED16059970}" type="presParOf" srcId="{B40A7AC2-63B7-4DF1-8657-4EECA6B9F9B5}" destId="{0B4BAC40-D547-445F-BC53-13FF86C3691A}" srcOrd="1" destOrd="0" presId="urn:microsoft.com/office/officeart/2009/3/layout/HorizontalOrganizationChart"/>
    <dgm:cxn modelId="{C151F015-59E0-4FDC-B244-378E653E87D9}" type="presParOf" srcId="{B40A7AC2-63B7-4DF1-8657-4EECA6B9F9B5}" destId="{3833F607-2F42-4D29-9128-D8A216AEDEC9}" srcOrd="2" destOrd="0" presId="urn:microsoft.com/office/officeart/2009/3/layout/HorizontalOrganizationChart"/>
    <dgm:cxn modelId="{1A287A9F-BF7A-4195-A414-3FAC7D0E623A}" type="presParOf" srcId="{ED074165-EBBD-4FB2-8B12-B1978A78EA82}" destId="{3DE53D33-2E74-4C7F-A434-F0CE98B872C7}" srcOrd="8" destOrd="0" presId="urn:microsoft.com/office/officeart/2009/3/layout/HorizontalOrganizationChart"/>
    <dgm:cxn modelId="{E022596B-A415-41F9-BD9A-B12D3C1C4CD4}" type="presParOf" srcId="{ED074165-EBBD-4FB2-8B12-B1978A78EA82}" destId="{6CA4F15D-66B8-48CE-9399-39E7DC2E9146}" srcOrd="9" destOrd="0" presId="urn:microsoft.com/office/officeart/2009/3/layout/HorizontalOrganizationChart"/>
    <dgm:cxn modelId="{77905EF5-191B-4DDB-8F1C-F42513C2BE3F}" type="presParOf" srcId="{6CA4F15D-66B8-48CE-9399-39E7DC2E9146}" destId="{229A4EDD-A1EF-4A5F-A942-3E56D20CA483}" srcOrd="0" destOrd="0" presId="urn:microsoft.com/office/officeart/2009/3/layout/HorizontalOrganizationChart"/>
    <dgm:cxn modelId="{3C1F9B86-A831-4FEF-AFBB-E4955CB51348}" type="presParOf" srcId="{229A4EDD-A1EF-4A5F-A942-3E56D20CA483}" destId="{A56605DD-E46B-4EFE-A57A-0E1957B5C6E7}" srcOrd="0" destOrd="0" presId="urn:microsoft.com/office/officeart/2009/3/layout/HorizontalOrganizationChart"/>
    <dgm:cxn modelId="{64EABD37-7F8F-4001-BEC8-D2897A02CF44}" type="presParOf" srcId="{229A4EDD-A1EF-4A5F-A942-3E56D20CA483}" destId="{9D6AC511-93E0-42FC-AABB-D24B31758959}" srcOrd="1" destOrd="0" presId="urn:microsoft.com/office/officeart/2009/3/layout/HorizontalOrganizationChart"/>
    <dgm:cxn modelId="{2390D003-FA10-4803-9304-A1F577DACB65}" type="presParOf" srcId="{6CA4F15D-66B8-48CE-9399-39E7DC2E9146}" destId="{1FDEB48D-6819-45E6-BE00-3490CAF6F056}" srcOrd="1" destOrd="0" presId="urn:microsoft.com/office/officeart/2009/3/layout/HorizontalOrganizationChart"/>
    <dgm:cxn modelId="{79B3315E-AC94-41DE-8EBE-1FD12891C75C}" type="presParOf" srcId="{6CA4F15D-66B8-48CE-9399-39E7DC2E9146}" destId="{05F38E57-552F-4D0B-9C16-007CBA5E36FB}" srcOrd="2" destOrd="0" presId="urn:microsoft.com/office/officeart/2009/3/layout/HorizontalOrganizationChart"/>
    <dgm:cxn modelId="{F63453E5-A52E-44D1-BC2C-7CF8CF6F2CC1}" type="presParOf" srcId="{ED074165-EBBD-4FB2-8B12-B1978A78EA82}" destId="{6B32D3FB-86B3-48E2-A3E1-E11470983903}" srcOrd="10" destOrd="0" presId="urn:microsoft.com/office/officeart/2009/3/layout/HorizontalOrganizationChart"/>
    <dgm:cxn modelId="{DE446D59-E09B-4A0A-A2F1-4032B91C1405}" type="presParOf" srcId="{ED074165-EBBD-4FB2-8B12-B1978A78EA82}" destId="{A2ACA50D-4C70-4282-9866-8B30F59036C0}" srcOrd="11" destOrd="0" presId="urn:microsoft.com/office/officeart/2009/3/layout/HorizontalOrganizationChart"/>
    <dgm:cxn modelId="{7C69C55D-7E84-4D1C-BA7C-ECB0248166F6}" type="presParOf" srcId="{A2ACA50D-4C70-4282-9866-8B30F59036C0}" destId="{0D19ED41-15D2-4E1B-AC8F-72F77D308570}" srcOrd="0" destOrd="0" presId="urn:microsoft.com/office/officeart/2009/3/layout/HorizontalOrganizationChart"/>
    <dgm:cxn modelId="{F82F0CB7-A55C-4D90-A887-64237D2464E0}" type="presParOf" srcId="{0D19ED41-15D2-4E1B-AC8F-72F77D308570}" destId="{FAB4A5B3-6627-4E20-A6E8-07675FAAC475}" srcOrd="0" destOrd="0" presId="urn:microsoft.com/office/officeart/2009/3/layout/HorizontalOrganizationChart"/>
    <dgm:cxn modelId="{256FFDED-6DCC-4B05-9981-5AC6D08B7DE6}" type="presParOf" srcId="{0D19ED41-15D2-4E1B-AC8F-72F77D308570}" destId="{9DD89C04-97DB-43A4-B885-C3F8C646367B}" srcOrd="1" destOrd="0" presId="urn:microsoft.com/office/officeart/2009/3/layout/HorizontalOrganizationChart"/>
    <dgm:cxn modelId="{08B5F46E-2ED5-4D08-AE1E-53FD2D32E1DC}" type="presParOf" srcId="{A2ACA50D-4C70-4282-9866-8B30F59036C0}" destId="{662C2E66-7719-4484-9F40-13E11177F58F}" srcOrd="1" destOrd="0" presId="urn:microsoft.com/office/officeart/2009/3/layout/HorizontalOrganizationChart"/>
    <dgm:cxn modelId="{70FF9976-B792-499A-8C7A-B9DD01CD343D}" type="presParOf" srcId="{A2ACA50D-4C70-4282-9866-8B30F59036C0}" destId="{3EB9F107-2816-440D-9B0B-404CB19D56D6}" srcOrd="2" destOrd="0" presId="urn:microsoft.com/office/officeart/2009/3/layout/HorizontalOrganizationChart"/>
    <dgm:cxn modelId="{0A7A8836-E175-4E97-8271-4B3ADFE46A9F}" type="presParOf" srcId="{ED074165-EBBD-4FB2-8B12-B1978A78EA82}" destId="{B39F3F35-017C-421E-B3A0-BB11E401375D}" srcOrd="12" destOrd="0" presId="urn:microsoft.com/office/officeart/2009/3/layout/HorizontalOrganizationChart"/>
    <dgm:cxn modelId="{CA84C9EB-9DEA-44C3-B2EA-ED95F1063102}" type="presParOf" srcId="{ED074165-EBBD-4FB2-8B12-B1978A78EA82}" destId="{FFDEFC70-D328-40E1-88D3-9AC59FD1F919}" srcOrd="13" destOrd="0" presId="urn:microsoft.com/office/officeart/2009/3/layout/HorizontalOrganizationChart"/>
    <dgm:cxn modelId="{0052A6E0-BE67-4E31-8C3D-38EB2A538B94}" type="presParOf" srcId="{FFDEFC70-D328-40E1-88D3-9AC59FD1F919}" destId="{3B126194-C90B-420E-8247-0907845E406A}" srcOrd="0" destOrd="0" presId="urn:microsoft.com/office/officeart/2009/3/layout/HorizontalOrganizationChart"/>
    <dgm:cxn modelId="{BE7E564A-ED26-4A2C-AE16-4641CA45D423}" type="presParOf" srcId="{3B126194-C90B-420E-8247-0907845E406A}" destId="{E1D9EBD3-CDDE-4DDB-AD6B-31ADCDEEAC60}" srcOrd="0" destOrd="0" presId="urn:microsoft.com/office/officeart/2009/3/layout/HorizontalOrganizationChart"/>
    <dgm:cxn modelId="{F6248E75-0CE7-4FF3-A492-66C4A251D2D0}" type="presParOf" srcId="{3B126194-C90B-420E-8247-0907845E406A}" destId="{E936BE5A-DB2E-4B91-8972-7E6F77BB7B9C}" srcOrd="1" destOrd="0" presId="urn:microsoft.com/office/officeart/2009/3/layout/HorizontalOrganizationChart"/>
    <dgm:cxn modelId="{E3C24B07-8519-4E81-B0F0-6662D77AC7F0}" type="presParOf" srcId="{FFDEFC70-D328-40E1-88D3-9AC59FD1F919}" destId="{7ADC2AE1-D8DD-4D90-BEE2-2586627A2BC2}" srcOrd="1" destOrd="0" presId="urn:microsoft.com/office/officeart/2009/3/layout/HorizontalOrganizationChart"/>
    <dgm:cxn modelId="{E8C098FE-9A1D-42A7-80C7-14E4CF8D35D8}" type="presParOf" srcId="{FFDEFC70-D328-40E1-88D3-9AC59FD1F919}" destId="{90ED6E1E-51AB-4199-9C80-8C37F71B7E39}" srcOrd="2" destOrd="0" presId="urn:microsoft.com/office/officeart/2009/3/layout/HorizontalOrganizationChart"/>
    <dgm:cxn modelId="{6504FB2A-9C25-4ECB-A96D-CB3034BC71BE}" type="presParOf" srcId="{ED074165-EBBD-4FB2-8B12-B1978A78EA82}" destId="{666FF521-C865-4E6B-B04C-9DC552680601}" srcOrd="14" destOrd="0" presId="urn:microsoft.com/office/officeart/2009/3/layout/HorizontalOrganizationChart"/>
    <dgm:cxn modelId="{B85AA781-6DE6-401B-949F-8DC012C3B52E}" type="presParOf" srcId="{ED074165-EBBD-4FB2-8B12-B1978A78EA82}" destId="{BDBF57D7-5497-4E04-9258-33C869E5C039}" srcOrd="15" destOrd="0" presId="urn:microsoft.com/office/officeart/2009/3/layout/HorizontalOrganizationChart"/>
    <dgm:cxn modelId="{83B93C0E-38EB-4D6A-B0AE-C99679FF153D}" type="presParOf" srcId="{BDBF57D7-5497-4E04-9258-33C869E5C039}" destId="{908D1F50-D297-48CF-83D2-82102F278C10}" srcOrd="0" destOrd="0" presId="urn:microsoft.com/office/officeart/2009/3/layout/HorizontalOrganizationChart"/>
    <dgm:cxn modelId="{0A967954-4847-4C87-8F8D-5C4D9378F419}" type="presParOf" srcId="{908D1F50-D297-48CF-83D2-82102F278C10}" destId="{0745F667-4836-428C-BCFF-75087B5FD584}" srcOrd="0" destOrd="0" presId="urn:microsoft.com/office/officeart/2009/3/layout/HorizontalOrganizationChart"/>
    <dgm:cxn modelId="{EE9451AB-0ED0-4F11-8DEB-DEDACE9FD84C}" type="presParOf" srcId="{908D1F50-D297-48CF-83D2-82102F278C10}" destId="{A210C312-4582-41FA-B83D-EB0CA68BB7C3}" srcOrd="1" destOrd="0" presId="urn:microsoft.com/office/officeart/2009/3/layout/HorizontalOrganizationChart"/>
    <dgm:cxn modelId="{0B32AEEC-DBDD-47D2-AB16-18EDEDBEE483}" type="presParOf" srcId="{BDBF57D7-5497-4E04-9258-33C869E5C039}" destId="{0A9D4905-2C72-44AC-A0AB-BD430CAA32C5}" srcOrd="1" destOrd="0" presId="urn:microsoft.com/office/officeart/2009/3/layout/HorizontalOrganizationChart"/>
    <dgm:cxn modelId="{AFAAFED0-74FF-4D49-B512-E84B82B95C1C}" type="presParOf" srcId="{0A9D4905-2C72-44AC-A0AB-BD430CAA32C5}" destId="{05F5ED07-6CBF-4DD5-B667-7F57A72C5501}" srcOrd="0" destOrd="0" presId="urn:microsoft.com/office/officeart/2009/3/layout/HorizontalOrganizationChart"/>
    <dgm:cxn modelId="{E11B0D84-4413-4AF7-9F45-B59F7556E0C2}" type="presParOf" srcId="{0A9D4905-2C72-44AC-A0AB-BD430CAA32C5}" destId="{92BF4005-AFB0-4BF0-90AC-1B1D52F7E3CC}" srcOrd="1" destOrd="0" presId="urn:microsoft.com/office/officeart/2009/3/layout/HorizontalOrganizationChart"/>
    <dgm:cxn modelId="{79660B26-3EAB-491B-8545-821468C008C8}" type="presParOf" srcId="{92BF4005-AFB0-4BF0-90AC-1B1D52F7E3CC}" destId="{CFE9BA1F-8709-40AC-BD3F-AAA80975ADBA}" srcOrd="0" destOrd="0" presId="urn:microsoft.com/office/officeart/2009/3/layout/HorizontalOrganizationChart"/>
    <dgm:cxn modelId="{A20B522A-AD0E-4B04-AE98-CAC5013E9650}" type="presParOf" srcId="{CFE9BA1F-8709-40AC-BD3F-AAA80975ADBA}" destId="{6D17084E-9AA1-40FD-A65A-2C86B02FDE01}" srcOrd="0" destOrd="0" presId="urn:microsoft.com/office/officeart/2009/3/layout/HorizontalOrganizationChart"/>
    <dgm:cxn modelId="{687AF523-B18A-4EA2-A757-A5A761765408}" type="presParOf" srcId="{CFE9BA1F-8709-40AC-BD3F-AAA80975ADBA}" destId="{49B8CDEA-99D7-4BEE-8F37-117D7BC515AD}" srcOrd="1" destOrd="0" presId="urn:microsoft.com/office/officeart/2009/3/layout/HorizontalOrganizationChart"/>
    <dgm:cxn modelId="{37F38FE0-A2A8-48F5-964A-A34FC1B7DBDE}" type="presParOf" srcId="{92BF4005-AFB0-4BF0-90AC-1B1D52F7E3CC}" destId="{E58D018C-4EF1-40D1-988F-6D2538452D8C}" srcOrd="1" destOrd="0" presId="urn:microsoft.com/office/officeart/2009/3/layout/HorizontalOrganizationChart"/>
    <dgm:cxn modelId="{615344CA-F1C1-45E3-ADD9-68EC5C59A568}" type="presParOf" srcId="{92BF4005-AFB0-4BF0-90AC-1B1D52F7E3CC}" destId="{A0087A1B-A3C5-42BF-A587-D03EB51E614E}" srcOrd="2" destOrd="0" presId="urn:microsoft.com/office/officeart/2009/3/layout/HorizontalOrganizationChart"/>
    <dgm:cxn modelId="{B1BB78A5-52DD-4EE2-B4D8-40DC326DF3DC}" type="presParOf" srcId="{0A9D4905-2C72-44AC-A0AB-BD430CAA32C5}" destId="{47028E73-D0A4-45D0-BEA3-A7CF12E7DEA5}" srcOrd="2" destOrd="0" presId="urn:microsoft.com/office/officeart/2009/3/layout/HorizontalOrganizationChart"/>
    <dgm:cxn modelId="{EBC6B064-1D67-4872-A3EC-2BF6DB000459}" type="presParOf" srcId="{0A9D4905-2C72-44AC-A0AB-BD430CAA32C5}" destId="{8AC5A37F-9D4E-4393-9326-FEF40EC2F99D}" srcOrd="3" destOrd="0" presId="urn:microsoft.com/office/officeart/2009/3/layout/HorizontalOrganizationChart"/>
    <dgm:cxn modelId="{A97CB742-E8D0-40D4-88E3-D372BAC69AB1}" type="presParOf" srcId="{8AC5A37F-9D4E-4393-9326-FEF40EC2F99D}" destId="{10774A57-285B-477C-A068-1E748D034496}" srcOrd="0" destOrd="0" presId="urn:microsoft.com/office/officeart/2009/3/layout/HorizontalOrganizationChart"/>
    <dgm:cxn modelId="{16B0DA45-74E0-45E9-9097-613A47E71387}" type="presParOf" srcId="{10774A57-285B-477C-A068-1E748D034496}" destId="{D553613B-CEF7-4B46-ADD8-C066DDA31C72}" srcOrd="0" destOrd="0" presId="urn:microsoft.com/office/officeart/2009/3/layout/HorizontalOrganizationChart"/>
    <dgm:cxn modelId="{2E0B139B-7806-4938-9068-04D05FCEFCE7}" type="presParOf" srcId="{10774A57-285B-477C-A068-1E748D034496}" destId="{F81622B9-6057-409B-AB6B-B9F8B218C20A}" srcOrd="1" destOrd="0" presId="urn:microsoft.com/office/officeart/2009/3/layout/HorizontalOrganizationChart"/>
    <dgm:cxn modelId="{D612E995-CB86-43D7-9287-B0CACA72EDC8}" type="presParOf" srcId="{8AC5A37F-9D4E-4393-9326-FEF40EC2F99D}" destId="{FF8AB137-70B7-4C03-AAE0-3AE243604ED3}" srcOrd="1" destOrd="0" presId="urn:microsoft.com/office/officeart/2009/3/layout/HorizontalOrganizationChart"/>
    <dgm:cxn modelId="{0F45F4DA-04BC-4460-8CBC-5349C63311C8}" type="presParOf" srcId="{8AC5A37F-9D4E-4393-9326-FEF40EC2F99D}" destId="{9B980E39-1E3F-4595-95FC-5FC7B4BDCA2C}" srcOrd="2" destOrd="0" presId="urn:microsoft.com/office/officeart/2009/3/layout/HorizontalOrganizationChart"/>
    <dgm:cxn modelId="{13E01CA8-E1D3-458A-B559-3421958DFF0F}" type="presParOf" srcId="{0A9D4905-2C72-44AC-A0AB-BD430CAA32C5}" destId="{0653F699-AA7C-4E1B-B062-02C11125AB55}" srcOrd="4" destOrd="0" presId="urn:microsoft.com/office/officeart/2009/3/layout/HorizontalOrganizationChart"/>
    <dgm:cxn modelId="{9FE69CD3-02DF-4772-887C-7B5BA38790AF}" type="presParOf" srcId="{0A9D4905-2C72-44AC-A0AB-BD430CAA32C5}" destId="{3A08A32C-90D1-435A-9A92-AFC6B8566790}" srcOrd="5" destOrd="0" presId="urn:microsoft.com/office/officeart/2009/3/layout/HorizontalOrganizationChart"/>
    <dgm:cxn modelId="{53F4D6E2-91D6-4B4C-BDFD-D552A63659C6}" type="presParOf" srcId="{3A08A32C-90D1-435A-9A92-AFC6B8566790}" destId="{1082214D-EFA2-46CA-99B5-A592EC4B8A6C}" srcOrd="0" destOrd="0" presId="urn:microsoft.com/office/officeart/2009/3/layout/HorizontalOrganizationChart"/>
    <dgm:cxn modelId="{9D0DAA9F-8D74-4986-AEE6-7973B17DA760}" type="presParOf" srcId="{1082214D-EFA2-46CA-99B5-A592EC4B8A6C}" destId="{4BBE8BC7-AEC8-4225-BEBA-6F9EAF322A29}" srcOrd="0" destOrd="0" presId="urn:microsoft.com/office/officeart/2009/3/layout/HorizontalOrganizationChart"/>
    <dgm:cxn modelId="{F6EC5F0A-D617-4C7B-AA4E-1A050059F3F2}" type="presParOf" srcId="{1082214D-EFA2-46CA-99B5-A592EC4B8A6C}" destId="{BE84EA6F-9827-4832-953F-D8AB738DD7BD}" srcOrd="1" destOrd="0" presId="urn:microsoft.com/office/officeart/2009/3/layout/HorizontalOrganizationChart"/>
    <dgm:cxn modelId="{344298A6-F87F-482A-85C2-0FACE07E8EC3}" type="presParOf" srcId="{3A08A32C-90D1-435A-9A92-AFC6B8566790}" destId="{97D1724F-8BFF-4D36-9293-75EB27782679}" srcOrd="1" destOrd="0" presId="urn:microsoft.com/office/officeart/2009/3/layout/HorizontalOrganizationChart"/>
    <dgm:cxn modelId="{02C13EE9-045E-48EB-ADAC-DED4EC67B3AA}" type="presParOf" srcId="{3A08A32C-90D1-435A-9A92-AFC6B8566790}" destId="{BE5E9E7E-B749-493B-9DF8-F5123CCFD35F}" srcOrd="2" destOrd="0" presId="urn:microsoft.com/office/officeart/2009/3/layout/HorizontalOrganizationChart"/>
    <dgm:cxn modelId="{EDE3471F-B151-4EB0-BDEC-FAD5F2E7FBA5}" type="presParOf" srcId="{0A9D4905-2C72-44AC-A0AB-BD430CAA32C5}" destId="{B17B4320-CB73-433C-86DB-FF61DF16C077}" srcOrd="6" destOrd="0" presId="urn:microsoft.com/office/officeart/2009/3/layout/HorizontalOrganizationChart"/>
    <dgm:cxn modelId="{21CAA316-BBF4-4768-9948-60FC8CC83CE6}" type="presParOf" srcId="{0A9D4905-2C72-44AC-A0AB-BD430CAA32C5}" destId="{6333B2D1-BCD2-4DFD-AB89-3A4B6012CFB4}" srcOrd="7" destOrd="0" presId="urn:microsoft.com/office/officeart/2009/3/layout/HorizontalOrganizationChart"/>
    <dgm:cxn modelId="{9E3A4435-D481-43FD-85FA-80806CE383E1}" type="presParOf" srcId="{6333B2D1-BCD2-4DFD-AB89-3A4B6012CFB4}" destId="{9F30E559-06DC-416F-A139-15A19B511661}" srcOrd="0" destOrd="0" presId="urn:microsoft.com/office/officeart/2009/3/layout/HorizontalOrganizationChart"/>
    <dgm:cxn modelId="{316AC297-4195-475D-B0DF-E4075F413A79}" type="presParOf" srcId="{9F30E559-06DC-416F-A139-15A19B511661}" destId="{D8D91C56-5B2A-4E9A-AC64-3BD937E27251}" srcOrd="0" destOrd="0" presId="urn:microsoft.com/office/officeart/2009/3/layout/HorizontalOrganizationChart"/>
    <dgm:cxn modelId="{8F78971B-9A0B-490A-8F30-55B7CF93AEA2}" type="presParOf" srcId="{9F30E559-06DC-416F-A139-15A19B511661}" destId="{7C361F17-AB94-4C64-BDC3-CE78862011C5}" srcOrd="1" destOrd="0" presId="urn:microsoft.com/office/officeart/2009/3/layout/HorizontalOrganizationChart"/>
    <dgm:cxn modelId="{63C2868C-0D55-474D-B839-D42AB7460150}" type="presParOf" srcId="{6333B2D1-BCD2-4DFD-AB89-3A4B6012CFB4}" destId="{D4822581-66F3-4F75-AD6B-E7C03B85E84E}" srcOrd="1" destOrd="0" presId="urn:microsoft.com/office/officeart/2009/3/layout/HorizontalOrganizationChart"/>
    <dgm:cxn modelId="{53378915-0568-4847-AE9F-CBCFD727D7E1}" type="presParOf" srcId="{6333B2D1-BCD2-4DFD-AB89-3A4B6012CFB4}" destId="{6F8B2540-6207-452E-A791-CBBDD73BC990}" srcOrd="2" destOrd="0" presId="urn:microsoft.com/office/officeart/2009/3/layout/HorizontalOrganizationChart"/>
    <dgm:cxn modelId="{909CA64C-F035-4326-BE6C-76F0AFA2A126}" type="presParOf" srcId="{0A9D4905-2C72-44AC-A0AB-BD430CAA32C5}" destId="{1B91B962-ED6F-4C50-B530-C6F59BFFA6C3}" srcOrd="8" destOrd="0" presId="urn:microsoft.com/office/officeart/2009/3/layout/HorizontalOrganizationChart"/>
    <dgm:cxn modelId="{94AE50EB-22C8-4610-9CE7-9C6FC8929CE0}" type="presParOf" srcId="{0A9D4905-2C72-44AC-A0AB-BD430CAA32C5}" destId="{D20CCE2B-28E3-4E78-97D4-E086C8B57399}" srcOrd="9" destOrd="0" presId="urn:microsoft.com/office/officeart/2009/3/layout/HorizontalOrganizationChart"/>
    <dgm:cxn modelId="{33049224-0AD4-4E19-A648-02BC997D2561}" type="presParOf" srcId="{D20CCE2B-28E3-4E78-97D4-E086C8B57399}" destId="{8E7B9556-82A6-4B8A-8BFD-892982AAA7D3}" srcOrd="0" destOrd="0" presId="urn:microsoft.com/office/officeart/2009/3/layout/HorizontalOrganizationChart"/>
    <dgm:cxn modelId="{BB261912-F9F6-4434-AFFC-945441A6CB94}" type="presParOf" srcId="{8E7B9556-82A6-4B8A-8BFD-892982AAA7D3}" destId="{BADB564D-1C43-4292-A085-02E90A53EA44}" srcOrd="0" destOrd="0" presId="urn:microsoft.com/office/officeart/2009/3/layout/HorizontalOrganizationChart"/>
    <dgm:cxn modelId="{B5AB06C2-648E-47B6-9AF8-BB8E3C74E10F}" type="presParOf" srcId="{8E7B9556-82A6-4B8A-8BFD-892982AAA7D3}" destId="{84BFACB3-985E-4BB0-9000-5A69B72CF4A4}" srcOrd="1" destOrd="0" presId="urn:microsoft.com/office/officeart/2009/3/layout/HorizontalOrganizationChart"/>
    <dgm:cxn modelId="{FC771560-7290-497B-B322-C8A2D0E21C6E}" type="presParOf" srcId="{D20CCE2B-28E3-4E78-97D4-E086C8B57399}" destId="{7A92B65E-9ED5-46B0-8064-7BF5D7292482}" srcOrd="1" destOrd="0" presId="urn:microsoft.com/office/officeart/2009/3/layout/HorizontalOrganizationChart"/>
    <dgm:cxn modelId="{17C3BF14-3D2B-48EB-9887-11AB3A3E1583}" type="presParOf" srcId="{D20CCE2B-28E3-4E78-97D4-E086C8B57399}" destId="{E8F64D35-5B87-412B-AEC7-504E979D2F61}" srcOrd="2" destOrd="0" presId="urn:microsoft.com/office/officeart/2009/3/layout/HorizontalOrganizationChart"/>
    <dgm:cxn modelId="{9404E4B8-C21F-4C21-8758-59A4A2DFFD9C}" type="presParOf" srcId="{0A9D4905-2C72-44AC-A0AB-BD430CAA32C5}" destId="{EEC9E718-890A-4E0D-A245-17E432F9107C}" srcOrd="10" destOrd="0" presId="urn:microsoft.com/office/officeart/2009/3/layout/HorizontalOrganizationChart"/>
    <dgm:cxn modelId="{D62A73F7-EBD0-4A42-9E67-8CD732CB7722}" type="presParOf" srcId="{0A9D4905-2C72-44AC-A0AB-BD430CAA32C5}" destId="{C5125874-6742-4F64-80D2-2C5C134ACD5E}" srcOrd="11" destOrd="0" presId="urn:microsoft.com/office/officeart/2009/3/layout/HorizontalOrganizationChart"/>
    <dgm:cxn modelId="{A5333573-927F-4789-99C6-5BAFA28B16B8}" type="presParOf" srcId="{C5125874-6742-4F64-80D2-2C5C134ACD5E}" destId="{9C6A9870-F01D-4B3F-A323-4B43EA7D340A}" srcOrd="0" destOrd="0" presId="urn:microsoft.com/office/officeart/2009/3/layout/HorizontalOrganizationChart"/>
    <dgm:cxn modelId="{2D231858-616F-4B8F-A35A-3C40830C9E43}" type="presParOf" srcId="{9C6A9870-F01D-4B3F-A323-4B43EA7D340A}" destId="{6CFD077E-3EEF-4489-919A-70B1706FFDAC}" srcOrd="0" destOrd="0" presId="urn:microsoft.com/office/officeart/2009/3/layout/HorizontalOrganizationChart"/>
    <dgm:cxn modelId="{C6CD6243-3AF0-4CE5-BFDB-9424E8CB7052}" type="presParOf" srcId="{9C6A9870-F01D-4B3F-A323-4B43EA7D340A}" destId="{A8599B69-5D66-4E1C-B6B9-DA3A8A2F5128}" srcOrd="1" destOrd="0" presId="urn:microsoft.com/office/officeart/2009/3/layout/HorizontalOrganizationChart"/>
    <dgm:cxn modelId="{E1F8C0EA-FF30-4C58-AE11-4BFA3DE7533D}" type="presParOf" srcId="{C5125874-6742-4F64-80D2-2C5C134ACD5E}" destId="{3D285E51-40C8-4579-8740-8C9F4B461D32}" srcOrd="1" destOrd="0" presId="urn:microsoft.com/office/officeart/2009/3/layout/HorizontalOrganizationChart"/>
    <dgm:cxn modelId="{A64608C2-17A8-436A-940E-24457B85D0B0}" type="presParOf" srcId="{C5125874-6742-4F64-80D2-2C5C134ACD5E}" destId="{1C911777-5478-45EB-B372-1929F16233F7}" srcOrd="2" destOrd="0" presId="urn:microsoft.com/office/officeart/2009/3/layout/HorizontalOrganizationChart"/>
    <dgm:cxn modelId="{F098942F-759E-421F-B771-9204A35F4C61}" type="presParOf" srcId="{0A9D4905-2C72-44AC-A0AB-BD430CAA32C5}" destId="{F83998B4-703C-4CBD-93DE-C32DF85E8AE8}" srcOrd="12" destOrd="0" presId="urn:microsoft.com/office/officeart/2009/3/layout/HorizontalOrganizationChart"/>
    <dgm:cxn modelId="{4644F2E7-0FB7-4382-8114-571D2792950C}" type="presParOf" srcId="{0A9D4905-2C72-44AC-A0AB-BD430CAA32C5}" destId="{E8E34883-8F74-4821-8881-B5B8DE1227CA}" srcOrd="13" destOrd="0" presId="urn:microsoft.com/office/officeart/2009/3/layout/HorizontalOrganizationChart"/>
    <dgm:cxn modelId="{3A3BB49F-2AAC-4FD3-B41A-B95EFCB37DB5}" type="presParOf" srcId="{E8E34883-8F74-4821-8881-B5B8DE1227CA}" destId="{EE54B031-9CB5-44C2-9139-7AED9E5DAC0E}" srcOrd="0" destOrd="0" presId="urn:microsoft.com/office/officeart/2009/3/layout/HorizontalOrganizationChart"/>
    <dgm:cxn modelId="{1E30E3A3-86D1-4553-AFF9-86371725F1A4}" type="presParOf" srcId="{EE54B031-9CB5-44C2-9139-7AED9E5DAC0E}" destId="{1AB9648D-2BD4-43CC-9BA2-C54EDFB727A9}" srcOrd="0" destOrd="0" presId="urn:microsoft.com/office/officeart/2009/3/layout/HorizontalOrganizationChart"/>
    <dgm:cxn modelId="{61462E61-4153-47AE-BAC9-91C2C6353D33}" type="presParOf" srcId="{EE54B031-9CB5-44C2-9139-7AED9E5DAC0E}" destId="{B5A3DE05-4F2B-4B1A-AF5B-F58467A40F78}" srcOrd="1" destOrd="0" presId="urn:microsoft.com/office/officeart/2009/3/layout/HorizontalOrganizationChart"/>
    <dgm:cxn modelId="{C25154A2-3253-49C3-B512-39A1DEF75F7B}" type="presParOf" srcId="{E8E34883-8F74-4821-8881-B5B8DE1227CA}" destId="{0F3861FF-6CDF-4CF1-8739-8BB86C76027C}" srcOrd="1" destOrd="0" presId="urn:microsoft.com/office/officeart/2009/3/layout/HorizontalOrganizationChart"/>
    <dgm:cxn modelId="{EE1A7636-9F74-4C91-9A50-4964871E8922}" type="presParOf" srcId="{E8E34883-8F74-4821-8881-B5B8DE1227CA}" destId="{1EA30769-E66B-49BF-96B8-C3BB1AAE68C1}" srcOrd="2" destOrd="0" presId="urn:microsoft.com/office/officeart/2009/3/layout/HorizontalOrganizationChart"/>
    <dgm:cxn modelId="{2C7B9112-FF22-48E6-9976-2805E89A30DD}" type="presParOf" srcId="{0A9D4905-2C72-44AC-A0AB-BD430CAA32C5}" destId="{8C9C110B-EA85-4127-89FC-E1FCCB43F5A8}" srcOrd="14" destOrd="0" presId="urn:microsoft.com/office/officeart/2009/3/layout/HorizontalOrganizationChart"/>
    <dgm:cxn modelId="{52369F5D-3B6B-45C7-97A3-9E9070658DFE}" type="presParOf" srcId="{0A9D4905-2C72-44AC-A0AB-BD430CAA32C5}" destId="{9E08A63F-3E83-4A1E-81A6-FAC15AC3D24B}" srcOrd="15" destOrd="0" presId="urn:microsoft.com/office/officeart/2009/3/layout/HorizontalOrganizationChart"/>
    <dgm:cxn modelId="{D20D4932-5EF2-4BE1-8BCE-F18655487929}" type="presParOf" srcId="{9E08A63F-3E83-4A1E-81A6-FAC15AC3D24B}" destId="{B6BE9CAB-1830-4896-84A9-C58D6FE544D2}" srcOrd="0" destOrd="0" presId="urn:microsoft.com/office/officeart/2009/3/layout/HorizontalOrganizationChart"/>
    <dgm:cxn modelId="{D330356E-8123-4358-98CD-A2D143224644}" type="presParOf" srcId="{B6BE9CAB-1830-4896-84A9-C58D6FE544D2}" destId="{737635E7-496F-45DA-AE12-D82589EBC9AB}" srcOrd="0" destOrd="0" presId="urn:microsoft.com/office/officeart/2009/3/layout/HorizontalOrganizationChart"/>
    <dgm:cxn modelId="{6687840A-3491-44A3-9298-B210A3E87113}" type="presParOf" srcId="{B6BE9CAB-1830-4896-84A9-C58D6FE544D2}" destId="{140D42C5-4436-4133-9305-D37002C6DE4F}" srcOrd="1" destOrd="0" presId="urn:microsoft.com/office/officeart/2009/3/layout/HorizontalOrganizationChart"/>
    <dgm:cxn modelId="{F74A54E2-AF20-43A3-8A58-E67CF0320098}" type="presParOf" srcId="{9E08A63F-3E83-4A1E-81A6-FAC15AC3D24B}" destId="{46A0989A-C475-41E5-95E5-5466A9483902}" srcOrd="1" destOrd="0" presId="urn:microsoft.com/office/officeart/2009/3/layout/HorizontalOrganizationChart"/>
    <dgm:cxn modelId="{4F96D4C5-3300-4124-8A61-F0F9B3F9BA4A}" type="presParOf" srcId="{9E08A63F-3E83-4A1E-81A6-FAC15AC3D24B}" destId="{94E2E08C-668A-402B-BA3B-F825B49062FF}" srcOrd="2" destOrd="0" presId="urn:microsoft.com/office/officeart/2009/3/layout/HorizontalOrganizationChart"/>
    <dgm:cxn modelId="{7D6D66BA-E8C1-4CA9-BA3D-96C9263F2593}" type="presParOf" srcId="{0A9D4905-2C72-44AC-A0AB-BD430CAA32C5}" destId="{67ADB2C9-6211-4A1C-8E96-5037CDA3FF10}" srcOrd="16" destOrd="0" presId="urn:microsoft.com/office/officeart/2009/3/layout/HorizontalOrganizationChart"/>
    <dgm:cxn modelId="{5C221189-87BA-4FFE-B446-203C3678375F}" type="presParOf" srcId="{0A9D4905-2C72-44AC-A0AB-BD430CAA32C5}" destId="{FCAB7971-D56B-48A7-8179-DA385B325438}" srcOrd="17" destOrd="0" presId="urn:microsoft.com/office/officeart/2009/3/layout/HorizontalOrganizationChart"/>
    <dgm:cxn modelId="{34B8862D-5EAE-478A-A27A-191813430A5E}" type="presParOf" srcId="{FCAB7971-D56B-48A7-8179-DA385B325438}" destId="{AC1B4661-1099-4D65-B317-7D04FE481811}" srcOrd="0" destOrd="0" presId="urn:microsoft.com/office/officeart/2009/3/layout/HorizontalOrganizationChart"/>
    <dgm:cxn modelId="{E99A48A6-E3BE-4BC6-93DA-11116FF8B217}" type="presParOf" srcId="{AC1B4661-1099-4D65-B317-7D04FE481811}" destId="{BA7B2BBF-2524-4F40-909B-69FE87ECF3C9}" srcOrd="0" destOrd="0" presId="urn:microsoft.com/office/officeart/2009/3/layout/HorizontalOrganizationChart"/>
    <dgm:cxn modelId="{4B4F8D9A-F6D4-4986-A735-A0711AFD3FA3}" type="presParOf" srcId="{AC1B4661-1099-4D65-B317-7D04FE481811}" destId="{EBB1BF33-E6EF-4596-94BE-FDD61E8B8A70}" srcOrd="1" destOrd="0" presId="urn:microsoft.com/office/officeart/2009/3/layout/HorizontalOrganizationChart"/>
    <dgm:cxn modelId="{1277A81B-B513-4315-B9E5-7D746426500B}" type="presParOf" srcId="{FCAB7971-D56B-48A7-8179-DA385B325438}" destId="{BDFB7FBA-7F60-4679-9DE5-69F8E0F21904}" srcOrd="1" destOrd="0" presId="urn:microsoft.com/office/officeart/2009/3/layout/HorizontalOrganizationChart"/>
    <dgm:cxn modelId="{EA795DE3-5D0A-441A-8206-37565B6EA7A9}" type="presParOf" srcId="{FCAB7971-D56B-48A7-8179-DA385B325438}" destId="{D749376D-5731-47C3-B67F-880F9E28A98B}" srcOrd="2" destOrd="0" presId="urn:microsoft.com/office/officeart/2009/3/layout/HorizontalOrganizationChart"/>
    <dgm:cxn modelId="{33945D7B-42A9-499A-8343-C918C8AA8AEA}" type="presParOf" srcId="{BDBF57D7-5497-4E04-9258-33C869E5C039}" destId="{E80DDA4A-971D-42E7-8963-51DF03B6268A}" srcOrd="2" destOrd="0" presId="urn:microsoft.com/office/officeart/2009/3/layout/HorizontalOrganizationChart"/>
    <dgm:cxn modelId="{D9C5F4A0-DD53-4221-9DEF-54F105194216}" type="presParOf" srcId="{ED074165-EBBD-4FB2-8B12-B1978A78EA82}" destId="{113C5748-38FC-4EFB-BAE1-96A97C23F765}" srcOrd="16" destOrd="0" presId="urn:microsoft.com/office/officeart/2009/3/layout/HorizontalOrganizationChart"/>
    <dgm:cxn modelId="{51C712E2-DEB0-4C63-9C85-25CF4E1061D1}" type="presParOf" srcId="{ED074165-EBBD-4FB2-8B12-B1978A78EA82}" destId="{FD09DF08-6155-4672-A742-95BD0EF3A1CF}" srcOrd="17" destOrd="0" presId="urn:microsoft.com/office/officeart/2009/3/layout/HorizontalOrganizationChart"/>
    <dgm:cxn modelId="{268F1F58-00A2-4268-BD66-AC33B2C57072}" type="presParOf" srcId="{FD09DF08-6155-4672-A742-95BD0EF3A1CF}" destId="{97A29FD4-8ED4-477E-923A-161594F31FFD}" srcOrd="0" destOrd="0" presId="urn:microsoft.com/office/officeart/2009/3/layout/HorizontalOrganizationChart"/>
    <dgm:cxn modelId="{4107825E-D6D4-460E-98BD-342716A1EC09}" type="presParOf" srcId="{97A29FD4-8ED4-477E-923A-161594F31FFD}" destId="{AE02685C-838B-4B00-83EB-32BB97CEB824}" srcOrd="0" destOrd="0" presId="urn:microsoft.com/office/officeart/2009/3/layout/HorizontalOrganizationChart"/>
    <dgm:cxn modelId="{313C7863-8710-4969-996E-0441248B3344}" type="presParOf" srcId="{97A29FD4-8ED4-477E-923A-161594F31FFD}" destId="{FEC32502-6CFD-49E3-9430-67F582AC7854}" srcOrd="1" destOrd="0" presId="urn:microsoft.com/office/officeart/2009/3/layout/HorizontalOrganizationChart"/>
    <dgm:cxn modelId="{2FF1DAD4-CD72-4085-8227-E90B0475CEA9}" type="presParOf" srcId="{FD09DF08-6155-4672-A742-95BD0EF3A1CF}" destId="{FF8EC590-2DD5-4A92-90CB-798B44F45DC0}" srcOrd="1" destOrd="0" presId="urn:microsoft.com/office/officeart/2009/3/layout/HorizontalOrganizationChart"/>
    <dgm:cxn modelId="{F21F97FA-C747-4316-9AC9-90283221600A}" type="presParOf" srcId="{FD09DF08-6155-4672-A742-95BD0EF3A1CF}" destId="{4EE39DE8-BFFF-48E9-A861-7E1D99AD8F27}" srcOrd="2" destOrd="0" presId="urn:microsoft.com/office/officeart/2009/3/layout/HorizontalOrganizationChart"/>
    <dgm:cxn modelId="{AE9A08C5-8558-4916-8BEF-A965E5A66A1B}" type="presParOf" srcId="{ED074165-EBBD-4FB2-8B12-B1978A78EA82}" destId="{41C6E244-41B7-47A4-A840-24661E109E02}" srcOrd="18" destOrd="0" presId="urn:microsoft.com/office/officeart/2009/3/layout/HorizontalOrganizationChart"/>
    <dgm:cxn modelId="{064DF20F-0A91-412D-8E22-56AD1C07DA57}" type="presParOf" srcId="{ED074165-EBBD-4FB2-8B12-B1978A78EA82}" destId="{E6223112-32AC-43AF-AFC0-BB5B9BEFD0D7}" srcOrd="19" destOrd="0" presId="urn:microsoft.com/office/officeart/2009/3/layout/HorizontalOrganizationChart"/>
    <dgm:cxn modelId="{B75DB800-0BEB-415E-9CDE-97FE911E1402}" type="presParOf" srcId="{E6223112-32AC-43AF-AFC0-BB5B9BEFD0D7}" destId="{CA1A96DD-9B40-4A1B-9597-9CFF5CA67722}" srcOrd="0" destOrd="0" presId="urn:microsoft.com/office/officeart/2009/3/layout/HorizontalOrganizationChart"/>
    <dgm:cxn modelId="{43116C69-6D3F-4C61-947F-9963404A80B7}" type="presParOf" srcId="{CA1A96DD-9B40-4A1B-9597-9CFF5CA67722}" destId="{6C7CE5DC-DB09-42C5-8E2F-38682E64E1BF}" srcOrd="0" destOrd="0" presId="urn:microsoft.com/office/officeart/2009/3/layout/HorizontalOrganizationChart"/>
    <dgm:cxn modelId="{A1F5797A-A5EB-4AFE-8C7C-FF543C7A8F35}" type="presParOf" srcId="{CA1A96DD-9B40-4A1B-9597-9CFF5CA67722}" destId="{3DCF8495-E6E3-4533-809B-96F7523BB13B}" srcOrd="1" destOrd="0" presId="urn:microsoft.com/office/officeart/2009/3/layout/HorizontalOrganizationChart"/>
    <dgm:cxn modelId="{DF94D0C2-E816-436F-ADF1-FC9773A5F653}" type="presParOf" srcId="{E6223112-32AC-43AF-AFC0-BB5B9BEFD0D7}" destId="{8EA330D3-3AC3-44F2-B1DD-F7BA195BA481}" srcOrd="1" destOrd="0" presId="urn:microsoft.com/office/officeart/2009/3/layout/HorizontalOrganizationChart"/>
    <dgm:cxn modelId="{8A8F80BA-0058-4F90-B130-44C47B9666E6}" type="presParOf" srcId="{E6223112-32AC-43AF-AFC0-BB5B9BEFD0D7}" destId="{DBC18219-F4F9-451B-A996-15B1637C5CD0}" srcOrd="2" destOrd="0" presId="urn:microsoft.com/office/officeart/2009/3/layout/HorizontalOrganizationChart"/>
    <dgm:cxn modelId="{2814E57F-A332-475C-BE59-5CE9A4ED21DD}" type="presParOf" srcId="{ED074165-EBBD-4FB2-8B12-B1978A78EA82}" destId="{DA52FC13-EF19-4DBA-92E4-D57A6A8E6C38}" srcOrd="20" destOrd="0" presId="urn:microsoft.com/office/officeart/2009/3/layout/HorizontalOrganizationChart"/>
    <dgm:cxn modelId="{5CD78B02-7FCD-4ABB-9689-E6EC9473BC6C}" type="presParOf" srcId="{ED074165-EBBD-4FB2-8B12-B1978A78EA82}" destId="{FFEBFE3D-4C55-4BEC-AB48-8079A4B035C5}" srcOrd="21" destOrd="0" presId="urn:microsoft.com/office/officeart/2009/3/layout/HorizontalOrganizationChart"/>
    <dgm:cxn modelId="{8F2CAACA-A047-4900-8521-3FE8B720F0B5}" type="presParOf" srcId="{FFEBFE3D-4C55-4BEC-AB48-8079A4B035C5}" destId="{1AC9109F-B7A3-4D91-9197-92A491F06272}" srcOrd="0" destOrd="0" presId="urn:microsoft.com/office/officeart/2009/3/layout/HorizontalOrganizationChart"/>
    <dgm:cxn modelId="{FDF4ADBE-40BC-4B9D-A758-5EE48C12C4FE}" type="presParOf" srcId="{1AC9109F-B7A3-4D91-9197-92A491F06272}" destId="{F7137988-0730-45F2-8A25-6B1F3C4697F0}" srcOrd="0" destOrd="0" presId="urn:microsoft.com/office/officeart/2009/3/layout/HorizontalOrganizationChart"/>
    <dgm:cxn modelId="{A1C3DF3E-1DA5-4223-84A9-CB3C70A746B4}" type="presParOf" srcId="{1AC9109F-B7A3-4D91-9197-92A491F06272}" destId="{A9E985FB-FBDA-4BC5-9F0D-A81FE340CFDB}" srcOrd="1" destOrd="0" presId="urn:microsoft.com/office/officeart/2009/3/layout/HorizontalOrganizationChart"/>
    <dgm:cxn modelId="{9C6336FF-6259-42DF-801C-DE4709C66E93}" type="presParOf" srcId="{FFEBFE3D-4C55-4BEC-AB48-8079A4B035C5}" destId="{F7128E17-AFAF-40FD-9B0C-E1F2AB7BA3BD}" srcOrd="1" destOrd="0" presId="urn:microsoft.com/office/officeart/2009/3/layout/HorizontalOrganizationChart"/>
    <dgm:cxn modelId="{581CDF62-13A4-47C5-9D39-B27E690D8F6B}" type="presParOf" srcId="{FFEBFE3D-4C55-4BEC-AB48-8079A4B035C5}" destId="{4F267969-25DE-4379-B86F-97E716F33E96}" srcOrd="2" destOrd="0" presId="urn:microsoft.com/office/officeart/2009/3/layout/HorizontalOrganizationChart"/>
    <dgm:cxn modelId="{AE51823D-BAF7-41FF-B4D4-18A69BBE7F45}" type="presParOf" srcId="{ED074165-EBBD-4FB2-8B12-B1978A78EA82}" destId="{C06A54F5-321C-4122-8CB6-5DD8ADEC8626}" srcOrd="22" destOrd="0" presId="urn:microsoft.com/office/officeart/2009/3/layout/HorizontalOrganizationChart"/>
    <dgm:cxn modelId="{9EFC5B7D-7668-4EDB-8A2B-EF064F511DD5}" type="presParOf" srcId="{ED074165-EBBD-4FB2-8B12-B1978A78EA82}" destId="{37C83CE3-332D-4798-A56A-9814326681A3}" srcOrd="23" destOrd="0" presId="urn:microsoft.com/office/officeart/2009/3/layout/HorizontalOrganizationChart"/>
    <dgm:cxn modelId="{0555C82C-5299-41CE-A05C-BCEC2281EA89}" type="presParOf" srcId="{37C83CE3-332D-4798-A56A-9814326681A3}" destId="{3EBEF56A-2FF8-494B-83B3-CCFF80500781}" srcOrd="0" destOrd="0" presId="urn:microsoft.com/office/officeart/2009/3/layout/HorizontalOrganizationChart"/>
    <dgm:cxn modelId="{FB480151-4EF5-4E16-90F0-D10140A812AD}" type="presParOf" srcId="{3EBEF56A-2FF8-494B-83B3-CCFF80500781}" destId="{DD02B18C-FB42-4F54-AB9F-05CCFBE2449A}" srcOrd="0" destOrd="0" presId="urn:microsoft.com/office/officeart/2009/3/layout/HorizontalOrganizationChart"/>
    <dgm:cxn modelId="{008756DB-238D-4794-BA5A-15E92BD4C510}" type="presParOf" srcId="{3EBEF56A-2FF8-494B-83B3-CCFF80500781}" destId="{436F4EEB-03FF-42BD-8606-8F71CA880430}" srcOrd="1" destOrd="0" presId="urn:microsoft.com/office/officeart/2009/3/layout/HorizontalOrganizationChart"/>
    <dgm:cxn modelId="{561A16AC-25AC-4C6B-9289-4522EF9502A7}" type="presParOf" srcId="{37C83CE3-332D-4798-A56A-9814326681A3}" destId="{279C84DB-F92D-42D0-971F-D8893072D0DD}" srcOrd="1" destOrd="0" presId="urn:microsoft.com/office/officeart/2009/3/layout/HorizontalOrganizationChart"/>
    <dgm:cxn modelId="{556C1D4E-620D-4D09-B18D-75E7524DD910}" type="presParOf" srcId="{37C83CE3-332D-4798-A56A-9814326681A3}" destId="{2443AEDE-4ED3-4800-9208-06F419CF41E2}" srcOrd="2" destOrd="0" presId="urn:microsoft.com/office/officeart/2009/3/layout/HorizontalOrganizationChart"/>
    <dgm:cxn modelId="{2748F12C-5B0B-4DD1-A672-0871CDDC8769}" type="presParOf" srcId="{ED074165-EBBD-4FB2-8B12-B1978A78EA82}" destId="{7D896132-0FFD-4B45-BC55-CE83703BEA7F}" srcOrd="24" destOrd="0" presId="urn:microsoft.com/office/officeart/2009/3/layout/HorizontalOrganizationChart"/>
    <dgm:cxn modelId="{84361EDA-6A11-4B02-B3C3-6EEBFB7A0600}" type="presParOf" srcId="{ED074165-EBBD-4FB2-8B12-B1978A78EA82}" destId="{6CE5F7D0-F2E0-482F-8790-88870A5EC8D8}" srcOrd="25" destOrd="0" presId="urn:microsoft.com/office/officeart/2009/3/layout/HorizontalOrganizationChart"/>
    <dgm:cxn modelId="{1301274F-7F4B-45B1-968B-988B85A07FAF}" type="presParOf" srcId="{6CE5F7D0-F2E0-482F-8790-88870A5EC8D8}" destId="{013229B2-F6A0-46BC-8CC6-3794EC90C360}" srcOrd="0" destOrd="0" presId="urn:microsoft.com/office/officeart/2009/3/layout/HorizontalOrganizationChart"/>
    <dgm:cxn modelId="{12F2968A-8179-45F5-91BD-9D589524406A}" type="presParOf" srcId="{013229B2-F6A0-46BC-8CC6-3794EC90C360}" destId="{7E97F8D8-C2E5-421C-9A2E-5AF1FE26B258}" srcOrd="0" destOrd="0" presId="urn:microsoft.com/office/officeart/2009/3/layout/HorizontalOrganizationChart"/>
    <dgm:cxn modelId="{23D440D9-9BAC-448B-A4AD-E486679EC202}" type="presParOf" srcId="{013229B2-F6A0-46BC-8CC6-3794EC90C360}" destId="{30C87731-3202-4EA6-B88D-14C328372016}" srcOrd="1" destOrd="0" presId="urn:microsoft.com/office/officeart/2009/3/layout/HorizontalOrganizationChart"/>
    <dgm:cxn modelId="{8145CF43-6BC3-4EC2-A266-B6CD434135DF}" type="presParOf" srcId="{6CE5F7D0-F2E0-482F-8790-88870A5EC8D8}" destId="{0F427158-8B00-4384-80CC-F9075D9EA643}" srcOrd="1" destOrd="0" presId="urn:microsoft.com/office/officeart/2009/3/layout/HorizontalOrganizationChart"/>
    <dgm:cxn modelId="{1207A07D-2F85-4D4C-B5A0-A9C893D583B6}" type="presParOf" srcId="{6CE5F7D0-F2E0-482F-8790-88870A5EC8D8}" destId="{06EAD6C3-5E36-460B-AF53-A631F98F7699}" srcOrd="2" destOrd="0" presId="urn:microsoft.com/office/officeart/2009/3/layout/HorizontalOrganizationChart"/>
    <dgm:cxn modelId="{AE25279D-E2EA-4A71-9761-8C3AC64F7C30}" type="presParOf" srcId="{ED074165-EBBD-4FB2-8B12-B1978A78EA82}" destId="{589ED230-B089-477A-9290-FBBB0DD3CAD6}" srcOrd="26" destOrd="0" presId="urn:microsoft.com/office/officeart/2009/3/layout/HorizontalOrganizationChart"/>
    <dgm:cxn modelId="{A47356ED-7DD9-4FF8-ACFF-DC3B521B918B}" type="presParOf" srcId="{ED074165-EBBD-4FB2-8B12-B1978A78EA82}" destId="{21587782-9228-4CFC-81B8-42512B1EB419}" srcOrd="27" destOrd="0" presId="urn:microsoft.com/office/officeart/2009/3/layout/HorizontalOrganizationChart"/>
    <dgm:cxn modelId="{C889191B-726B-430F-AA54-BED16F2D4779}" type="presParOf" srcId="{21587782-9228-4CFC-81B8-42512B1EB419}" destId="{015D3728-4059-4E1C-AFF9-9A64E4A21615}" srcOrd="0" destOrd="0" presId="urn:microsoft.com/office/officeart/2009/3/layout/HorizontalOrganizationChart"/>
    <dgm:cxn modelId="{771F1675-048D-4E98-9517-DC602706C821}" type="presParOf" srcId="{015D3728-4059-4E1C-AFF9-9A64E4A21615}" destId="{A9BE6D22-A04F-403D-BF7A-099EF926F6AA}" srcOrd="0" destOrd="0" presId="urn:microsoft.com/office/officeart/2009/3/layout/HorizontalOrganizationChart"/>
    <dgm:cxn modelId="{0883C92C-ECB4-4781-88BF-54FA5D97D2D0}" type="presParOf" srcId="{015D3728-4059-4E1C-AFF9-9A64E4A21615}" destId="{8C1876FB-E444-4D2A-87A3-F8A665629087}" srcOrd="1" destOrd="0" presId="urn:microsoft.com/office/officeart/2009/3/layout/HorizontalOrganizationChart"/>
    <dgm:cxn modelId="{8F1863F6-127E-44DA-9A7B-9E821FDCDB61}" type="presParOf" srcId="{21587782-9228-4CFC-81B8-42512B1EB419}" destId="{9BA19972-173D-40C9-B5C7-6B5ACC1DB235}" srcOrd="1" destOrd="0" presId="urn:microsoft.com/office/officeart/2009/3/layout/HorizontalOrganizationChart"/>
    <dgm:cxn modelId="{2074B5FF-A274-4FE1-8E77-BFAEB0D18A34}" type="presParOf" srcId="{9BA19972-173D-40C9-B5C7-6B5ACC1DB235}" destId="{9307332D-307B-46E1-8C27-A6A841651455}" srcOrd="0" destOrd="0" presId="urn:microsoft.com/office/officeart/2009/3/layout/HorizontalOrganizationChart"/>
    <dgm:cxn modelId="{7F9EE666-C64A-4EAB-8CF5-D914AF275FDB}" type="presParOf" srcId="{9BA19972-173D-40C9-B5C7-6B5ACC1DB235}" destId="{750494F7-2BD9-441F-999C-A1E37C689BF1}" srcOrd="1" destOrd="0" presId="urn:microsoft.com/office/officeart/2009/3/layout/HorizontalOrganizationChart"/>
    <dgm:cxn modelId="{CD55D386-84FB-485B-8DB7-52643C960B86}" type="presParOf" srcId="{750494F7-2BD9-441F-999C-A1E37C689BF1}" destId="{6AF0B6B6-02FE-4FA0-A503-60E6114BDEE3}" srcOrd="0" destOrd="0" presId="urn:microsoft.com/office/officeart/2009/3/layout/HorizontalOrganizationChart"/>
    <dgm:cxn modelId="{A683EA28-D0F6-4BC5-9060-2A974A272081}" type="presParOf" srcId="{6AF0B6B6-02FE-4FA0-A503-60E6114BDEE3}" destId="{8B874FAE-E02F-421E-BEC2-71956ECC97F7}" srcOrd="0" destOrd="0" presId="urn:microsoft.com/office/officeart/2009/3/layout/HorizontalOrganizationChart"/>
    <dgm:cxn modelId="{E1C27527-9936-4431-8C57-389C32FA41F3}" type="presParOf" srcId="{6AF0B6B6-02FE-4FA0-A503-60E6114BDEE3}" destId="{ADAA3F10-E264-486C-A266-D759C2639AD4}" srcOrd="1" destOrd="0" presId="urn:microsoft.com/office/officeart/2009/3/layout/HorizontalOrganizationChart"/>
    <dgm:cxn modelId="{BCDA2039-EBC5-432A-BFF6-56C9358532FC}" type="presParOf" srcId="{750494F7-2BD9-441F-999C-A1E37C689BF1}" destId="{685405F4-BC57-47CD-9784-A790B371BAFE}" srcOrd="1" destOrd="0" presId="urn:microsoft.com/office/officeart/2009/3/layout/HorizontalOrganizationChart"/>
    <dgm:cxn modelId="{F2929AA2-DA3B-4961-BC2A-871BCB091A18}" type="presParOf" srcId="{750494F7-2BD9-441F-999C-A1E37C689BF1}" destId="{17C55EF0-FCF7-46CD-B6E0-AA497322E11C}" srcOrd="2" destOrd="0" presId="urn:microsoft.com/office/officeart/2009/3/layout/HorizontalOrganizationChart"/>
    <dgm:cxn modelId="{F73486B1-25A7-4E57-818A-91AE74A1FB95}" type="presParOf" srcId="{9BA19972-173D-40C9-B5C7-6B5ACC1DB235}" destId="{663AEA56-1984-44FF-B2D4-189D0BA44CDC}" srcOrd="2" destOrd="0" presId="urn:microsoft.com/office/officeart/2009/3/layout/HorizontalOrganizationChart"/>
    <dgm:cxn modelId="{9D6D8C08-3134-4BA0-BFA6-3322FDE3CA92}" type="presParOf" srcId="{9BA19972-173D-40C9-B5C7-6B5ACC1DB235}" destId="{96701D4C-70CB-42B0-8BE7-C479AA0EE610}" srcOrd="3" destOrd="0" presId="urn:microsoft.com/office/officeart/2009/3/layout/HorizontalOrganizationChart"/>
    <dgm:cxn modelId="{025816E9-FB12-45FE-A2A9-A429E3C979A8}" type="presParOf" srcId="{96701D4C-70CB-42B0-8BE7-C479AA0EE610}" destId="{BAE07501-C334-4B01-BA59-3322B738E4E6}" srcOrd="0" destOrd="0" presId="urn:microsoft.com/office/officeart/2009/3/layout/HorizontalOrganizationChart"/>
    <dgm:cxn modelId="{D0B6BD6C-921C-4420-8B07-F35C2D3E2331}" type="presParOf" srcId="{BAE07501-C334-4B01-BA59-3322B738E4E6}" destId="{55DB3BE5-0520-4E59-82F3-CCDBE2028819}" srcOrd="0" destOrd="0" presId="urn:microsoft.com/office/officeart/2009/3/layout/HorizontalOrganizationChart"/>
    <dgm:cxn modelId="{4C00F614-E0BD-49D5-96FC-92F3AFD61C62}" type="presParOf" srcId="{BAE07501-C334-4B01-BA59-3322B738E4E6}" destId="{B0F666A2-8715-4F26-9CDC-BC3BEDB7CAA9}" srcOrd="1" destOrd="0" presId="urn:microsoft.com/office/officeart/2009/3/layout/HorizontalOrganizationChart"/>
    <dgm:cxn modelId="{059CE698-1AB0-4F3D-9050-A5BC36B67948}" type="presParOf" srcId="{96701D4C-70CB-42B0-8BE7-C479AA0EE610}" destId="{DA674B6C-F711-406C-949D-128D98F419D1}" srcOrd="1" destOrd="0" presId="urn:microsoft.com/office/officeart/2009/3/layout/HorizontalOrganizationChart"/>
    <dgm:cxn modelId="{7C7E7613-75E9-460F-86EC-D6EC66BB1B54}" type="presParOf" srcId="{96701D4C-70CB-42B0-8BE7-C479AA0EE610}" destId="{2CCA42D1-B763-4C4E-AF40-B38668751426}" srcOrd="2" destOrd="0" presId="urn:microsoft.com/office/officeart/2009/3/layout/HorizontalOrganizationChart"/>
    <dgm:cxn modelId="{3B528950-FA88-40B2-836B-1AFE2D71EEED}" type="presParOf" srcId="{9BA19972-173D-40C9-B5C7-6B5ACC1DB235}" destId="{F520FD84-C3CF-4C42-AB21-36EA35FF306B}" srcOrd="4" destOrd="0" presId="urn:microsoft.com/office/officeart/2009/3/layout/HorizontalOrganizationChart"/>
    <dgm:cxn modelId="{159E81EB-8A22-46FA-8CB9-A3A789AD0FEE}" type="presParOf" srcId="{9BA19972-173D-40C9-B5C7-6B5ACC1DB235}" destId="{50E54751-F49A-440E-996E-60F8CC514931}" srcOrd="5" destOrd="0" presId="urn:microsoft.com/office/officeart/2009/3/layout/HorizontalOrganizationChart"/>
    <dgm:cxn modelId="{BB6940A3-1209-40E2-ADDC-20A4B855807A}" type="presParOf" srcId="{50E54751-F49A-440E-996E-60F8CC514931}" destId="{39FECC60-D5FC-4F55-B130-7E2ACD226DB9}" srcOrd="0" destOrd="0" presId="urn:microsoft.com/office/officeart/2009/3/layout/HorizontalOrganizationChart"/>
    <dgm:cxn modelId="{A8B09A19-FEB7-48A1-AE05-97F1354AA799}" type="presParOf" srcId="{39FECC60-D5FC-4F55-B130-7E2ACD226DB9}" destId="{3A121898-3442-49C9-9E66-F54AC4597F4F}" srcOrd="0" destOrd="0" presId="urn:microsoft.com/office/officeart/2009/3/layout/HorizontalOrganizationChart"/>
    <dgm:cxn modelId="{1E0AB5E7-BB3E-46F0-930F-BFC139B3869C}" type="presParOf" srcId="{39FECC60-D5FC-4F55-B130-7E2ACD226DB9}" destId="{2BAD0DE1-A23F-4E45-B272-BF249A065591}" srcOrd="1" destOrd="0" presId="urn:microsoft.com/office/officeart/2009/3/layout/HorizontalOrganizationChart"/>
    <dgm:cxn modelId="{5CC5144D-AB4D-458A-BB7D-D88F911240DB}" type="presParOf" srcId="{50E54751-F49A-440E-996E-60F8CC514931}" destId="{728B0721-DAF4-447D-8A2F-4C39E26EB2A0}" srcOrd="1" destOrd="0" presId="urn:microsoft.com/office/officeart/2009/3/layout/HorizontalOrganizationChart"/>
    <dgm:cxn modelId="{D77F1BC8-1FDC-401C-9125-DABEBC2E5802}" type="presParOf" srcId="{50E54751-F49A-440E-996E-60F8CC514931}" destId="{8EA8D3EE-1706-4DD1-9B7D-D8C6631E6E20}" srcOrd="2" destOrd="0" presId="urn:microsoft.com/office/officeart/2009/3/layout/HorizontalOrganizationChart"/>
    <dgm:cxn modelId="{53A9C750-408A-4770-A1C5-B147EDA1B8F3}" type="presParOf" srcId="{21587782-9228-4CFC-81B8-42512B1EB419}" destId="{AAF86440-7C1D-4D96-A504-78F9A4A59DF0}" srcOrd="2" destOrd="0" presId="urn:microsoft.com/office/officeart/2009/3/layout/HorizontalOrganizationChart"/>
    <dgm:cxn modelId="{05880907-F2E7-45FE-84D9-3C5D90E642B5}" type="presParOf" srcId="{ED074165-EBBD-4FB2-8B12-B1978A78EA82}" destId="{6126D47F-0FC0-4E1C-B832-BB85097A59A0}" srcOrd="28" destOrd="0" presId="urn:microsoft.com/office/officeart/2009/3/layout/HorizontalOrganizationChart"/>
    <dgm:cxn modelId="{77B0EF4A-68EF-4BA0-A922-111870CA377F}" type="presParOf" srcId="{ED074165-EBBD-4FB2-8B12-B1978A78EA82}" destId="{3E7C6F12-2806-4F75-9680-EB5DAD96EEBC}" srcOrd="29" destOrd="0" presId="urn:microsoft.com/office/officeart/2009/3/layout/HorizontalOrganizationChart"/>
    <dgm:cxn modelId="{1A68FCD9-EAFF-4A75-AFB6-9818AFF535AC}" type="presParOf" srcId="{3E7C6F12-2806-4F75-9680-EB5DAD96EEBC}" destId="{49223715-D626-4B3D-95F1-3242B53A4EF7}" srcOrd="0" destOrd="0" presId="urn:microsoft.com/office/officeart/2009/3/layout/HorizontalOrganizationChart"/>
    <dgm:cxn modelId="{51845414-7CC9-4A5F-BB3E-BDBF4A710D62}" type="presParOf" srcId="{49223715-D626-4B3D-95F1-3242B53A4EF7}" destId="{A44978E6-A682-41D0-B568-7E47FB1F22B3}" srcOrd="0" destOrd="0" presId="urn:microsoft.com/office/officeart/2009/3/layout/HorizontalOrganizationChart"/>
    <dgm:cxn modelId="{DDBEF211-1D03-4FE3-A8CC-723826F33C62}" type="presParOf" srcId="{49223715-D626-4B3D-95F1-3242B53A4EF7}" destId="{7E2A74EC-91D2-47EB-A5BE-1259B84BE01E}" srcOrd="1" destOrd="0" presId="urn:microsoft.com/office/officeart/2009/3/layout/HorizontalOrganizationChart"/>
    <dgm:cxn modelId="{A594820D-016C-45F1-BEFD-8F53A1775408}" type="presParOf" srcId="{3E7C6F12-2806-4F75-9680-EB5DAD96EEBC}" destId="{A2D1227E-7E16-4948-8336-6E6175F2DD14}" srcOrd="1" destOrd="0" presId="urn:microsoft.com/office/officeart/2009/3/layout/HorizontalOrganizationChart"/>
    <dgm:cxn modelId="{781863FD-AAF8-4C85-8D5C-CFCE987352DE}" type="presParOf" srcId="{3E7C6F12-2806-4F75-9680-EB5DAD96EEBC}" destId="{1E439ADA-F0F5-4982-B7CC-C1147C6CAC15}" srcOrd="2" destOrd="0" presId="urn:microsoft.com/office/officeart/2009/3/layout/HorizontalOrganizationChart"/>
    <dgm:cxn modelId="{9469914D-6090-42E1-A247-4F45C94E2142}" type="presParOf" srcId="{ED074165-EBBD-4FB2-8B12-B1978A78EA82}" destId="{3125F8E6-4CAE-4DE0-9335-43B4E391B73B}" srcOrd="30" destOrd="0" presId="urn:microsoft.com/office/officeart/2009/3/layout/HorizontalOrganizationChart"/>
    <dgm:cxn modelId="{AC43CE74-D942-4504-88DE-51A60DAA3108}" type="presParOf" srcId="{ED074165-EBBD-4FB2-8B12-B1978A78EA82}" destId="{2D9AE3A7-C745-4B16-8327-AD2A7EF2A5D3}" srcOrd="31" destOrd="0" presId="urn:microsoft.com/office/officeart/2009/3/layout/HorizontalOrganizationChart"/>
    <dgm:cxn modelId="{AD0CCAA2-6DE5-4EE7-AFF7-797663D9E9CF}" type="presParOf" srcId="{2D9AE3A7-C745-4B16-8327-AD2A7EF2A5D3}" destId="{F11AA74D-074C-4688-B9DC-6FDCDE6B4BB5}" srcOrd="0" destOrd="0" presId="urn:microsoft.com/office/officeart/2009/3/layout/HorizontalOrganizationChart"/>
    <dgm:cxn modelId="{8CBA9073-BBD1-4B0F-BEB5-50FDA4C134D2}" type="presParOf" srcId="{F11AA74D-074C-4688-B9DC-6FDCDE6B4BB5}" destId="{A0919143-5FAA-4E10-8518-25B08F0F5A1C}" srcOrd="0" destOrd="0" presId="urn:microsoft.com/office/officeart/2009/3/layout/HorizontalOrganizationChart"/>
    <dgm:cxn modelId="{A0B18285-B8D0-4AC3-8189-B2740876906D}" type="presParOf" srcId="{F11AA74D-074C-4688-B9DC-6FDCDE6B4BB5}" destId="{82D14F99-6D9C-4D1D-9551-E9784F78AB3B}" srcOrd="1" destOrd="0" presId="urn:microsoft.com/office/officeart/2009/3/layout/HorizontalOrganizationChart"/>
    <dgm:cxn modelId="{8D066987-153B-4EC8-917C-2550ACBF4ABB}" type="presParOf" srcId="{2D9AE3A7-C745-4B16-8327-AD2A7EF2A5D3}" destId="{C9E640D2-3360-4D6D-9983-21C2FD72BD15}" srcOrd="1" destOrd="0" presId="urn:microsoft.com/office/officeart/2009/3/layout/HorizontalOrganizationChart"/>
    <dgm:cxn modelId="{08890110-2C10-479D-B7F4-C1B667BCFE9D}" type="presParOf" srcId="{C9E640D2-3360-4D6D-9983-21C2FD72BD15}" destId="{9F6FEFCF-9178-4614-90F3-81A82F7C5B1F}" srcOrd="0" destOrd="0" presId="urn:microsoft.com/office/officeart/2009/3/layout/HorizontalOrganizationChart"/>
    <dgm:cxn modelId="{A5485A15-2C2D-459C-BFEE-3D5C58AC8369}" type="presParOf" srcId="{C9E640D2-3360-4D6D-9983-21C2FD72BD15}" destId="{D72854DD-F851-4046-ACB3-C3D67B442670}" srcOrd="1" destOrd="0" presId="urn:microsoft.com/office/officeart/2009/3/layout/HorizontalOrganizationChart"/>
    <dgm:cxn modelId="{48F5086A-23F6-48A8-87C3-B72BD54C7163}" type="presParOf" srcId="{D72854DD-F851-4046-ACB3-C3D67B442670}" destId="{37CF67B5-83ED-4C05-85CA-3D7EF80333B7}" srcOrd="0" destOrd="0" presId="urn:microsoft.com/office/officeart/2009/3/layout/HorizontalOrganizationChart"/>
    <dgm:cxn modelId="{A20FAEFB-847B-403A-83AE-A3EA4B8983DC}" type="presParOf" srcId="{37CF67B5-83ED-4C05-85CA-3D7EF80333B7}" destId="{4B8F65F8-ACBA-4BED-9C71-7F99186B5F83}" srcOrd="0" destOrd="0" presId="urn:microsoft.com/office/officeart/2009/3/layout/HorizontalOrganizationChart"/>
    <dgm:cxn modelId="{D5C33BCF-3D93-4A57-AD3F-F422FF4AD545}" type="presParOf" srcId="{37CF67B5-83ED-4C05-85CA-3D7EF80333B7}" destId="{B379928A-CBF6-47AA-BDBF-F4A3AC477843}" srcOrd="1" destOrd="0" presId="urn:microsoft.com/office/officeart/2009/3/layout/HorizontalOrganizationChart"/>
    <dgm:cxn modelId="{A29B5F52-F2F3-4BF4-ABC9-DBB436D3D602}" type="presParOf" srcId="{D72854DD-F851-4046-ACB3-C3D67B442670}" destId="{B87F1CF1-658F-4152-9348-68B8DFF7DB73}" srcOrd="1" destOrd="0" presId="urn:microsoft.com/office/officeart/2009/3/layout/HorizontalOrganizationChart"/>
    <dgm:cxn modelId="{4D612675-E923-4C77-B3E0-C0D51975E595}" type="presParOf" srcId="{D72854DD-F851-4046-ACB3-C3D67B442670}" destId="{B7A869AB-501F-44E6-A4C1-1C7B210D9DB1}" srcOrd="2" destOrd="0" presId="urn:microsoft.com/office/officeart/2009/3/layout/HorizontalOrganizationChart"/>
    <dgm:cxn modelId="{D6C58791-3B5C-4DC4-8C0B-37BED43A6F94}" type="presParOf" srcId="{C9E640D2-3360-4D6D-9983-21C2FD72BD15}" destId="{AFC52701-0BB3-458D-A3DF-E5117A63FB7F}" srcOrd="2" destOrd="0" presId="urn:microsoft.com/office/officeart/2009/3/layout/HorizontalOrganizationChart"/>
    <dgm:cxn modelId="{C6B3B023-B88C-41CD-B488-478E9E7B600B}" type="presParOf" srcId="{C9E640D2-3360-4D6D-9983-21C2FD72BD15}" destId="{DF5A84AC-2546-4E48-8883-14EAD96BA405}" srcOrd="3" destOrd="0" presId="urn:microsoft.com/office/officeart/2009/3/layout/HorizontalOrganizationChart"/>
    <dgm:cxn modelId="{FB111575-EC46-4D5D-BF43-557708A2748E}" type="presParOf" srcId="{DF5A84AC-2546-4E48-8883-14EAD96BA405}" destId="{891D0626-85E3-4C8E-8617-1D82E638F647}" srcOrd="0" destOrd="0" presId="urn:microsoft.com/office/officeart/2009/3/layout/HorizontalOrganizationChart"/>
    <dgm:cxn modelId="{EB58A0FC-EB0D-46CD-984A-5A227E7DEDDC}" type="presParOf" srcId="{891D0626-85E3-4C8E-8617-1D82E638F647}" destId="{82C46937-1945-4345-A8D3-6FEBA50056E2}" srcOrd="0" destOrd="0" presId="urn:microsoft.com/office/officeart/2009/3/layout/HorizontalOrganizationChart"/>
    <dgm:cxn modelId="{FFDC0EA2-4557-4114-A4AC-B17AD471C92F}" type="presParOf" srcId="{891D0626-85E3-4C8E-8617-1D82E638F647}" destId="{BA32FEF2-639F-4E17-B274-B2ABA705579C}" srcOrd="1" destOrd="0" presId="urn:microsoft.com/office/officeart/2009/3/layout/HorizontalOrganizationChart"/>
    <dgm:cxn modelId="{B9BB57C0-13A4-483A-AECA-0364BD047EAA}" type="presParOf" srcId="{DF5A84AC-2546-4E48-8883-14EAD96BA405}" destId="{32FA41DE-F9F7-44A3-B3B1-F4AF6552DDD5}" srcOrd="1" destOrd="0" presId="urn:microsoft.com/office/officeart/2009/3/layout/HorizontalOrganizationChart"/>
    <dgm:cxn modelId="{189EF74E-F719-4D89-A19B-16C17F3E0D3E}" type="presParOf" srcId="{DF5A84AC-2546-4E48-8883-14EAD96BA405}" destId="{A6F8A2A6-31C7-4C13-BB9C-42EEE854CE90}" srcOrd="2" destOrd="0" presId="urn:microsoft.com/office/officeart/2009/3/layout/HorizontalOrganizationChart"/>
    <dgm:cxn modelId="{A22906D9-480A-4192-9C92-48F2A5BEBB9D}" type="presParOf" srcId="{2D9AE3A7-C745-4B16-8327-AD2A7EF2A5D3}" destId="{44B6538D-F567-4CA2-9533-4F7A266F73D5}" srcOrd="2" destOrd="0" presId="urn:microsoft.com/office/officeart/2009/3/layout/HorizontalOrganizationChart"/>
    <dgm:cxn modelId="{6A9BC8F9-D39D-4E3A-B54C-CB8F21D861B2}" type="presParOf" srcId="{A2FC88B0-4E89-4971-AA42-94521D391524}" destId="{45BBF7B0-394F-40C2-9F14-96B57F0C30A0}" srcOrd="2" destOrd="0" presId="urn:microsoft.com/office/officeart/2009/3/layout/HorizontalOrganizationChart"/>
    <dgm:cxn modelId="{1BE82BBC-7CA9-4055-9283-E12529766976}" type="presParOf" srcId="{D988DD3C-08F3-446E-8D21-935DE0EA9352}" destId="{CF4281E3-9666-484C-906A-7F4FBB09FB24}" srcOrd="4" destOrd="0" presId="urn:microsoft.com/office/officeart/2009/3/layout/HorizontalOrganizationChart"/>
    <dgm:cxn modelId="{223C0E0D-F057-4D9B-AFBD-F01C8EDB5DAF}" type="presParOf" srcId="{D988DD3C-08F3-446E-8D21-935DE0EA9352}" destId="{40CE8AFA-DD7A-4F49-9E0D-052403725DC8}" srcOrd="5" destOrd="0" presId="urn:microsoft.com/office/officeart/2009/3/layout/HorizontalOrganizationChart"/>
    <dgm:cxn modelId="{BE27ED4C-397A-46C6-B4D2-67817EFD872F}" type="presParOf" srcId="{40CE8AFA-DD7A-4F49-9E0D-052403725DC8}" destId="{0454D1BC-742D-4251-9B4E-A328F8BCCF35}" srcOrd="0" destOrd="0" presId="urn:microsoft.com/office/officeart/2009/3/layout/HorizontalOrganizationChart"/>
    <dgm:cxn modelId="{0FB30C3C-3D34-4A42-96A7-1A5CEBF5D42F}" type="presParOf" srcId="{0454D1BC-742D-4251-9B4E-A328F8BCCF35}" destId="{96767888-5343-49E9-926F-7196375C6C52}" srcOrd="0" destOrd="0" presId="urn:microsoft.com/office/officeart/2009/3/layout/HorizontalOrganizationChart"/>
    <dgm:cxn modelId="{081EA69D-F404-4A83-A34A-C54223467CAC}" type="presParOf" srcId="{0454D1BC-742D-4251-9B4E-A328F8BCCF35}" destId="{4FBAC3C3-0CEF-418C-80E9-15F207BD9639}" srcOrd="1" destOrd="0" presId="urn:microsoft.com/office/officeart/2009/3/layout/HorizontalOrganizationChart"/>
    <dgm:cxn modelId="{89D3C7AE-D64B-4AB6-9D3A-C58D7AAD17F4}" type="presParOf" srcId="{40CE8AFA-DD7A-4F49-9E0D-052403725DC8}" destId="{BB64B002-9C2E-4A55-9315-2A78CB3F3AB0}" srcOrd="1" destOrd="0" presId="urn:microsoft.com/office/officeart/2009/3/layout/HorizontalOrganizationChart"/>
    <dgm:cxn modelId="{54FF6746-29A5-4B8C-BC22-5CCCB6449D3A}" type="presParOf" srcId="{BB64B002-9C2E-4A55-9315-2A78CB3F3AB0}" destId="{961494E1-01C2-47BD-ABAF-2A3668CA3530}" srcOrd="0" destOrd="0" presId="urn:microsoft.com/office/officeart/2009/3/layout/HorizontalOrganizationChart"/>
    <dgm:cxn modelId="{321BF3C1-DD4B-4F24-A63F-2DE9216583BA}" type="presParOf" srcId="{BB64B002-9C2E-4A55-9315-2A78CB3F3AB0}" destId="{3D32766F-1D93-469C-9851-A94FF8271100}" srcOrd="1" destOrd="0" presId="urn:microsoft.com/office/officeart/2009/3/layout/HorizontalOrganizationChart"/>
    <dgm:cxn modelId="{404515C1-F5FE-4695-992A-4806E0B8B26E}" type="presParOf" srcId="{3D32766F-1D93-469C-9851-A94FF8271100}" destId="{F43B4FDE-F59A-4B21-8680-B6D981DC0677}" srcOrd="0" destOrd="0" presId="urn:microsoft.com/office/officeart/2009/3/layout/HorizontalOrganizationChart"/>
    <dgm:cxn modelId="{40EDAE65-D330-4945-8984-7FE9A3CAE32F}" type="presParOf" srcId="{F43B4FDE-F59A-4B21-8680-B6D981DC0677}" destId="{778534A1-46DB-48F7-9010-272CFB9998F5}" srcOrd="0" destOrd="0" presId="urn:microsoft.com/office/officeart/2009/3/layout/HorizontalOrganizationChart"/>
    <dgm:cxn modelId="{C1804311-9A47-4346-829A-36CCE2FB5EDB}" type="presParOf" srcId="{F43B4FDE-F59A-4B21-8680-B6D981DC0677}" destId="{AA6D8DEC-BB4C-4269-AE4D-95FBD3E2A5A1}" srcOrd="1" destOrd="0" presId="urn:microsoft.com/office/officeart/2009/3/layout/HorizontalOrganizationChart"/>
    <dgm:cxn modelId="{2172C57E-1E08-41C9-8294-8577523CCEE7}" type="presParOf" srcId="{3D32766F-1D93-469C-9851-A94FF8271100}" destId="{22969738-394F-4380-9485-DFDD59778F7D}" srcOrd="1" destOrd="0" presId="urn:microsoft.com/office/officeart/2009/3/layout/HorizontalOrganizationChart"/>
    <dgm:cxn modelId="{7E7BD692-9CCA-4D33-83D8-6901BDC112C7}" type="presParOf" srcId="{3D32766F-1D93-469C-9851-A94FF8271100}" destId="{8512C005-CD55-400D-B9ED-1536C406418D}" srcOrd="2" destOrd="0" presId="urn:microsoft.com/office/officeart/2009/3/layout/HorizontalOrganizationChart"/>
    <dgm:cxn modelId="{3948034A-15C9-4EC9-AABA-80060C44F357}" type="presParOf" srcId="{BB64B002-9C2E-4A55-9315-2A78CB3F3AB0}" destId="{75B29F43-B341-4863-8BE3-8C6B6980A2D4}" srcOrd="2" destOrd="0" presId="urn:microsoft.com/office/officeart/2009/3/layout/HorizontalOrganizationChart"/>
    <dgm:cxn modelId="{E05E90FB-E0C9-4FA8-BD8A-7FAEB29CE95C}" type="presParOf" srcId="{BB64B002-9C2E-4A55-9315-2A78CB3F3AB0}" destId="{7DF3497A-057C-48F2-9201-32C0C64D1C3C}" srcOrd="3" destOrd="0" presId="urn:microsoft.com/office/officeart/2009/3/layout/HorizontalOrganizationChart"/>
    <dgm:cxn modelId="{5713133C-E6E4-4B2A-A207-7072B4522F11}" type="presParOf" srcId="{7DF3497A-057C-48F2-9201-32C0C64D1C3C}" destId="{6444CD9E-EED7-4A32-9009-96E71407C446}" srcOrd="0" destOrd="0" presId="urn:microsoft.com/office/officeart/2009/3/layout/HorizontalOrganizationChart"/>
    <dgm:cxn modelId="{0FF84BF8-5EAD-435A-9723-65455244B5B7}" type="presParOf" srcId="{6444CD9E-EED7-4A32-9009-96E71407C446}" destId="{93FB9765-5291-496C-84E9-4B858E06B49E}" srcOrd="0" destOrd="0" presId="urn:microsoft.com/office/officeart/2009/3/layout/HorizontalOrganizationChart"/>
    <dgm:cxn modelId="{1CF44F06-EDEC-4DD3-A211-5D1EA92C8856}" type="presParOf" srcId="{6444CD9E-EED7-4A32-9009-96E71407C446}" destId="{35980DC0-3B83-4D09-A1E8-446BCFAB30F0}" srcOrd="1" destOrd="0" presId="urn:microsoft.com/office/officeart/2009/3/layout/HorizontalOrganizationChart"/>
    <dgm:cxn modelId="{AD80B390-2610-4048-A424-D2FE8B5A044C}" type="presParOf" srcId="{7DF3497A-057C-48F2-9201-32C0C64D1C3C}" destId="{325FAD4E-9CBE-4469-9B2B-8DF268E69ABB}" srcOrd="1" destOrd="0" presId="urn:microsoft.com/office/officeart/2009/3/layout/HorizontalOrganizationChart"/>
    <dgm:cxn modelId="{BB29073A-FC15-4FF5-B895-8D03829AD691}" type="presParOf" srcId="{7DF3497A-057C-48F2-9201-32C0C64D1C3C}" destId="{9B467C98-8869-4D30-9972-658E8295748B}" srcOrd="2" destOrd="0" presId="urn:microsoft.com/office/officeart/2009/3/layout/HorizontalOrganizationChart"/>
    <dgm:cxn modelId="{5A266845-6DF1-480E-BB6E-8271328EA631}" type="presParOf" srcId="{BB64B002-9C2E-4A55-9315-2A78CB3F3AB0}" destId="{9D0A6BCC-51BA-4044-89E0-01B5314394F5}" srcOrd="4" destOrd="0" presId="urn:microsoft.com/office/officeart/2009/3/layout/HorizontalOrganizationChart"/>
    <dgm:cxn modelId="{BDAA96AA-FBA7-4F63-A020-2924FAA77B7B}" type="presParOf" srcId="{BB64B002-9C2E-4A55-9315-2A78CB3F3AB0}" destId="{2AA11C10-628F-4C48-9A4D-469221F4F0F0}" srcOrd="5" destOrd="0" presId="urn:microsoft.com/office/officeart/2009/3/layout/HorizontalOrganizationChart"/>
    <dgm:cxn modelId="{648E2DDC-DF5E-4E43-A06A-EF0144D2A2EA}" type="presParOf" srcId="{2AA11C10-628F-4C48-9A4D-469221F4F0F0}" destId="{54EB7093-06CF-4760-8942-9FB486FAF982}" srcOrd="0" destOrd="0" presId="urn:microsoft.com/office/officeart/2009/3/layout/HorizontalOrganizationChart"/>
    <dgm:cxn modelId="{A0148482-5D42-4AE8-851C-08165A428CEC}" type="presParOf" srcId="{54EB7093-06CF-4760-8942-9FB486FAF982}" destId="{04546700-49BD-40BC-8FC8-868CCD31D137}" srcOrd="0" destOrd="0" presId="urn:microsoft.com/office/officeart/2009/3/layout/HorizontalOrganizationChart"/>
    <dgm:cxn modelId="{BF4B12D7-B73D-4D10-851F-F64927DDE053}" type="presParOf" srcId="{54EB7093-06CF-4760-8942-9FB486FAF982}" destId="{D9B49162-3B5F-4707-AC25-3E7617C8A36F}" srcOrd="1" destOrd="0" presId="urn:microsoft.com/office/officeart/2009/3/layout/HorizontalOrganizationChart"/>
    <dgm:cxn modelId="{C18C7BC3-40B2-49A4-AB4E-2DA2DD55EB9F}" type="presParOf" srcId="{2AA11C10-628F-4C48-9A4D-469221F4F0F0}" destId="{2C361BC6-9D10-4FCD-A6F0-DCE2383BF027}" srcOrd="1" destOrd="0" presId="urn:microsoft.com/office/officeart/2009/3/layout/HorizontalOrganizationChart"/>
    <dgm:cxn modelId="{00D10A13-9F24-4D20-B971-50A9CE22C814}" type="presParOf" srcId="{2AA11C10-628F-4C48-9A4D-469221F4F0F0}" destId="{F91FDB02-084B-4A4D-A663-8A4841CEA84C}" srcOrd="2" destOrd="0" presId="urn:microsoft.com/office/officeart/2009/3/layout/HorizontalOrganizationChart"/>
    <dgm:cxn modelId="{96C4B258-0469-48B5-A513-255A3C715A78}" type="presParOf" srcId="{40CE8AFA-DD7A-4F49-9E0D-052403725DC8}" destId="{6F365F01-DCF6-4873-BAAD-E364D24F8993}" srcOrd="2" destOrd="0" presId="urn:microsoft.com/office/officeart/2009/3/layout/HorizontalOrganizationChart"/>
    <dgm:cxn modelId="{4807ABC0-97E9-476B-A216-D746A1C2E217}" type="presParOf" srcId="{52287665-63E4-4D87-AB6F-A2B17B593794}" destId="{963D1A48-CF17-47A0-AF5C-5FFAB76167E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E5E22A-393A-4A9B-A91E-F7A7DF8822B6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B063A3-F5EC-400A-B2EE-132E67675C0F}">
      <dgm:prSet phldrT="[Text]" custT="1"/>
      <dgm:spPr>
        <a:solidFill>
          <a:schemeClr val="accent2">
            <a:lumMod val="75000"/>
          </a:schemeClr>
        </a:solidFill>
        <a:ln>
          <a:noFill/>
        </a:ln>
      </dgm:spPr>
      <dgm:t>
        <a:bodyPr/>
        <a:lstStyle/>
        <a:p>
          <a:r>
            <a:rPr lang="en-US" sz="2800" b="1" dirty="0"/>
            <a:t>Education</a:t>
          </a:r>
        </a:p>
      </dgm:t>
    </dgm:pt>
    <dgm:pt modelId="{1E72C6B4-F1AA-473B-8718-8C7AD84FA861}" type="parTrans" cxnId="{7E7C5159-7D2D-4982-8660-BF48830FD73E}">
      <dgm:prSet/>
      <dgm:spPr/>
      <dgm:t>
        <a:bodyPr/>
        <a:lstStyle/>
        <a:p>
          <a:endParaRPr lang="en-US"/>
        </a:p>
      </dgm:t>
    </dgm:pt>
    <dgm:pt modelId="{CA15A4A6-A671-4A95-A28A-93E54E199492}" type="sibTrans" cxnId="{7E7C5159-7D2D-4982-8660-BF48830FD73E}">
      <dgm:prSet/>
      <dgm:spPr/>
      <dgm:t>
        <a:bodyPr/>
        <a:lstStyle/>
        <a:p>
          <a:endParaRPr lang="en-US"/>
        </a:p>
      </dgm:t>
    </dgm:pt>
    <dgm:pt modelId="{60E8691F-0966-4833-B6C9-71E371CD4999}">
      <dgm:prSet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 sz="2400" dirty="0"/>
            <a:t>Academic Education</a:t>
          </a:r>
        </a:p>
      </dgm:t>
    </dgm:pt>
    <dgm:pt modelId="{240F4448-E3FF-4CC9-9EC3-9AAB9DA7E0C1}" type="parTrans" cxnId="{D83ED2EC-835E-4CED-8560-A74E1D153DCF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0F1FEAB-2D38-4F9A-90EB-922C56D2C170}" type="sibTrans" cxnId="{D83ED2EC-835E-4CED-8560-A74E1D153DCF}">
      <dgm:prSet/>
      <dgm:spPr/>
      <dgm:t>
        <a:bodyPr/>
        <a:lstStyle/>
        <a:p>
          <a:endParaRPr lang="en-US"/>
        </a:p>
      </dgm:t>
    </dgm:pt>
    <dgm:pt modelId="{A85B02AB-8D6F-4F13-81B2-AC3D44672C48}">
      <dgm:prSet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 sz="1400" dirty="0"/>
            <a:t>Math &amp; Science</a:t>
          </a:r>
        </a:p>
      </dgm:t>
    </dgm:pt>
    <dgm:pt modelId="{B31BF03B-E51B-4DFC-BA07-C48B793CBACA}" type="parTrans" cxnId="{37E1A0A2-DDED-45FC-A25D-110BE27AD479}">
      <dgm:prSet/>
      <dgm:spPr>
        <a:ln>
          <a:solidFill>
            <a:srgbClr val="EEB211"/>
          </a:solidFill>
        </a:ln>
      </dgm:spPr>
      <dgm:t>
        <a:bodyPr/>
        <a:lstStyle/>
        <a:p>
          <a:endParaRPr lang="en-US"/>
        </a:p>
      </dgm:t>
    </dgm:pt>
    <dgm:pt modelId="{B09A6046-2159-46E9-9113-796BC97FB321}" type="sibTrans" cxnId="{37E1A0A2-DDED-45FC-A25D-110BE27AD479}">
      <dgm:prSet/>
      <dgm:spPr/>
      <dgm:t>
        <a:bodyPr/>
        <a:lstStyle/>
        <a:p>
          <a:endParaRPr lang="en-US"/>
        </a:p>
      </dgm:t>
    </dgm:pt>
    <dgm:pt modelId="{689A9049-06FB-4961-AC23-4DFDAE5FDFF4}">
      <dgm:prSet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 sz="1400" dirty="0"/>
            <a:t>Reading &amp; Writing</a:t>
          </a:r>
        </a:p>
      </dgm:t>
    </dgm:pt>
    <dgm:pt modelId="{5A4DB714-542B-42FC-9E18-4A227CA838D2}" type="parTrans" cxnId="{B67D276B-328B-42D3-9D9F-B8BAB6A62929}">
      <dgm:prSet/>
      <dgm:spPr>
        <a:ln>
          <a:solidFill>
            <a:srgbClr val="EEB211"/>
          </a:solidFill>
        </a:ln>
      </dgm:spPr>
      <dgm:t>
        <a:bodyPr/>
        <a:lstStyle/>
        <a:p>
          <a:endParaRPr lang="en-US"/>
        </a:p>
      </dgm:t>
    </dgm:pt>
    <dgm:pt modelId="{8E5DF266-4290-4001-8971-287C80589CC6}" type="sibTrans" cxnId="{B67D276B-328B-42D3-9D9F-B8BAB6A62929}">
      <dgm:prSet/>
      <dgm:spPr/>
      <dgm:t>
        <a:bodyPr/>
        <a:lstStyle/>
        <a:p>
          <a:endParaRPr lang="en-US"/>
        </a:p>
      </dgm:t>
    </dgm:pt>
    <dgm:pt modelId="{EF77E835-E739-4C6A-A447-687966FBAEFA}">
      <dgm:prSet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 sz="1400" dirty="0"/>
            <a:t>Humanities</a:t>
          </a:r>
        </a:p>
      </dgm:t>
    </dgm:pt>
    <dgm:pt modelId="{6EA1D656-950A-4632-8811-E10963D19285}" type="parTrans" cxnId="{79D54F65-6541-4B72-82B3-9371A675BFD2}">
      <dgm:prSet/>
      <dgm:spPr>
        <a:ln>
          <a:solidFill>
            <a:srgbClr val="EEB211"/>
          </a:solidFill>
        </a:ln>
      </dgm:spPr>
      <dgm:t>
        <a:bodyPr/>
        <a:lstStyle/>
        <a:p>
          <a:endParaRPr lang="en-US"/>
        </a:p>
      </dgm:t>
    </dgm:pt>
    <dgm:pt modelId="{C119C123-7806-4066-BE20-C57A634EB030}" type="sibTrans" cxnId="{79D54F65-6541-4B72-82B3-9371A675BFD2}">
      <dgm:prSet/>
      <dgm:spPr/>
      <dgm:t>
        <a:bodyPr/>
        <a:lstStyle/>
        <a:p>
          <a:endParaRPr lang="en-US"/>
        </a:p>
      </dgm:t>
    </dgm:pt>
    <dgm:pt modelId="{BA32A34E-CA36-427B-84CC-73FD6F614186}">
      <dgm:prSet custT="1"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Career &amp; Technical Education</a:t>
          </a:r>
        </a:p>
      </dgm:t>
    </dgm:pt>
    <dgm:pt modelId="{389A3878-A136-42AC-9FFC-15FDBA16E5A2}" type="sibTrans" cxnId="{878DF7FD-E67C-4558-936B-479BC097F2A2}">
      <dgm:prSet/>
      <dgm:spPr/>
      <dgm:t>
        <a:bodyPr/>
        <a:lstStyle/>
        <a:p>
          <a:endParaRPr lang="en-US"/>
        </a:p>
      </dgm:t>
    </dgm:pt>
    <dgm:pt modelId="{4925DF0D-C91C-4210-9836-CA80758D2ECA}" type="parTrans" cxnId="{878DF7FD-E67C-4558-936B-479BC097F2A2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58C02E7-C6CE-4E6A-B281-A0ED2CD92F06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Architecture and Construction</a:t>
          </a:r>
        </a:p>
      </dgm:t>
    </dgm:pt>
    <dgm:pt modelId="{EB19D5D2-FA9C-4991-814B-898957B8A014}" type="sibTrans" cxnId="{EF99C3AE-1E52-4049-A56B-C186179DC6CE}">
      <dgm:prSet/>
      <dgm:spPr/>
      <dgm:t>
        <a:bodyPr/>
        <a:lstStyle/>
        <a:p>
          <a:endParaRPr lang="en-US"/>
        </a:p>
      </dgm:t>
    </dgm:pt>
    <dgm:pt modelId="{4DBB7823-0982-4186-9695-63685C97EF0F}" type="parTrans" cxnId="{EF99C3AE-1E52-4049-A56B-C186179DC6CE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A29D6F8-154D-40ED-8DD7-064316736E06}">
      <dgm:prSet/>
      <dgm:spPr>
        <a:solidFill>
          <a:schemeClr val="accent5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Science, Technology, Engineering, Mathematics</a:t>
          </a:r>
        </a:p>
      </dgm:t>
    </dgm:pt>
    <dgm:pt modelId="{15427F7D-E6B4-424B-BC9C-E857B59E616D}" type="sibTrans" cxnId="{217898B3-EDD6-4ABA-8696-9453783F57E4}">
      <dgm:prSet/>
      <dgm:spPr/>
      <dgm:t>
        <a:bodyPr/>
        <a:lstStyle/>
        <a:p>
          <a:endParaRPr lang="en-US"/>
        </a:p>
      </dgm:t>
    </dgm:pt>
    <dgm:pt modelId="{A938EA45-3359-4F5E-9D5D-808683C74900}" type="parTrans" cxnId="{217898B3-EDD6-4ABA-8696-9453783F57E4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17767F6-80BD-435D-BA49-2DC70E9B1082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Engineering &amp; Technology</a:t>
          </a:r>
        </a:p>
      </dgm:t>
    </dgm:pt>
    <dgm:pt modelId="{4203B6D7-DE3D-460A-9F8D-0AA97E50F862}" type="sibTrans" cxnId="{B8E89111-DD6B-4872-8EEC-34584E20A80F}">
      <dgm:prSet/>
      <dgm:spPr/>
      <dgm:t>
        <a:bodyPr/>
        <a:lstStyle/>
        <a:p>
          <a:endParaRPr lang="en-US"/>
        </a:p>
      </dgm:t>
    </dgm:pt>
    <dgm:pt modelId="{9E9F3F8D-7403-43C8-A658-1BB83E25A946}" type="parTrans" cxnId="{B8E89111-DD6B-4872-8EEC-34584E20A80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CB66E1A-CADF-43DF-8419-3BBC9D340EA0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bg1"/>
              </a:solidFill>
            </a:rPr>
            <a:t>Engineering Design</a:t>
          </a:r>
        </a:p>
      </dgm:t>
    </dgm:pt>
    <dgm:pt modelId="{4F46A9E4-3EFD-4525-AC29-49473B08BD6F}" type="sibTrans" cxnId="{6090ED89-2804-4D73-97BD-0E39A61BB02F}">
      <dgm:prSet/>
      <dgm:spPr/>
      <dgm:t>
        <a:bodyPr/>
        <a:lstStyle/>
        <a:p>
          <a:endParaRPr lang="en-US"/>
        </a:p>
      </dgm:t>
    </dgm:pt>
    <dgm:pt modelId="{75D8113C-D1A8-4E4A-8149-99C42F6EBC41}" type="parTrans" cxnId="{6090ED89-2804-4D73-97BD-0E39A61BB02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43F6DF7-BDE9-496A-94F8-BE96983091A7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Electronics</a:t>
          </a:r>
        </a:p>
      </dgm:t>
    </dgm:pt>
    <dgm:pt modelId="{999CB7EE-D741-4C75-89C9-FBFD074A7611}" type="sibTrans" cxnId="{DC4C963B-4745-4A17-AECE-336AB502AC8F}">
      <dgm:prSet/>
      <dgm:spPr/>
      <dgm:t>
        <a:bodyPr/>
        <a:lstStyle/>
        <a:p>
          <a:endParaRPr lang="en-US"/>
        </a:p>
      </dgm:t>
    </dgm:pt>
    <dgm:pt modelId="{49DCF72B-C5C1-4CA3-AE87-6169EB98A215}" type="parTrans" cxnId="{DC4C963B-4745-4A17-AECE-336AB502AC8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EE6FA82-A0E6-400A-B9DD-AA542B6C7141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Arts, AV/Technology, and Communications</a:t>
          </a:r>
        </a:p>
      </dgm:t>
    </dgm:pt>
    <dgm:pt modelId="{832D6AB3-0FB8-42F9-99A4-97D33851B41D}" type="sibTrans" cxnId="{B7DCF4AD-3282-4F71-A5A7-A502386F7037}">
      <dgm:prSet/>
      <dgm:spPr/>
      <dgm:t>
        <a:bodyPr/>
        <a:lstStyle/>
        <a:p>
          <a:endParaRPr lang="en-US"/>
        </a:p>
      </dgm:t>
    </dgm:pt>
    <dgm:pt modelId="{15F7CB68-E4BE-45B9-BEB5-1D43EEB72C7B}" type="parTrans" cxnId="{B7DCF4AD-3282-4F71-A5A7-A502386F7037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C90B5D5-4FC9-4964-BB51-07FC2806BB31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Business, Management, and Administration</a:t>
          </a:r>
        </a:p>
      </dgm:t>
    </dgm:pt>
    <dgm:pt modelId="{9D56E64A-B9AD-45FA-9742-1A4A2C2922E2}" type="sibTrans" cxnId="{C0376923-8C66-4476-B088-F2337A4E2DC7}">
      <dgm:prSet/>
      <dgm:spPr/>
      <dgm:t>
        <a:bodyPr/>
        <a:lstStyle/>
        <a:p>
          <a:endParaRPr lang="en-US"/>
        </a:p>
      </dgm:t>
    </dgm:pt>
    <dgm:pt modelId="{7EE5EAB3-8CC1-4846-989A-AC3A19D51A0C}" type="parTrans" cxnId="{C0376923-8C66-4476-B088-F2337A4E2DC7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59EF420-8787-43D1-8527-FBFE0E23EE58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Finance</a:t>
          </a:r>
        </a:p>
      </dgm:t>
    </dgm:pt>
    <dgm:pt modelId="{9DFFA6C6-3E74-4EBE-89C2-9A98584F48F7}" type="sibTrans" cxnId="{92CB3BC5-863D-4919-80A6-CD770244663C}">
      <dgm:prSet/>
      <dgm:spPr/>
      <dgm:t>
        <a:bodyPr/>
        <a:lstStyle/>
        <a:p>
          <a:endParaRPr lang="en-US"/>
        </a:p>
      </dgm:t>
    </dgm:pt>
    <dgm:pt modelId="{7209E83A-C119-40B2-BEB8-A890C0B7D904}" type="parTrans" cxnId="{92CB3BC5-863D-4919-80A6-CD770244663C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BE2BC75-8EAE-47CD-8BF7-4EC2DEE57A5E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Government and Public Administration</a:t>
          </a:r>
        </a:p>
      </dgm:t>
    </dgm:pt>
    <dgm:pt modelId="{F7309AF6-DBFC-473E-B227-E575F61F1098}" type="sibTrans" cxnId="{1806AB6B-9CAB-4572-9507-B3CCD1631A09}">
      <dgm:prSet/>
      <dgm:spPr/>
      <dgm:t>
        <a:bodyPr/>
        <a:lstStyle/>
        <a:p>
          <a:endParaRPr lang="en-US"/>
        </a:p>
      </dgm:t>
    </dgm:pt>
    <dgm:pt modelId="{D3CA3C4A-CCCC-4FC2-8CB4-A7F57F74D8AD}" type="parTrans" cxnId="{1806AB6B-9CAB-4572-9507-B3CCD1631A09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8BE8190-FDAA-48C8-B6C5-51CAD7EE7E08}">
      <dgm:prSet/>
      <dgm:spPr>
        <a:solidFill>
          <a:schemeClr val="accent2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Health Science</a:t>
          </a:r>
        </a:p>
      </dgm:t>
    </dgm:pt>
    <dgm:pt modelId="{336313D2-B39D-412D-9D80-39CADB01FEC5}" type="sibTrans" cxnId="{A90C3FCE-2959-4E3F-BEE3-74253A2C28A8}">
      <dgm:prSet/>
      <dgm:spPr/>
      <dgm:t>
        <a:bodyPr/>
        <a:lstStyle/>
        <a:p>
          <a:endParaRPr lang="en-US"/>
        </a:p>
      </dgm:t>
    </dgm:pt>
    <dgm:pt modelId="{A3724DC7-2875-4A15-9549-5BC71870567D}" type="parTrans" cxnId="{A90C3FCE-2959-4E3F-BEE3-74253A2C28A8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CC42CCE-B809-4572-AD8D-95B008541A12}">
      <dgm:prSet/>
      <dgm:spPr>
        <a:solidFill>
          <a:schemeClr val="accent3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Information Technology</a:t>
          </a:r>
        </a:p>
      </dgm:t>
    </dgm:pt>
    <dgm:pt modelId="{613012BB-F81F-4F1B-841B-FF6C87524DD8}" type="sibTrans" cxnId="{C4EA5515-C473-481C-AEC3-32EA7E13AD4C}">
      <dgm:prSet/>
      <dgm:spPr/>
      <dgm:t>
        <a:bodyPr/>
        <a:lstStyle/>
        <a:p>
          <a:endParaRPr lang="en-US"/>
        </a:p>
      </dgm:t>
    </dgm:pt>
    <dgm:pt modelId="{23BF6BC8-120C-47F0-91BE-860412484F4D}" type="parTrans" cxnId="{C4EA5515-C473-481C-AEC3-32EA7E13AD4C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975F8F8-9256-41AD-9EEA-A85996FD6FB2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Cybersecurity</a:t>
          </a:r>
        </a:p>
      </dgm:t>
    </dgm:pt>
    <dgm:pt modelId="{EF27BA99-8350-4A55-891F-9BA821F94399}" type="sibTrans" cxnId="{D0165A01-9A26-44A2-A8D3-756CD57EEC72}">
      <dgm:prSet/>
      <dgm:spPr/>
      <dgm:t>
        <a:bodyPr/>
        <a:lstStyle/>
        <a:p>
          <a:endParaRPr lang="en-US"/>
        </a:p>
      </dgm:t>
    </dgm:pt>
    <dgm:pt modelId="{E94D6EE2-752E-433D-8F7C-3171FB9900E0}" type="parTrans" cxnId="{D0165A01-9A26-44A2-A8D3-756CD57EEC72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292141C-3796-442F-9A2B-31132FD9D1A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bg1"/>
              </a:solidFill>
            </a:rPr>
            <a:t>Game Design</a:t>
          </a:r>
        </a:p>
      </dgm:t>
    </dgm:pt>
    <dgm:pt modelId="{547AEECA-27C9-498D-9003-CC56A235DB11}" type="sibTrans" cxnId="{F3F149B3-364D-4CF7-975E-9ADDBC2C0288}">
      <dgm:prSet/>
      <dgm:spPr/>
      <dgm:t>
        <a:bodyPr/>
        <a:lstStyle/>
        <a:p>
          <a:endParaRPr lang="en-US"/>
        </a:p>
      </dgm:t>
    </dgm:pt>
    <dgm:pt modelId="{24CD6E2A-43C6-4CBB-B4D9-4A9B82FCA861}" type="parTrans" cxnId="{F3F149B3-364D-4CF7-975E-9ADDBC2C0288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C0125A4-17B6-434C-9337-933606C82A7A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Internet of Things</a:t>
          </a:r>
        </a:p>
      </dgm:t>
    </dgm:pt>
    <dgm:pt modelId="{3A9BE976-7CBA-4F98-AB5A-86DC7FC9C7A3}" type="sibTrans" cxnId="{5BE81ED8-3939-49FC-9398-8F24D9717440}">
      <dgm:prSet/>
      <dgm:spPr/>
      <dgm:t>
        <a:bodyPr/>
        <a:lstStyle/>
        <a:p>
          <a:endParaRPr lang="en-US"/>
        </a:p>
      </dgm:t>
    </dgm:pt>
    <dgm:pt modelId="{6B35AAAD-6F63-44EE-89EA-EA6EC9AA51CE}" type="parTrans" cxnId="{5BE81ED8-3939-49FC-9398-8F24D9717440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CE5102C-CE30-4270-BCCA-1487D9DD793A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Programming</a:t>
          </a:r>
        </a:p>
      </dgm:t>
    </dgm:pt>
    <dgm:pt modelId="{F4449407-D10A-430D-BE59-1D6C0A69F2D1}" type="sibTrans" cxnId="{F8051197-7B07-452F-91C2-9DE62EB3DE49}">
      <dgm:prSet/>
      <dgm:spPr/>
      <dgm:t>
        <a:bodyPr/>
        <a:lstStyle/>
        <a:p>
          <a:endParaRPr lang="en-US"/>
        </a:p>
      </dgm:t>
    </dgm:pt>
    <dgm:pt modelId="{4C78DBFD-F89D-4E8F-A990-E2AE95783A58}" type="parTrans" cxnId="{F8051197-7B07-452F-91C2-9DE62EB3DE49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0021799-A9AA-4A2A-824B-46A5AF95A8B3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Web Development</a:t>
          </a:r>
        </a:p>
      </dgm:t>
    </dgm:pt>
    <dgm:pt modelId="{696A03FB-55E1-4AE3-B28E-C300C70EBE26}" type="sibTrans" cxnId="{B88ED85C-767C-4A60-9621-AE7704810ADA}">
      <dgm:prSet/>
      <dgm:spPr/>
      <dgm:t>
        <a:bodyPr/>
        <a:lstStyle/>
        <a:p>
          <a:endParaRPr lang="en-US"/>
        </a:p>
      </dgm:t>
    </dgm:pt>
    <dgm:pt modelId="{2F2D33E7-2E57-4044-8F48-37F96434C405}" type="parTrans" cxnId="{B88ED85C-767C-4A60-9621-AE7704810ADA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4A83B51-D61F-48A7-8152-EDDBE7FB02B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bg1"/>
              </a:solidFill>
            </a:rPr>
            <a:t>Computer Science</a:t>
          </a:r>
        </a:p>
      </dgm:t>
    </dgm:pt>
    <dgm:pt modelId="{F8363D36-2A9E-4883-9984-A0E1F112A744}" type="sibTrans" cxnId="{A0D2C7D2-4F02-477F-97C1-F841F7E8F3ED}">
      <dgm:prSet/>
      <dgm:spPr/>
      <dgm:t>
        <a:bodyPr/>
        <a:lstStyle/>
        <a:p>
          <a:endParaRPr lang="en-US"/>
        </a:p>
      </dgm:t>
    </dgm:pt>
    <dgm:pt modelId="{B9F026E2-C318-4B15-B58F-C53406A5F97C}" type="parTrans" cxnId="{A0D2C7D2-4F02-477F-97C1-F841F7E8F3ED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7B34980-68C0-4F2E-BC13-009E3062EDC0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IT Support &amp; Services</a:t>
          </a:r>
        </a:p>
      </dgm:t>
    </dgm:pt>
    <dgm:pt modelId="{1E1C9EA4-9791-4C64-A676-4B769F3A0C87}" type="sibTrans" cxnId="{9D69D399-8844-48F9-BDA2-832E1C8CC9D5}">
      <dgm:prSet/>
      <dgm:spPr/>
      <dgm:t>
        <a:bodyPr/>
        <a:lstStyle/>
        <a:p>
          <a:endParaRPr lang="en-US"/>
        </a:p>
      </dgm:t>
    </dgm:pt>
    <dgm:pt modelId="{9DFEABED-55E9-4758-BD2E-91EC470C3997}" type="parTrans" cxnId="{9D69D399-8844-48F9-BDA2-832E1C8CC9D5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B2A5034-4D38-48DE-A9E6-525F2A6DEC49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bg1"/>
              </a:solidFill>
            </a:rPr>
            <a:t>Networking</a:t>
          </a:r>
        </a:p>
      </dgm:t>
    </dgm:pt>
    <dgm:pt modelId="{5AED9B82-6A9E-4382-A0F7-3E6440FE6B21}" type="sibTrans" cxnId="{3E20CF5A-481B-48C2-BB26-CA78F2B3518F}">
      <dgm:prSet/>
      <dgm:spPr/>
      <dgm:t>
        <a:bodyPr/>
        <a:lstStyle/>
        <a:p>
          <a:endParaRPr lang="en-US"/>
        </a:p>
      </dgm:t>
    </dgm:pt>
    <dgm:pt modelId="{CF4847E6-E40C-45B7-9A2C-8270A65D8B29}" type="parTrans" cxnId="{3E20CF5A-481B-48C2-BB26-CA78F2B3518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2AEB35C-5A83-4E49-AB32-2B56F1C78BF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Web &amp; Digital Design</a:t>
          </a:r>
        </a:p>
      </dgm:t>
    </dgm:pt>
    <dgm:pt modelId="{7AEB16C0-708A-4C80-9AE0-89AA50BD6184}" type="sibTrans" cxnId="{0BE6E83B-80E9-449E-95AF-CD43F9B271E2}">
      <dgm:prSet/>
      <dgm:spPr/>
      <dgm:t>
        <a:bodyPr/>
        <a:lstStyle/>
        <a:p>
          <a:endParaRPr lang="en-US"/>
        </a:p>
      </dgm:t>
    </dgm:pt>
    <dgm:pt modelId="{589990B5-8297-4198-AD7B-99C458EBA99D}" type="parTrans" cxnId="{0BE6E83B-80E9-449E-95AF-CD43F9B271E2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EE0CF0A-B246-458C-AC59-351F7A94097A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​Agriculture, Food, and Natural Resources</a:t>
          </a:r>
        </a:p>
      </dgm:t>
    </dgm:pt>
    <dgm:pt modelId="{891D8573-A86E-4DB3-9F5E-EFC21E2ABA76}" type="sibTrans" cxnId="{1CBA7C6E-CADE-4D94-944D-502FB935D714}">
      <dgm:prSet/>
      <dgm:spPr/>
      <dgm:t>
        <a:bodyPr/>
        <a:lstStyle/>
        <a:p>
          <a:endParaRPr lang="en-US"/>
        </a:p>
      </dgm:t>
    </dgm:pt>
    <dgm:pt modelId="{28E320A9-7724-4AAC-81A5-D08733098DA2}" type="parTrans" cxnId="{1CBA7C6E-CADE-4D94-944D-502FB935D714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1084485-2230-447C-9212-90F59F3AE8CE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Law, Public Safety, Corrections, and Security</a:t>
          </a:r>
        </a:p>
      </dgm:t>
    </dgm:pt>
    <dgm:pt modelId="{94EAA729-7BA8-46A8-84A7-5FD3EEC576F2}" type="sibTrans" cxnId="{2A8752AE-A240-4D65-87F5-7EA7112D9008}">
      <dgm:prSet/>
      <dgm:spPr/>
      <dgm:t>
        <a:bodyPr/>
        <a:lstStyle/>
        <a:p>
          <a:endParaRPr lang="en-US"/>
        </a:p>
      </dgm:t>
    </dgm:pt>
    <dgm:pt modelId="{AB2F4A34-8779-4843-9008-4CE1F90CA74B}" type="parTrans" cxnId="{2A8752AE-A240-4D65-87F5-7EA7112D9008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98E1057-867D-4855-8052-ECA62EECCECC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Marketing</a:t>
          </a:r>
        </a:p>
      </dgm:t>
    </dgm:pt>
    <dgm:pt modelId="{F21291BD-4436-4E2C-9CE6-89CE61B1C9A3}" type="sibTrans" cxnId="{26F04DA1-43D6-4CC9-92FE-8DE7F73FF94D}">
      <dgm:prSet/>
      <dgm:spPr/>
      <dgm:t>
        <a:bodyPr/>
        <a:lstStyle/>
        <a:p>
          <a:endParaRPr lang="en-US"/>
        </a:p>
      </dgm:t>
    </dgm:pt>
    <dgm:pt modelId="{E8CAE43F-05E9-4E4D-8475-54B392E379F1}" type="parTrans" cxnId="{26F04DA1-43D6-4CC9-92FE-8DE7F73FF94D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8078DB0-EE5C-401B-BF2F-C990CFD3FF36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Transportation, Distribution, and Logistics</a:t>
          </a:r>
        </a:p>
      </dgm:t>
    </dgm:pt>
    <dgm:pt modelId="{B4CE96C4-96B6-4DE1-9F33-997C248B7644}" type="sibTrans" cxnId="{331189F5-5FE7-49C3-92E2-EAE0942547E6}">
      <dgm:prSet/>
      <dgm:spPr/>
      <dgm:t>
        <a:bodyPr/>
        <a:lstStyle/>
        <a:p>
          <a:endParaRPr lang="en-US"/>
        </a:p>
      </dgm:t>
    </dgm:pt>
    <dgm:pt modelId="{E534A0EE-24A6-42FF-95E5-B50A725CA08A}" type="parTrans" cxnId="{331189F5-5FE7-49C3-92E2-EAE0942547E6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10974D7-1755-4DCB-8C11-74E3D5BB9C9B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Education and Training</a:t>
          </a:r>
        </a:p>
      </dgm:t>
    </dgm:pt>
    <dgm:pt modelId="{3FC4A422-F926-4630-91E3-27F193202402}" type="sibTrans" cxnId="{560697F2-A90E-401C-A4D5-66C1BBAFE0AC}">
      <dgm:prSet/>
      <dgm:spPr/>
      <dgm:t>
        <a:bodyPr/>
        <a:lstStyle/>
        <a:p>
          <a:endParaRPr lang="en-US"/>
        </a:p>
      </dgm:t>
    </dgm:pt>
    <dgm:pt modelId="{CDD674EA-D771-4ACD-8B59-2123A64193F1}" type="parTrans" cxnId="{560697F2-A90E-401C-A4D5-66C1BBAFE0AC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35AF8E4-FEC9-4C7A-88FA-8D99228B42A2}">
      <dgm:prSet/>
      <dgm:spPr>
        <a:solidFill>
          <a:schemeClr val="accent4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Advanced Manufacturing</a:t>
          </a:r>
        </a:p>
      </dgm:t>
    </dgm:pt>
    <dgm:pt modelId="{E33C8F7F-9635-442F-82D7-181B2B57BECC}" type="sibTrans" cxnId="{8273F2E4-EE13-4F8D-9105-23F79B36331A}">
      <dgm:prSet/>
      <dgm:spPr/>
      <dgm:t>
        <a:bodyPr/>
        <a:lstStyle/>
        <a:p>
          <a:endParaRPr lang="en-US"/>
        </a:p>
      </dgm:t>
    </dgm:pt>
    <dgm:pt modelId="{D50540E3-6A73-47F0-850F-814E5E1B0682}" type="parTrans" cxnId="{8273F2E4-EE13-4F8D-9105-23F79B36331A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F0CC9D7-8DBE-4EEC-A1A0-3EC5BB8CF564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Manufacturing</a:t>
          </a:r>
        </a:p>
      </dgm:t>
    </dgm:pt>
    <dgm:pt modelId="{D45779C1-91E2-45F4-8BF2-D720C283937E}" type="sibTrans" cxnId="{4467931A-EF3E-4C5F-B11E-261F25D7F062}">
      <dgm:prSet/>
      <dgm:spPr/>
      <dgm:t>
        <a:bodyPr/>
        <a:lstStyle/>
        <a:p>
          <a:endParaRPr lang="en-US"/>
        </a:p>
      </dgm:t>
    </dgm:pt>
    <dgm:pt modelId="{80384B8C-5C31-4DE9-9CA6-77A84AE578D0}" type="parTrans" cxnId="{4467931A-EF3E-4C5F-B11E-261F25D7F062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4FC0C34-21F4-43DC-A5AC-3068428DE788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bg1"/>
              </a:solidFill>
            </a:rPr>
            <a:t>Mechatronics</a:t>
          </a:r>
        </a:p>
      </dgm:t>
    </dgm:pt>
    <dgm:pt modelId="{5944AACE-56AA-4E70-AB39-E674A440ED5C}" type="sibTrans" cxnId="{E69B4162-7A77-4A1C-B191-45221A9AA985}">
      <dgm:prSet/>
      <dgm:spPr/>
      <dgm:t>
        <a:bodyPr/>
        <a:lstStyle/>
        <a:p>
          <a:endParaRPr lang="en-US"/>
        </a:p>
      </dgm:t>
    </dgm:pt>
    <dgm:pt modelId="{61B0439D-D388-4008-9476-4418CCC9EA09}" type="parTrans" cxnId="{E69B4162-7A77-4A1C-B191-45221A9AA985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5E194B8-995E-499B-8FB3-B0FE38BA15F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bg1"/>
              </a:solidFill>
            </a:rPr>
            <a:t>​Industrial Maintenance</a:t>
          </a:r>
        </a:p>
      </dgm:t>
    </dgm:pt>
    <dgm:pt modelId="{9C25BB3B-8860-4589-954D-F2B851B3698A}" type="sibTrans" cxnId="{D64726D7-173D-4999-98A7-899D5905FFCE}">
      <dgm:prSet/>
      <dgm:spPr/>
      <dgm:t>
        <a:bodyPr/>
        <a:lstStyle/>
        <a:p>
          <a:endParaRPr lang="en-US"/>
        </a:p>
      </dgm:t>
    </dgm:pt>
    <dgm:pt modelId="{059EA102-0227-4825-B36E-1ECA8375C945}" type="parTrans" cxnId="{D64726D7-173D-4999-98A7-899D5905FFCE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5CBDEAE-5063-4927-B92C-D1F43D263E82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Hospitality and Tourism</a:t>
          </a:r>
        </a:p>
      </dgm:t>
    </dgm:pt>
    <dgm:pt modelId="{9ADF1747-2708-4C7E-9358-444A5919E13B}" type="sibTrans" cxnId="{C514674C-EA13-48BD-A09B-90A129EF0048}">
      <dgm:prSet/>
      <dgm:spPr/>
      <dgm:t>
        <a:bodyPr/>
        <a:lstStyle/>
        <a:p>
          <a:endParaRPr lang="en-US"/>
        </a:p>
      </dgm:t>
    </dgm:pt>
    <dgm:pt modelId="{54CD4751-4E8B-4194-966F-567E995F9B76}" type="parTrans" cxnId="{C514674C-EA13-48BD-A09B-90A129EF0048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3055981-1FC2-4B01-B17E-3EF28A2BF01D}">
      <dgm:prSet/>
      <dgm:spPr>
        <a:solidFill>
          <a:srgbClr val="00B05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Energy</a:t>
          </a:r>
        </a:p>
      </dgm:t>
    </dgm:pt>
    <dgm:pt modelId="{CA9F3EED-EE11-4080-84F1-1A071761F9F8}" type="sibTrans" cxnId="{24128BDD-A45A-413D-BE22-843D329EBE1E}">
      <dgm:prSet/>
      <dgm:spPr/>
      <dgm:t>
        <a:bodyPr/>
        <a:lstStyle/>
        <a:p>
          <a:endParaRPr lang="en-US"/>
        </a:p>
      </dgm:t>
    </dgm:pt>
    <dgm:pt modelId="{1111C56F-23D4-4762-B027-C6921576DF88}" type="parTrans" cxnId="{24128BDD-A45A-413D-BE22-843D329EBE1E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02CFCA2-0DD0-4650-B037-79A0E9E21DD2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bg1"/>
              </a:solidFill>
            </a:rPr>
            <a:t>Energy Systems </a:t>
          </a:r>
        </a:p>
      </dgm:t>
    </dgm:pt>
    <dgm:pt modelId="{BFC2A79D-593A-42E7-BBC6-FC3C5F2D4311}" type="sibTrans" cxnId="{525A88A0-1B7E-4CE2-9D1A-34900A00848F}">
      <dgm:prSet/>
      <dgm:spPr/>
      <dgm:t>
        <a:bodyPr/>
        <a:lstStyle/>
        <a:p>
          <a:endParaRPr lang="en-US"/>
        </a:p>
      </dgm:t>
    </dgm:pt>
    <dgm:pt modelId="{FE98083C-8D50-42BA-A4A5-6635495A7DD2}" type="parTrans" cxnId="{525A88A0-1B7E-4CE2-9D1A-34900A00848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638E961-AA3D-4267-9020-5A12160A74F4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Energy &amp; Power</a:t>
          </a:r>
        </a:p>
      </dgm:t>
    </dgm:pt>
    <dgm:pt modelId="{D9233EF8-4562-4AC1-A215-64B5ED007268}" type="sibTrans" cxnId="{7CAED101-C0DC-4E12-8F04-8AE881E6F64F}">
      <dgm:prSet/>
      <dgm:spPr/>
      <dgm:t>
        <a:bodyPr/>
        <a:lstStyle/>
        <a:p>
          <a:endParaRPr lang="en-US"/>
        </a:p>
      </dgm:t>
    </dgm:pt>
    <dgm:pt modelId="{5AAAEEA5-48FF-4993-B9AE-097C3C23EC19}" type="parTrans" cxnId="{7CAED101-C0DC-4E12-8F04-8AE881E6F64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42C59B2-38AC-452F-BDDB-DD7D3723E06B}">
      <dgm:prSet custT="1"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Informal Learning</a:t>
          </a:r>
        </a:p>
      </dgm:t>
    </dgm:pt>
    <dgm:pt modelId="{E15ED8A1-8670-41FB-9FC0-FAE1A11F4B3E}" type="sibTrans" cxnId="{F72B04C4-4084-4B31-A2F3-ADAC66495233}">
      <dgm:prSet/>
      <dgm:spPr/>
      <dgm:t>
        <a:bodyPr/>
        <a:lstStyle/>
        <a:p>
          <a:endParaRPr lang="en-US"/>
        </a:p>
      </dgm:t>
    </dgm:pt>
    <dgm:pt modelId="{3D321E62-E7E4-4D1C-99AF-F76BA58BA5E5}" type="parTrans" cxnId="{F72B04C4-4084-4B31-A2F3-ADAC66495233}">
      <dgm:prSet/>
      <dgm:spPr>
        <a:solidFill>
          <a:schemeClr val="accent6">
            <a:lumMod val="50000"/>
          </a:schemeClr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D1F6D7C-80B0-4175-9152-AF1B0740502F}">
      <dgm:prSet custT="1"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Museums</a:t>
          </a:r>
        </a:p>
      </dgm:t>
    </dgm:pt>
    <dgm:pt modelId="{856AFB19-2E0B-42BF-9DAF-78D191A76E9C}" type="parTrans" cxnId="{23BF5956-7CEB-4CC0-A461-4725044BB577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829F8B6-73BA-43E6-96B1-0C0F2CB46E13}" type="sibTrans" cxnId="{23BF5956-7CEB-4CC0-A461-4725044BB577}">
      <dgm:prSet/>
      <dgm:spPr/>
      <dgm:t>
        <a:bodyPr/>
        <a:lstStyle/>
        <a:p>
          <a:endParaRPr lang="en-US"/>
        </a:p>
      </dgm:t>
    </dgm:pt>
    <dgm:pt modelId="{6B692C0F-F1CC-4B48-8019-B76CFCB9B086}">
      <dgm:prSet custT="1"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Science Fairs</a:t>
          </a:r>
        </a:p>
      </dgm:t>
    </dgm:pt>
    <dgm:pt modelId="{4573402A-5967-437A-B5F7-BE8B09EF39A3}" type="parTrans" cxnId="{517D5414-E12E-49BF-A808-F9788099A775}">
      <dgm:prSet/>
      <dgm:spPr>
        <a:solidFill>
          <a:schemeClr val="accent6">
            <a:lumMod val="50000"/>
          </a:schemeClr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EFA5F4E-CF5F-42AE-A192-A71A3822BDA1}" type="sibTrans" cxnId="{517D5414-E12E-49BF-A808-F9788099A775}">
      <dgm:prSet/>
      <dgm:spPr/>
      <dgm:t>
        <a:bodyPr/>
        <a:lstStyle/>
        <a:p>
          <a:endParaRPr lang="en-US"/>
        </a:p>
      </dgm:t>
    </dgm:pt>
    <dgm:pt modelId="{DB0CB0AB-3A58-4868-9CA8-56BB428A3F54}">
      <dgm:prSet custT="1"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Robotics</a:t>
          </a:r>
        </a:p>
      </dgm:t>
    </dgm:pt>
    <dgm:pt modelId="{08118FCC-62ED-486B-8B8B-87735C3A0C5A}" type="sibTrans" cxnId="{F3434792-FD99-4423-8CEC-1EF1D6F8E013}">
      <dgm:prSet/>
      <dgm:spPr/>
      <dgm:t>
        <a:bodyPr/>
        <a:lstStyle/>
        <a:p>
          <a:endParaRPr lang="en-US"/>
        </a:p>
      </dgm:t>
    </dgm:pt>
    <dgm:pt modelId="{E52A7FBA-FB64-4A9E-9004-D214E2A4D1D3}" type="parTrans" cxnId="{F3434792-FD99-4423-8CEC-1EF1D6F8E013}">
      <dgm:prSet/>
      <dgm:spPr>
        <a:solidFill>
          <a:schemeClr val="accent6">
            <a:lumMod val="50000"/>
          </a:schemeClr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E720E86-2BEA-445B-BD66-9DA28FF718B7}" type="pres">
      <dgm:prSet presAssocID="{1EE5E22A-393A-4A9B-A91E-F7A7DF8822B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2287665-63E4-4D87-AB6F-A2B17B593794}" type="pres">
      <dgm:prSet presAssocID="{1CB063A3-F5EC-400A-B2EE-132E67675C0F}" presName="hierRoot1" presStyleCnt="0">
        <dgm:presLayoutVars>
          <dgm:hierBranch val="init"/>
        </dgm:presLayoutVars>
      </dgm:prSet>
      <dgm:spPr/>
    </dgm:pt>
    <dgm:pt modelId="{013DF78D-07B3-485E-A89C-D0EE3EEA31F6}" type="pres">
      <dgm:prSet presAssocID="{1CB063A3-F5EC-400A-B2EE-132E67675C0F}" presName="rootComposite1" presStyleCnt="0"/>
      <dgm:spPr/>
    </dgm:pt>
    <dgm:pt modelId="{56A9BD27-1B2B-4C26-80CF-4E324BB252A0}" type="pres">
      <dgm:prSet presAssocID="{1CB063A3-F5EC-400A-B2EE-132E67675C0F}" presName="rootText1" presStyleLbl="node0" presStyleIdx="0" presStyleCnt="1" custScaleX="238736" custScaleY="360667" custLinFactX="-253200" custLinFactNeighborX="-300000" custLinFactNeighborY="-4152">
        <dgm:presLayoutVars>
          <dgm:chPref val="3"/>
        </dgm:presLayoutVars>
      </dgm:prSet>
      <dgm:spPr/>
    </dgm:pt>
    <dgm:pt modelId="{5B9E2977-F763-4806-B3DC-2F3F0279BC59}" type="pres">
      <dgm:prSet presAssocID="{1CB063A3-F5EC-400A-B2EE-132E67675C0F}" presName="rootConnector1" presStyleLbl="node1" presStyleIdx="0" presStyleCnt="0"/>
      <dgm:spPr/>
    </dgm:pt>
    <dgm:pt modelId="{D988DD3C-08F3-446E-8D21-935DE0EA9352}" type="pres">
      <dgm:prSet presAssocID="{1CB063A3-F5EC-400A-B2EE-132E67675C0F}" presName="hierChild2" presStyleCnt="0"/>
      <dgm:spPr/>
    </dgm:pt>
    <dgm:pt modelId="{04B7BC23-6173-4835-989C-2AB8710A4C33}" type="pres">
      <dgm:prSet presAssocID="{240F4448-E3FF-4CC9-9EC3-9AAB9DA7E0C1}" presName="Name64" presStyleLbl="parChTrans1D2" presStyleIdx="0" presStyleCnt="3"/>
      <dgm:spPr/>
    </dgm:pt>
    <dgm:pt modelId="{74B7411F-C5FD-4B8A-A20E-92A9CB6A4CA9}" type="pres">
      <dgm:prSet presAssocID="{60E8691F-0966-4833-B6C9-71E371CD4999}" presName="hierRoot2" presStyleCnt="0">
        <dgm:presLayoutVars>
          <dgm:hierBranch val="init"/>
        </dgm:presLayoutVars>
      </dgm:prSet>
      <dgm:spPr/>
    </dgm:pt>
    <dgm:pt modelId="{186CB073-F6EB-453A-804B-50B59B9159BE}" type="pres">
      <dgm:prSet presAssocID="{60E8691F-0966-4833-B6C9-71E371CD4999}" presName="rootComposite" presStyleCnt="0"/>
      <dgm:spPr/>
    </dgm:pt>
    <dgm:pt modelId="{CEA88EC7-AD0A-4914-925C-C11BFB0B3EFB}" type="pres">
      <dgm:prSet presAssocID="{60E8691F-0966-4833-B6C9-71E371CD4999}" presName="rootText" presStyleLbl="node2" presStyleIdx="0" presStyleCnt="3" custScaleX="200394" custScaleY="328515" custLinFactX="-200000" custLinFactY="491086" custLinFactNeighborX="-288676" custLinFactNeighborY="500000">
        <dgm:presLayoutVars>
          <dgm:chPref val="3"/>
        </dgm:presLayoutVars>
      </dgm:prSet>
      <dgm:spPr/>
    </dgm:pt>
    <dgm:pt modelId="{0C64F1C2-BEB5-4C19-B315-DC0FBD28974D}" type="pres">
      <dgm:prSet presAssocID="{60E8691F-0966-4833-B6C9-71E371CD4999}" presName="rootConnector" presStyleLbl="node2" presStyleIdx="0" presStyleCnt="3"/>
      <dgm:spPr/>
    </dgm:pt>
    <dgm:pt modelId="{2385AF6E-A9CB-4DE8-86E5-2C4E1B7B16E5}" type="pres">
      <dgm:prSet presAssocID="{60E8691F-0966-4833-B6C9-71E371CD4999}" presName="hierChild4" presStyleCnt="0"/>
      <dgm:spPr/>
    </dgm:pt>
    <dgm:pt modelId="{E36C404E-DDAE-42AA-A389-922D4853432D}" type="pres">
      <dgm:prSet presAssocID="{B31BF03B-E51B-4DFC-BA07-C48B793CBACA}" presName="Name64" presStyleLbl="parChTrans1D3" presStyleIdx="0" presStyleCnt="22"/>
      <dgm:spPr/>
    </dgm:pt>
    <dgm:pt modelId="{03F0D891-DECD-450D-844E-C23530E644CB}" type="pres">
      <dgm:prSet presAssocID="{A85B02AB-8D6F-4F13-81B2-AC3D44672C48}" presName="hierRoot2" presStyleCnt="0">
        <dgm:presLayoutVars>
          <dgm:hierBranch val="init"/>
        </dgm:presLayoutVars>
      </dgm:prSet>
      <dgm:spPr/>
    </dgm:pt>
    <dgm:pt modelId="{5D3DBC25-05BF-425B-B51B-EB3CF6AB9F36}" type="pres">
      <dgm:prSet presAssocID="{A85B02AB-8D6F-4F13-81B2-AC3D44672C48}" presName="rootComposite" presStyleCnt="0"/>
      <dgm:spPr/>
    </dgm:pt>
    <dgm:pt modelId="{D27CDB03-C3CE-441B-B422-D24AEAE91FB0}" type="pres">
      <dgm:prSet presAssocID="{A85B02AB-8D6F-4F13-81B2-AC3D44672C48}" presName="rootText" presStyleLbl="node3" presStyleIdx="0" presStyleCnt="22" custScaleX="190872" custLinFactX="-172342" custLinFactY="487733" custLinFactNeighborX="-200000" custLinFactNeighborY="500000">
        <dgm:presLayoutVars>
          <dgm:chPref val="3"/>
        </dgm:presLayoutVars>
      </dgm:prSet>
      <dgm:spPr/>
    </dgm:pt>
    <dgm:pt modelId="{7E5E509A-BED6-427C-BE3C-930855BD8B1F}" type="pres">
      <dgm:prSet presAssocID="{A85B02AB-8D6F-4F13-81B2-AC3D44672C48}" presName="rootConnector" presStyleLbl="node3" presStyleIdx="0" presStyleCnt="22"/>
      <dgm:spPr/>
    </dgm:pt>
    <dgm:pt modelId="{93996493-2E43-4001-B647-7C8A3210EEB4}" type="pres">
      <dgm:prSet presAssocID="{A85B02AB-8D6F-4F13-81B2-AC3D44672C48}" presName="hierChild4" presStyleCnt="0"/>
      <dgm:spPr/>
    </dgm:pt>
    <dgm:pt modelId="{D204A709-1005-462F-BBF6-BDA6DD1CD9AF}" type="pres">
      <dgm:prSet presAssocID="{A85B02AB-8D6F-4F13-81B2-AC3D44672C48}" presName="hierChild5" presStyleCnt="0"/>
      <dgm:spPr/>
    </dgm:pt>
    <dgm:pt modelId="{CEA67AB8-F8C3-4925-A5A8-CCD2CE3C742B}" type="pres">
      <dgm:prSet presAssocID="{5A4DB714-542B-42FC-9E18-4A227CA838D2}" presName="Name64" presStyleLbl="parChTrans1D3" presStyleIdx="1" presStyleCnt="22"/>
      <dgm:spPr/>
    </dgm:pt>
    <dgm:pt modelId="{49193350-3930-4191-B4FE-BAB92AF39EB9}" type="pres">
      <dgm:prSet presAssocID="{689A9049-06FB-4961-AC23-4DFDAE5FDFF4}" presName="hierRoot2" presStyleCnt="0">
        <dgm:presLayoutVars>
          <dgm:hierBranch val="init"/>
        </dgm:presLayoutVars>
      </dgm:prSet>
      <dgm:spPr/>
    </dgm:pt>
    <dgm:pt modelId="{C3BE5387-CC15-4A7F-A2F2-CB824F9DE72E}" type="pres">
      <dgm:prSet presAssocID="{689A9049-06FB-4961-AC23-4DFDAE5FDFF4}" presName="rootComposite" presStyleCnt="0"/>
      <dgm:spPr/>
    </dgm:pt>
    <dgm:pt modelId="{6B1D2440-1367-4FCE-8B89-46D40A02DF26}" type="pres">
      <dgm:prSet presAssocID="{689A9049-06FB-4961-AC23-4DFDAE5FDFF4}" presName="rootText" presStyleLbl="node3" presStyleIdx="1" presStyleCnt="22" custScaleX="190872" custLinFactX="-172342" custLinFactY="487733" custLinFactNeighborX="-200000" custLinFactNeighborY="500000">
        <dgm:presLayoutVars>
          <dgm:chPref val="3"/>
        </dgm:presLayoutVars>
      </dgm:prSet>
      <dgm:spPr/>
    </dgm:pt>
    <dgm:pt modelId="{24074D95-B478-453A-A97B-738B0B3C08B3}" type="pres">
      <dgm:prSet presAssocID="{689A9049-06FB-4961-AC23-4DFDAE5FDFF4}" presName="rootConnector" presStyleLbl="node3" presStyleIdx="1" presStyleCnt="22"/>
      <dgm:spPr/>
    </dgm:pt>
    <dgm:pt modelId="{D32D699A-9C55-4A00-8717-85E4FE7C2D73}" type="pres">
      <dgm:prSet presAssocID="{689A9049-06FB-4961-AC23-4DFDAE5FDFF4}" presName="hierChild4" presStyleCnt="0"/>
      <dgm:spPr/>
    </dgm:pt>
    <dgm:pt modelId="{FD630EFB-D363-4935-9592-AB9EDC2FAE11}" type="pres">
      <dgm:prSet presAssocID="{689A9049-06FB-4961-AC23-4DFDAE5FDFF4}" presName="hierChild5" presStyleCnt="0"/>
      <dgm:spPr/>
    </dgm:pt>
    <dgm:pt modelId="{E7321AF9-2482-47BB-83FD-FAC46939A4CB}" type="pres">
      <dgm:prSet presAssocID="{6EA1D656-950A-4632-8811-E10963D19285}" presName="Name64" presStyleLbl="parChTrans1D3" presStyleIdx="2" presStyleCnt="22"/>
      <dgm:spPr/>
    </dgm:pt>
    <dgm:pt modelId="{7122F7F3-1D0D-4F8F-9334-FC9606BFCD65}" type="pres">
      <dgm:prSet presAssocID="{EF77E835-E739-4C6A-A447-687966FBAEFA}" presName="hierRoot2" presStyleCnt="0">
        <dgm:presLayoutVars>
          <dgm:hierBranch val="init"/>
        </dgm:presLayoutVars>
      </dgm:prSet>
      <dgm:spPr/>
    </dgm:pt>
    <dgm:pt modelId="{B7018CBA-A32C-4BB0-8BE3-DAF60095C9EE}" type="pres">
      <dgm:prSet presAssocID="{EF77E835-E739-4C6A-A447-687966FBAEFA}" presName="rootComposite" presStyleCnt="0"/>
      <dgm:spPr/>
    </dgm:pt>
    <dgm:pt modelId="{717980D4-E8D4-4EBE-A4FF-277637AF995F}" type="pres">
      <dgm:prSet presAssocID="{EF77E835-E739-4C6A-A447-687966FBAEFA}" presName="rootText" presStyleLbl="node3" presStyleIdx="2" presStyleCnt="22" custScaleX="190872" custLinFactX="-172342" custLinFactY="487733" custLinFactNeighborX="-200000" custLinFactNeighborY="500000">
        <dgm:presLayoutVars>
          <dgm:chPref val="3"/>
        </dgm:presLayoutVars>
      </dgm:prSet>
      <dgm:spPr/>
    </dgm:pt>
    <dgm:pt modelId="{B35D50CE-746A-447C-864C-0FD1CFF2F0FA}" type="pres">
      <dgm:prSet presAssocID="{EF77E835-E739-4C6A-A447-687966FBAEFA}" presName="rootConnector" presStyleLbl="node3" presStyleIdx="2" presStyleCnt="22"/>
      <dgm:spPr/>
    </dgm:pt>
    <dgm:pt modelId="{697E73F6-7996-4F6F-BA1C-5382F29DAF0C}" type="pres">
      <dgm:prSet presAssocID="{EF77E835-E739-4C6A-A447-687966FBAEFA}" presName="hierChild4" presStyleCnt="0"/>
      <dgm:spPr/>
    </dgm:pt>
    <dgm:pt modelId="{E31BB76F-0D79-43FB-A13B-3874C1D9CD2D}" type="pres">
      <dgm:prSet presAssocID="{EF77E835-E739-4C6A-A447-687966FBAEFA}" presName="hierChild5" presStyleCnt="0"/>
      <dgm:spPr/>
    </dgm:pt>
    <dgm:pt modelId="{6FAABD1A-1B11-493B-8814-406A08AD5872}" type="pres">
      <dgm:prSet presAssocID="{60E8691F-0966-4833-B6C9-71E371CD4999}" presName="hierChild5" presStyleCnt="0"/>
      <dgm:spPr/>
    </dgm:pt>
    <dgm:pt modelId="{947831A9-0E96-4623-BF16-E65A738491B0}" type="pres">
      <dgm:prSet presAssocID="{4925DF0D-C91C-4210-9836-CA80758D2ECA}" presName="Name64" presStyleLbl="parChTrans1D2" presStyleIdx="1" presStyleCnt="3"/>
      <dgm:spPr/>
    </dgm:pt>
    <dgm:pt modelId="{A2FC88B0-4E89-4971-AA42-94521D391524}" type="pres">
      <dgm:prSet presAssocID="{BA32A34E-CA36-427B-84CC-73FD6F614186}" presName="hierRoot2" presStyleCnt="0">
        <dgm:presLayoutVars>
          <dgm:hierBranch val="init"/>
        </dgm:presLayoutVars>
      </dgm:prSet>
      <dgm:spPr/>
    </dgm:pt>
    <dgm:pt modelId="{0B6AAAC9-31E0-43DA-A046-B28CE3B2E763}" type="pres">
      <dgm:prSet presAssocID="{BA32A34E-CA36-427B-84CC-73FD6F614186}" presName="rootComposite" presStyleCnt="0"/>
      <dgm:spPr/>
    </dgm:pt>
    <dgm:pt modelId="{77DB11B3-6302-432A-AEFA-6060451B816D}" type="pres">
      <dgm:prSet presAssocID="{BA32A34E-CA36-427B-84CC-73FD6F614186}" presName="rootText" presStyleLbl="node2" presStyleIdx="1" presStyleCnt="3" custScaleX="200394" custScaleY="328515" custLinFactX="-200000" custLinFactY="100000" custLinFactNeighborX="-288676" custLinFactNeighborY="139989">
        <dgm:presLayoutVars>
          <dgm:chPref val="3"/>
        </dgm:presLayoutVars>
      </dgm:prSet>
      <dgm:spPr/>
    </dgm:pt>
    <dgm:pt modelId="{8FBDE94A-3027-48A2-A007-73BCD0AD5CA3}" type="pres">
      <dgm:prSet presAssocID="{BA32A34E-CA36-427B-84CC-73FD6F614186}" presName="rootConnector" presStyleLbl="node2" presStyleIdx="1" presStyleCnt="3"/>
      <dgm:spPr/>
    </dgm:pt>
    <dgm:pt modelId="{ED074165-EBBD-4FB2-8B12-B1978A78EA82}" type="pres">
      <dgm:prSet presAssocID="{BA32A34E-CA36-427B-84CC-73FD6F614186}" presName="hierChild4" presStyleCnt="0"/>
      <dgm:spPr/>
    </dgm:pt>
    <dgm:pt modelId="{82AF57D7-CB73-4638-8247-254004965C15}" type="pres">
      <dgm:prSet presAssocID="{4DBB7823-0982-4186-9695-63685C97EF0F}" presName="Name64" presStyleLbl="parChTrans1D3" presStyleIdx="3" presStyleCnt="22"/>
      <dgm:spPr/>
    </dgm:pt>
    <dgm:pt modelId="{2C2FE771-2CF4-4452-AC54-900DE01C91D2}" type="pres">
      <dgm:prSet presAssocID="{758C02E7-C6CE-4E6A-B281-A0ED2CD92F06}" presName="hierRoot2" presStyleCnt="0">
        <dgm:presLayoutVars>
          <dgm:hierBranch val="init"/>
        </dgm:presLayoutVars>
      </dgm:prSet>
      <dgm:spPr/>
    </dgm:pt>
    <dgm:pt modelId="{5C8D8083-B67D-4F6C-B57D-28A58309C87B}" type="pres">
      <dgm:prSet presAssocID="{758C02E7-C6CE-4E6A-B281-A0ED2CD92F06}" presName="rootComposite" presStyleCnt="0"/>
      <dgm:spPr/>
    </dgm:pt>
    <dgm:pt modelId="{66D8B889-D507-405F-B56C-B2801CCA509A}" type="pres">
      <dgm:prSet presAssocID="{758C02E7-C6CE-4E6A-B281-A0ED2CD92F06}" presName="rootText" presStyleLbl="node3" presStyleIdx="3" presStyleCnt="22" custScaleX="148456" custLinFactNeighborX="-74630" custLinFactNeighborY="-19251">
        <dgm:presLayoutVars>
          <dgm:chPref val="3"/>
        </dgm:presLayoutVars>
      </dgm:prSet>
      <dgm:spPr/>
    </dgm:pt>
    <dgm:pt modelId="{2716C952-AEBB-4D61-B370-95B085DCDD5D}" type="pres">
      <dgm:prSet presAssocID="{758C02E7-C6CE-4E6A-B281-A0ED2CD92F06}" presName="rootConnector" presStyleLbl="node3" presStyleIdx="3" presStyleCnt="22"/>
      <dgm:spPr/>
    </dgm:pt>
    <dgm:pt modelId="{C28804F9-79DA-42D3-A4C9-A5125932F632}" type="pres">
      <dgm:prSet presAssocID="{758C02E7-C6CE-4E6A-B281-A0ED2CD92F06}" presName="hierChild4" presStyleCnt="0"/>
      <dgm:spPr/>
    </dgm:pt>
    <dgm:pt modelId="{7DB1D19B-33A1-4890-A4A2-42AF7CE868A3}" type="pres">
      <dgm:prSet presAssocID="{758C02E7-C6CE-4E6A-B281-A0ED2CD92F06}" presName="hierChild5" presStyleCnt="0"/>
      <dgm:spPr/>
    </dgm:pt>
    <dgm:pt modelId="{7477DFBA-2FEC-4883-BE3A-F5D602CDA6CE}" type="pres">
      <dgm:prSet presAssocID="{A938EA45-3359-4F5E-9D5D-808683C74900}" presName="Name64" presStyleLbl="parChTrans1D3" presStyleIdx="4" presStyleCnt="22"/>
      <dgm:spPr/>
    </dgm:pt>
    <dgm:pt modelId="{7A25DBEC-363E-46D9-B5CC-4868AB2315EA}" type="pres">
      <dgm:prSet presAssocID="{4A29D6F8-154D-40ED-8DD7-064316736E06}" presName="hierRoot2" presStyleCnt="0">
        <dgm:presLayoutVars>
          <dgm:hierBranch val="init"/>
        </dgm:presLayoutVars>
      </dgm:prSet>
      <dgm:spPr/>
    </dgm:pt>
    <dgm:pt modelId="{35D309F7-78E4-4BC2-9AD2-A7F67808A423}" type="pres">
      <dgm:prSet presAssocID="{4A29D6F8-154D-40ED-8DD7-064316736E06}" presName="rootComposite" presStyleCnt="0"/>
      <dgm:spPr/>
    </dgm:pt>
    <dgm:pt modelId="{ED795A06-83C9-4900-8B2A-8FF34D80C777}" type="pres">
      <dgm:prSet presAssocID="{4A29D6F8-154D-40ED-8DD7-064316736E06}" presName="rootText" presStyleLbl="node3" presStyleIdx="4" presStyleCnt="22" custScaleX="148456" custLinFactNeighborX="-74630" custLinFactNeighborY="-19251">
        <dgm:presLayoutVars>
          <dgm:chPref val="3"/>
        </dgm:presLayoutVars>
      </dgm:prSet>
      <dgm:spPr/>
    </dgm:pt>
    <dgm:pt modelId="{E25311DB-1EDB-4A2F-9C8B-A4AB41DA84DF}" type="pres">
      <dgm:prSet presAssocID="{4A29D6F8-154D-40ED-8DD7-064316736E06}" presName="rootConnector" presStyleLbl="node3" presStyleIdx="4" presStyleCnt="22"/>
      <dgm:spPr/>
    </dgm:pt>
    <dgm:pt modelId="{DFE4286F-DF65-4AD7-9950-925DC1FBFF46}" type="pres">
      <dgm:prSet presAssocID="{4A29D6F8-154D-40ED-8DD7-064316736E06}" presName="hierChild4" presStyleCnt="0"/>
      <dgm:spPr/>
    </dgm:pt>
    <dgm:pt modelId="{636DB620-846A-43D1-B485-0BEC7DD025F2}" type="pres">
      <dgm:prSet presAssocID="{9E9F3F8D-7403-43C8-A658-1BB83E25A946}" presName="Name64" presStyleLbl="parChTrans1D4" presStyleIdx="0" presStyleCnt="17"/>
      <dgm:spPr/>
    </dgm:pt>
    <dgm:pt modelId="{53D1230D-2012-4C81-B82A-250F227C5366}" type="pres">
      <dgm:prSet presAssocID="{A17767F6-80BD-435D-BA49-2DC70E9B1082}" presName="hierRoot2" presStyleCnt="0">
        <dgm:presLayoutVars>
          <dgm:hierBranch val="init"/>
        </dgm:presLayoutVars>
      </dgm:prSet>
      <dgm:spPr/>
    </dgm:pt>
    <dgm:pt modelId="{D5D4C4D7-0A2A-493A-B932-15A3129B5889}" type="pres">
      <dgm:prSet presAssocID="{A17767F6-80BD-435D-BA49-2DC70E9B1082}" presName="rootComposite" presStyleCnt="0"/>
      <dgm:spPr/>
    </dgm:pt>
    <dgm:pt modelId="{AA7ACD4A-B851-460A-BC27-680FB7445BC2}" type="pres">
      <dgm:prSet presAssocID="{A17767F6-80BD-435D-BA49-2DC70E9B1082}" presName="rootText" presStyleLbl="node4" presStyleIdx="0" presStyleCnt="17" custScaleX="148456" custLinFactNeighborY="-20513">
        <dgm:presLayoutVars>
          <dgm:chPref val="3"/>
        </dgm:presLayoutVars>
      </dgm:prSet>
      <dgm:spPr/>
    </dgm:pt>
    <dgm:pt modelId="{7859D3B4-B8A8-4793-B3C9-1C1A9A186A97}" type="pres">
      <dgm:prSet presAssocID="{A17767F6-80BD-435D-BA49-2DC70E9B1082}" presName="rootConnector" presStyleLbl="node4" presStyleIdx="0" presStyleCnt="17"/>
      <dgm:spPr/>
    </dgm:pt>
    <dgm:pt modelId="{40DC2A50-1EC5-42E2-BC50-E468468D9F33}" type="pres">
      <dgm:prSet presAssocID="{A17767F6-80BD-435D-BA49-2DC70E9B1082}" presName="hierChild4" presStyleCnt="0"/>
      <dgm:spPr/>
    </dgm:pt>
    <dgm:pt modelId="{523F6AF4-3730-4FC1-8605-B91DCF884B69}" type="pres">
      <dgm:prSet presAssocID="{A17767F6-80BD-435D-BA49-2DC70E9B1082}" presName="hierChild5" presStyleCnt="0"/>
      <dgm:spPr/>
    </dgm:pt>
    <dgm:pt modelId="{90E55C49-CCBF-4734-B397-A967C8357619}" type="pres">
      <dgm:prSet presAssocID="{75D8113C-D1A8-4E4A-8149-99C42F6EBC41}" presName="Name64" presStyleLbl="parChTrans1D4" presStyleIdx="1" presStyleCnt="17"/>
      <dgm:spPr/>
    </dgm:pt>
    <dgm:pt modelId="{AA32FB2E-58E9-4750-B9A2-A3DD4732EA6A}" type="pres">
      <dgm:prSet presAssocID="{BCB66E1A-CADF-43DF-8419-3BBC9D340EA0}" presName="hierRoot2" presStyleCnt="0">
        <dgm:presLayoutVars>
          <dgm:hierBranch val="init"/>
        </dgm:presLayoutVars>
      </dgm:prSet>
      <dgm:spPr/>
    </dgm:pt>
    <dgm:pt modelId="{8C02AAC0-FC9C-4689-A251-ED4B20236034}" type="pres">
      <dgm:prSet presAssocID="{BCB66E1A-CADF-43DF-8419-3BBC9D340EA0}" presName="rootComposite" presStyleCnt="0"/>
      <dgm:spPr/>
    </dgm:pt>
    <dgm:pt modelId="{CFBB7E77-EC38-4B87-BDF9-EB7695551720}" type="pres">
      <dgm:prSet presAssocID="{BCB66E1A-CADF-43DF-8419-3BBC9D340EA0}" presName="rootText" presStyleLbl="node4" presStyleIdx="1" presStyleCnt="17" custScaleX="148456" custLinFactNeighborY="-20513">
        <dgm:presLayoutVars>
          <dgm:chPref val="3"/>
        </dgm:presLayoutVars>
      </dgm:prSet>
      <dgm:spPr/>
    </dgm:pt>
    <dgm:pt modelId="{F8A2E4CC-575C-4AE0-A79B-7CC662037864}" type="pres">
      <dgm:prSet presAssocID="{BCB66E1A-CADF-43DF-8419-3BBC9D340EA0}" presName="rootConnector" presStyleLbl="node4" presStyleIdx="1" presStyleCnt="17"/>
      <dgm:spPr/>
    </dgm:pt>
    <dgm:pt modelId="{E78F01DD-C05A-45A0-A04A-0E3FB1F37E46}" type="pres">
      <dgm:prSet presAssocID="{BCB66E1A-CADF-43DF-8419-3BBC9D340EA0}" presName="hierChild4" presStyleCnt="0"/>
      <dgm:spPr/>
    </dgm:pt>
    <dgm:pt modelId="{8532628E-8CBF-46ED-80EA-9E50A6D80D5D}" type="pres">
      <dgm:prSet presAssocID="{BCB66E1A-CADF-43DF-8419-3BBC9D340EA0}" presName="hierChild5" presStyleCnt="0"/>
      <dgm:spPr/>
    </dgm:pt>
    <dgm:pt modelId="{14FA4735-3C27-4C01-94C7-FEE9355D805E}" type="pres">
      <dgm:prSet presAssocID="{49DCF72B-C5C1-4CA3-AE87-6169EB98A215}" presName="Name64" presStyleLbl="parChTrans1D4" presStyleIdx="2" presStyleCnt="17"/>
      <dgm:spPr/>
    </dgm:pt>
    <dgm:pt modelId="{B8611B4F-E665-4DCB-909D-760C79CBE343}" type="pres">
      <dgm:prSet presAssocID="{C43F6DF7-BDE9-496A-94F8-BE96983091A7}" presName="hierRoot2" presStyleCnt="0">
        <dgm:presLayoutVars>
          <dgm:hierBranch val="init"/>
        </dgm:presLayoutVars>
      </dgm:prSet>
      <dgm:spPr/>
    </dgm:pt>
    <dgm:pt modelId="{A7E45250-70F3-44BF-99C3-B0FE6069476B}" type="pres">
      <dgm:prSet presAssocID="{C43F6DF7-BDE9-496A-94F8-BE96983091A7}" presName="rootComposite" presStyleCnt="0"/>
      <dgm:spPr/>
    </dgm:pt>
    <dgm:pt modelId="{3055EBDB-5534-4DBD-A79D-AD2DAFC5453D}" type="pres">
      <dgm:prSet presAssocID="{C43F6DF7-BDE9-496A-94F8-BE96983091A7}" presName="rootText" presStyleLbl="node4" presStyleIdx="2" presStyleCnt="17" custScaleX="148456" custLinFactNeighborY="-20513">
        <dgm:presLayoutVars>
          <dgm:chPref val="3"/>
        </dgm:presLayoutVars>
      </dgm:prSet>
      <dgm:spPr/>
    </dgm:pt>
    <dgm:pt modelId="{43B87724-D7F2-4001-9B15-E8B03B6D1371}" type="pres">
      <dgm:prSet presAssocID="{C43F6DF7-BDE9-496A-94F8-BE96983091A7}" presName="rootConnector" presStyleLbl="node4" presStyleIdx="2" presStyleCnt="17"/>
      <dgm:spPr/>
    </dgm:pt>
    <dgm:pt modelId="{F22A8A01-9DAF-4A4E-A347-BD83168F1458}" type="pres">
      <dgm:prSet presAssocID="{C43F6DF7-BDE9-496A-94F8-BE96983091A7}" presName="hierChild4" presStyleCnt="0"/>
      <dgm:spPr/>
    </dgm:pt>
    <dgm:pt modelId="{8AB78F50-CB95-40D1-BF9C-428CE230A7DA}" type="pres">
      <dgm:prSet presAssocID="{C43F6DF7-BDE9-496A-94F8-BE96983091A7}" presName="hierChild5" presStyleCnt="0"/>
      <dgm:spPr/>
    </dgm:pt>
    <dgm:pt modelId="{DD19C1EE-4EF0-4A39-BE8B-1C4998A4E57E}" type="pres">
      <dgm:prSet presAssocID="{4A29D6F8-154D-40ED-8DD7-064316736E06}" presName="hierChild5" presStyleCnt="0"/>
      <dgm:spPr/>
    </dgm:pt>
    <dgm:pt modelId="{C6EDB7A7-BECC-458B-AAB1-42E191B12328}" type="pres">
      <dgm:prSet presAssocID="{15F7CB68-E4BE-45B9-BEB5-1D43EEB72C7B}" presName="Name64" presStyleLbl="parChTrans1D3" presStyleIdx="5" presStyleCnt="22"/>
      <dgm:spPr/>
    </dgm:pt>
    <dgm:pt modelId="{C95D5BE7-5049-4594-88F4-B3B6CDC0167C}" type="pres">
      <dgm:prSet presAssocID="{3EE6FA82-A0E6-400A-B9DD-AA542B6C7141}" presName="hierRoot2" presStyleCnt="0">
        <dgm:presLayoutVars>
          <dgm:hierBranch val="init"/>
        </dgm:presLayoutVars>
      </dgm:prSet>
      <dgm:spPr/>
    </dgm:pt>
    <dgm:pt modelId="{0AEDE72C-2A31-4FD2-89B2-8503887730E2}" type="pres">
      <dgm:prSet presAssocID="{3EE6FA82-A0E6-400A-B9DD-AA542B6C7141}" presName="rootComposite" presStyleCnt="0"/>
      <dgm:spPr/>
    </dgm:pt>
    <dgm:pt modelId="{EDA44014-F5DE-4CCB-98BC-39AA9C9C8B59}" type="pres">
      <dgm:prSet presAssocID="{3EE6FA82-A0E6-400A-B9DD-AA542B6C7141}" presName="rootText" presStyleLbl="node3" presStyleIdx="5" presStyleCnt="22" custScaleX="148456" custLinFactNeighborX="-74630" custLinFactNeighborY="-19251">
        <dgm:presLayoutVars>
          <dgm:chPref val="3"/>
        </dgm:presLayoutVars>
      </dgm:prSet>
      <dgm:spPr/>
    </dgm:pt>
    <dgm:pt modelId="{FBE57A52-BC64-4851-8689-ADA8EC570CC4}" type="pres">
      <dgm:prSet presAssocID="{3EE6FA82-A0E6-400A-B9DD-AA542B6C7141}" presName="rootConnector" presStyleLbl="node3" presStyleIdx="5" presStyleCnt="22"/>
      <dgm:spPr/>
    </dgm:pt>
    <dgm:pt modelId="{0B40AC7E-743A-4189-AC5B-E4CAAD20F92A}" type="pres">
      <dgm:prSet presAssocID="{3EE6FA82-A0E6-400A-B9DD-AA542B6C7141}" presName="hierChild4" presStyleCnt="0"/>
      <dgm:spPr/>
    </dgm:pt>
    <dgm:pt modelId="{EFFCCB45-24B8-432D-B1F3-B0DB70EC3BEB}" type="pres">
      <dgm:prSet presAssocID="{3EE6FA82-A0E6-400A-B9DD-AA542B6C7141}" presName="hierChild5" presStyleCnt="0"/>
      <dgm:spPr/>
    </dgm:pt>
    <dgm:pt modelId="{7B7AC510-0C94-4094-AC26-A1831956CD8A}" type="pres">
      <dgm:prSet presAssocID="{7EE5EAB3-8CC1-4846-989A-AC3A19D51A0C}" presName="Name64" presStyleLbl="parChTrans1D3" presStyleIdx="6" presStyleCnt="22"/>
      <dgm:spPr/>
    </dgm:pt>
    <dgm:pt modelId="{B40A7AC2-63B7-4DF1-8657-4EECA6B9F9B5}" type="pres">
      <dgm:prSet presAssocID="{FC90B5D5-4FC9-4964-BB51-07FC2806BB31}" presName="hierRoot2" presStyleCnt="0">
        <dgm:presLayoutVars>
          <dgm:hierBranch val="init"/>
        </dgm:presLayoutVars>
      </dgm:prSet>
      <dgm:spPr/>
    </dgm:pt>
    <dgm:pt modelId="{08B2E7B8-4084-4C9F-9E0E-47FFFF8669FF}" type="pres">
      <dgm:prSet presAssocID="{FC90B5D5-4FC9-4964-BB51-07FC2806BB31}" presName="rootComposite" presStyleCnt="0"/>
      <dgm:spPr/>
    </dgm:pt>
    <dgm:pt modelId="{EE5B9C8B-73AF-46AC-8A2A-69CEC4CC327C}" type="pres">
      <dgm:prSet presAssocID="{FC90B5D5-4FC9-4964-BB51-07FC2806BB31}" presName="rootText" presStyleLbl="node3" presStyleIdx="6" presStyleCnt="22" custScaleX="148456" custLinFactNeighborX="-74630" custLinFactNeighborY="-19251">
        <dgm:presLayoutVars>
          <dgm:chPref val="3"/>
        </dgm:presLayoutVars>
      </dgm:prSet>
      <dgm:spPr/>
    </dgm:pt>
    <dgm:pt modelId="{76C6FD33-4740-4888-A8BA-FD7B71B0D558}" type="pres">
      <dgm:prSet presAssocID="{FC90B5D5-4FC9-4964-BB51-07FC2806BB31}" presName="rootConnector" presStyleLbl="node3" presStyleIdx="6" presStyleCnt="22"/>
      <dgm:spPr/>
    </dgm:pt>
    <dgm:pt modelId="{0B4BAC40-D547-445F-BC53-13FF86C3691A}" type="pres">
      <dgm:prSet presAssocID="{FC90B5D5-4FC9-4964-BB51-07FC2806BB31}" presName="hierChild4" presStyleCnt="0"/>
      <dgm:spPr/>
    </dgm:pt>
    <dgm:pt modelId="{3833F607-2F42-4D29-9128-D8A216AEDEC9}" type="pres">
      <dgm:prSet presAssocID="{FC90B5D5-4FC9-4964-BB51-07FC2806BB31}" presName="hierChild5" presStyleCnt="0"/>
      <dgm:spPr/>
    </dgm:pt>
    <dgm:pt modelId="{3DE53D33-2E74-4C7F-A434-F0CE98B872C7}" type="pres">
      <dgm:prSet presAssocID="{7209E83A-C119-40B2-BEB8-A890C0B7D904}" presName="Name64" presStyleLbl="parChTrans1D3" presStyleIdx="7" presStyleCnt="22"/>
      <dgm:spPr/>
    </dgm:pt>
    <dgm:pt modelId="{6CA4F15D-66B8-48CE-9399-39E7DC2E9146}" type="pres">
      <dgm:prSet presAssocID="{459EF420-8787-43D1-8527-FBFE0E23EE58}" presName="hierRoot2" presStyleCnt="0">
        <dgm:presLayoutVars>
          <dgm:hierBranch val="init"/>
        </dgm:presLayoutVars>
      </dgm:prSet>
      <dgm:spPr/>
    </dgm:pt>
    <dgm:pt modelId="{229A4EDD-A1EF-4A5F-A942-3E56D20CA483}" type="pres">
      <dgm:prSet presAssocID="{459EF420-8787-43D1-8527-FBFE0E23EE58}" presName="rootComposite" presStyleCnt="0"/>
      <dgm:spPr/>
    </dgm:pt>
    <dgm:pt modelId="{A56605DD-E46B-4EFE-A57A-0E1957B5C6E7}" type="pres">
      <dgm:prSet presAssocID="{459EF420-8787-43D1-8527-FBFE0E23EE58}" presName="rootText" presStyleLbl="node3" presStyleIdx="7" presStyleCnt="22" custScaleX="148456" custLinFactNeighborX="-74630" custLinFactNeighborY="-19251">
        <dgm:presLayoutVars>
          <dgm:chPref val="3"/>
        </dgm:presLayoutVars>
      </dgm:prSet>
      <dgm:spPr/>
    </dgm:pt>
    <dgm:pt modelId="{9D6AC511-93E0-42FC-AABB-D24B31758959}" type="pres">
      <dgm:prSet presAssocID="{459EF420-8787-43D1-8527-FBFE0E23EE58}" presName="rootConnector" presStyleLbl="node3" presStyleIdx="7" presStyleCnt="22"/>
      <dgm:spPr/>
    </dgm:pt>
    <dgm:pt modelId="{1FDEB48D-6819-45E6-BE00-3490CAF6F056}" type="pres">
      <dgm:prSet presAssocID="{459EF420-8787-43D1-8527-FBFE0E23EE58}" presName="hierChild4" presStyleCnt="0"/>
      <dgm:spPr/>
    </dgm:pt>
    <dgm:pt modelId="{05F38E57-552F-4D0B-9C16-007CBA5E36FB}" type="pres">
      <dgm:prSet presAssocID="{459EF420-8787-43D1-8527-FBFE0E23EE58}" presName="hierChild5" presStyleCnt="0"/>
      <dgm:spPr/>
    </dgm:pt>
    <dgm:pt modelId="{6B32D3FB-86B3-48E2-A3E1-E11470983903}" type="pres">
      <dgm:prSet presAssocID="{D3CA3C4A-CCCC-4FC2-8CB4-A7F57F74D8AD}" presName="Name64" presStyleLbl="parChTrans1D3" presStyleIdx="8" presStyleCnt="22"/>
      <dgm:spPr/>
    </dgm:pt>
    <dgm:pt modelId="{A2ACA50D-4C70-4282-9866-8B30F59036C0}" type="pres">
      <dgm:prSet presAssocID="{DBE2BC75-8EAE-47CD-8BF7-4EC2DEE57A5E}" presName="hierRoot2" presStyleCnt="0">
        <dgm:presLayoutVars>
          <dgm:hierBranch val="init"/>
        </dgm:presLayoutVars>
      </dgm:prSet>
      <dgm:spPr/>
    </dgm:pt>
    <dgm:pt modelId="{0D19ED41-15D2-4E1B-AC8F-72F77D308570}" type="pres">
      <dgm:prSet presAssocID="{DBE2BC75-8EAE-47CD-8BF7-4EC2DEE57A5E}" presName="rootComposite" presStyleCnt="0"/>
      <dgm:spPr/>
    </dgm:pt>
    <dgm:pt modelId="{FAB4A5B3-6627-4E20-A6E8-07675FAAC475}" type="pres">
      <dgm:prSet presAssocID="{DBE2BC75-8EAE-47CD-8BF7-4EC2DEE57A5E}" presName="rootText" presStyleLbl="node3" presStyleIdx="8" presStyleCnt="22" custScaleX="148456" custLinFactNeighborX="-74630" custLinFactNeighborY="-19251">
        <dgm:presLayoutVars>
          <dgm:chPref val="3"/>
        </dgm:presLayoutVars>
      </dgm:prSet>
      <dgm:spPr/>
    </dgm:pt>
    <dgm:pt modelId="{9DD89C04-97DB-43A4-B885-C3F8C646367B}" type="pres">
      <dgm:prSet presAssocID="{DBE2BC75-8EAE-47CD-8BF7-4EC2DEE57A5E}" presName="rootConnector" presStyleLbl="node3" presStyleIdx="8" presStyleCnt="22"/>
      <dgm:spPr/>
    </dgm:pt>
    <dgm:pt modelId="{662C2E66-7719-4484-9F40-13E11177F58F}" type="pres">
      <dgm:prSet presAssocID="{DBE2BC75-8EAE-47CD-8BF7-4EC2DEE57A5E}" presName="hierChild4" presStyleCnt="0"/>
      <dgm:spPr/>
    </dgm:pt>
    <dgm:pt modelId="{3EB9F107-2816-440D-9B0B-404CB19D56D6}" type="pres">
      <dgm:prSet presAssocID="{DBE2BC75-8EAE-47CD-8BF7-4EC2DEE57A5E}" presName="hierChild5" presStyleCnt="0"/>
      <dgm:spPr/>
    </dgm:pt>
    <dgm:pt modelId="{B39F3F35-017C-421E-B3A0-BB11E401375D}" type="pres">
      <dgm:prSet presAssocID="{A3724DC7-2875-4A15-9549-5BC71870567D}" presName="Name64" presStyleLbl="parChTrans1D3" presStyleIdx="9" presStyleCnt="22"/>
      <dgm:spPr/>
    </dgm:pt>
    <dgm:pt modelId="{FFDEFC70-D328-40E1-88D3-9AC59FD1F919}" type="pres">
      <dgm:prSet presAssocID="{B8BE8190-FDAA-48C8-B6C5-51CAD7EE7E08}" presName="hierRoot2" presStyleCnt="0">
        <dgm:presLayoutVars>
          <dgm:hierBranch val="init"/>
        </dgm:presLayoutVars>
      </dgm:prSet>
      <dgm:spPr/>
    </dgm:pt>
    <dgm:pt modelId="{3B126194-C90B-420E-8247-0907845E406A}" type="pres">
      <dgm:prSet presAssocID="{B8BE8190-FDAA-48C8-B6C5-51CAD7EE7E08}" presName="rootComposite" presStyleCnt="0"/>
      <dgm:spPr/>
    </dgm:pt>
    <dgm:pt modelId="{E1D9EBD3-CDDE-4DDB-AD6B-31ADCDEEAC60}" type="pres">
      <dgm:prSet presAssocID="{B8BE8190-FDAA-48C8-B6C5-51CAD7EE7E08}" presName="rootText" presStyleLbl="node3" presStyleIdx="9" presStyleCnt="22" custScaleX="148456" custLinFactNeighborX="-74630" custLinFactNeighborY="-19251">
        <dgm:presLayoutVars>
          <dgm:chPref val="3"/>
        </dgm:presLayoutVars>
      </dgm:prSet>
      <dgm:spPr/>
    </dgm:pt>
    <dgm:pt modelId="{E936BE5A-DB2E-4B91-8972-7E6F77BB7B9C}" type="pres">
      <dgm:prSet presAssocID="{B8BE8190-FDAA-48C8-B6C5-51CAD7EE7E08}" presName="rootConnector" presStyleLbl="node3" presStyleIdx="9" presStyleCnt="22"/>
      <dgm:spPr/>
    </dgm:pt>
    <dgm:pt modelId="{7ADC2AE1-D8DD-4D90-BEE2-2586627A2BC2}" type="pres">
      <dgm:prSet presAssocID="{B8BE8190-FDAA-48C8-B6C5-51CAD7EE7E08}" presName="hierChild4" presStyleCnt="0"/>
      <dgm:spPr/>
    </dgm:pt>
    <dgm:pt modelId="{90ED6E1E-51AB-4199-9C80-8C37F71B7E39}" type="pres">
      <dgm:prSet presAssocID="{B8BE8190-FDAA-48C8-B6C5-51CAD7EE7E08}" presName="hierChild5" presStyleCnt="0"/>
      <dgm:spPr/>
    </dgm:pt>
    <dgm:pt modelId="{666FF521-C865-4E6B-B04C-9DC552680601}" type="pres">
      <dgm:prSet presAssocID="{23BF6BC8-120C-47F0-91BE-860412484F4D}" presName="Name64" presStyleLbl="parChTrans1D3" presStyleIdx="10" presStyleCnt="22"/>
      <dgm:spPr/>
    </dgm:pt>
    <dgm:pt modelId="{BDBF57D7-5497-4E04-9258-33C869E5C039}" type="pres">
      <dgm:prSet presAssocID="{BCC42CCE-B809-4572-AD8D-95B008541A12}" presName="hierRoot2" presStyleCnt="0">
        <dgm:presLayoutVars>
          <dgm:hierBranch val="init"/>
        </dgm:presLayoutVars>
      </dgm:prSet>
      <dgm:spPr/>
    </dgm:pt>
    <dgm:pt modelId="{908D1F50-D297-48CF-83D2-82102F278C10}" type="pres">
      <dgm:prSet presAssocID="{BCC42CCE-B809-4572-AD8D-95B008541A12}" presName="rootComposite" presStyleCnt="0"/>
      <dgm:spPr/>
    </dgm:pt>
    <dgm:pt modelId="{0745F667-4836-428C-BCFF-75087B5FD584}" type="pres">
      <dgm:prSet presAssocID="{BCC42CCE-B809-4572-AD8D-95B008541A12}" presName="rootText" presStyleLbl="node3" presStyleIdx="10" presStyleCnt="22" custScaleX="148456" custLinFactNeighborX="-74630" custLinFactNeighborY="-19251">
        <dgm:presLayoutVars>
          <dgm:chPref val="3"/>
        </dgm:presLayoutVars>
      </dgm:prSet>
      <dgm:spPr/>
    </dgm:pt>
    <dgm:pt modelId="{A210C312-4582-41FA-B83D-EB0CA68BB7C3}" type="pres">
      <dgm:prSet presAssocID="{BCC42CCE-B809-4572-AD8D-95B008541A12}" presName="rootConnector" presStyleLbl="node3" presStyleIdx="10" presStyleCnt="22"/>
      <dgm:spPr/>
    </dgm:pt>
    <dgm:pt modelId="{0A9D4905-2C72-44AC-A0AB-BD430CAA32C5}" type="pres">
      <dgm:prSet presAssocID="{BCC42CCE-B809-4572-AD8D-95B008541A12}" presName="hierChild4" presStyleCnt="0"/>
      <dgm:spPr/>
    </dgm:pt>
    <dgm:pt modelId="{05F5ED07-6CBF-4DD5-B667-7F57A72C5501}" type="pres">
      <dgm:prSet presAssocID="{E94D6EE2-752E-433D-8F7C-3171FB9900E0}" presName="Name64" presStyleLbl="parChTrans1D4" presStyleIdx="3" presStyleCnt="17"/>
      <dgm:spPr/>
    </dgm:pt>
    <dgm:pt modelId="{92BF4005-AFB0-4BF0-90AC-1B1D52F7E3CC}" type="pres">
      <dgm:prSet presAssocID="{7975F8F8-9256-41AD-9EEA-A85996FD6FB2}" presName="hierRoot2" presStyleCnt="0">
        <dgm:presLayoutVars>
          <dgm:hierBranch val="init"/>
        </dgm:presLayoutVars>
      </dgm:prSet>
      <dgm:spPr/>
    </dgm:pt>
    <dgm:pt modelId="{CFE9BA1F-8709-40AC-BD3F-AAA80975ADBA}" type="pres">
      <dgm:prSet presAssocID="{7975F8F8-9256-41AD-9EEA-A85996FD6FB2}" presName="rootComposite" presStyleCnt="0"/>
      <dgm:spPr/>
    </dgm:pt>
    <dgm:pt modelId="{6D17084E-9AA1-40FD-A65A-2C86B02FDE01}" type="pres">
      <dgm:prSet presAssocID="{7975F8F8-9256-41AD-9EEA-A85996FD6FB2}" presName="rootText" presStyleLbl="node4" presStyleIdx="3" presStyleCnt="17" custScaleX="148456" custLinFactNeighborY="-20513">
        <dgm:presLayoutVars>
          <dgm:chPref val="3"/>
        </dgm:presLayoutVars>
      </dgm:prSet>
      <dgm:spPr/>
    </dgm:pt>
    <dgm:pt modelId="{49B8CDEA-99D7-4BEE-8F37-117D7BC515AD}" type="pres">
      <dgm:prSet presAssocID="{7975F8F8-9256-41AD-9EEA-A85996FD6FB2}" presName="rootConnector" presStyleLbl="node4" presStyleIdx="3" presStyleCnt="17"/>
      <dgm:spPr/>
    </dgm:pt>
    <dgm:pt modelId="{E58D018C-4EF1-40D1-988F-6D2538452D8C}" type="pres">
      <dgm:prSet presAssocID="{7975F8F8-9256-41AD-9EEA-A85996FD6FB2}" presName="hierChild4" presStyleCnt="0"/>
      <dgm:spPr/>
    </dgm:pt>
    <dgm:pt modelId="{A0087A1B-A3C5-42BF-A587-D03EB51E614E}" type="pres">
      <dgm:prSet presAssocID="{7975F8F8-9256-41AD-9EEA-A85996FD6FB2}" presName="hierChild5" presStyleCnt="0"/>
      <dgm:spPr/>
    </dgm:pt>
    <dgm:pt modelId="{47028E73-D0A4-45D0-BEA3-A7CF12E7DEA5}" type="pres">
      <dgm:prSet presAssocID="{24CD6E2A-43C6-4CBB-B4D9-4A9B82FCA861}" presName="Name64" presStyleLbl="parChTrans1D4" presStyleIdx="4" presStyleCnt="17"/>
      <dgm:spPr/>
    </dgm:pt>
    <dgm:pt modelId="{8AC5A37F-9D4E-4393-9326-FEF40EC2F99D}" type="pres">
      <dgm:prSet presAssocID="{9292141C-3796-442F-9A2B-31132FD9D1AF}" presName="hierRoot2" presStyleCnt="0">
        <dgm:presLayoutVars>
          <dgm:hierBranch val="init"/>
        </dgm:presLayoutVars>
      </dgm:prSet>
      <dgm:spPr/>
    </dgm:pt>
    <dgm:pt modelId="{10774A57-285B-477C-A068-1E748D034496}" type="pres">
      <dgm:prSet presAssocID="{9292141C-3796-442F-9A2B-31132FD9D1AF}" presName="rootComposite" presStyleCnt="0"/>
      <dgm:spPr/>
    </dgm:pt>
    <dgm:pt modelId="{D553613B-CEF7-4B46-ADD8-C066DDA31C72}" type="pres">
      <dgm:prSet presAssocID="{9292141C-3796-442F-9A2B-31132FD9D1AF}" presName="rootText" presStyleLbl="node4" presStyleIdx="4" presStyleCnt="17" custScaleX="148456" custLinFactNeighborY="-20513">
        <dgm:presLayoutVars>
          <dgm:chPref val="3"/>
        </dgm:presLayoutVars>
      </dgm:prSet>
      <dgm:spPr/>
    </dgm:pt>
    <dgm:pt modelId="{F81622B9-6057-409B-AB6B-B9F8B218C20A}" type="pres">
      <dgm:prSet presAssocID="{9292141C-3796-442F-9A2B-31132FD9D1AF}" presName="rootConnector" presStyleLbl="node4" presStyleIdx="4" presStyleCnt="17"/>
      <dgm:spPr/>
    </dgm:pt>
    <dgm:pt modelId="{FF8AB137-70B7-4C03-AAE0-3AE243604ED3}" type="pres">
      <dgm:prSet presAssocID="{9292141C-3796-442F-9A2B-31132FD9D1AF}" presName="hierChild4" presStyleCnt="0"/>
      <dgm:spPr/>
    </dgm:pt>
    <dgm:pt modelId="{9B980E39-1E3F-4595-95FC-5FC7B4BDCA2C}" type="pres">
      <dgm:prSet presAssocID="{9292141C-3796-442F-9A2B-31132FD9D1AF}" presName="hierChild5" presStyleCnt="0"/>
      <dgm:spPr/>
    </dgm:pt>
    <dgm:pt modelId="{0653F699-AA7C-4E1B-B062-02C11125AB55}" type="pres">
      <dgm:prSet presAssocID="{6B35AAAD-6F63-44EE-89EA-EA6EC9AA51CE}" presName="Name64" presStyleLbl="parChTrans1D4" presStyleIdx="5" presStyleCnt="17"/>
      <dgm:spPr/>
    </dgm:pt>
    <dgm:pt modelId="{3A08A32C-90D1-435A-9A92-AFC6B8566790}" type="pres">
      <dgm:prSet presAssocID="{1C0125A4-17B6-434C-9337-933606C82A7A}" presName="hierRoot2" presStyleCnt="0">
        <dgm:presLayoutVars>
          <dgm:hierBranch val="init"/>
        </dgm:presLayoutVars>
      </dgm:prSet>
      <dgm:spPr/>
    </dgm:pt>
    <dgm:pt modelId="{1082214D-EFA2-46CA-99B5-A592EC4B8A6C}" type="pres">
      <dgm:prSet presAssocID="{1C0125A4-17B6-434C-9337-933606C82A7A}" presName="rootComposite" presStyleCnt="0"/>
      <dgm:spPr/>
    </dgm:pt>
    <dgm:pt modelId="{4BBE8BC7-AEC8-4225-BEBA-6F9EAF322A29}" type="pres">
      <dgm:prSet presAssocID="{1C0125A4-17B6-434C-9337-933606C82A7A}" presName="rootText" presStyleLbl="node4" presStyleIdx="5" presStyleCnt="17" custScaleX="148456" custLinFactNeighborY="-20513">
        <dgm:presLayoutVars>
          <dgm:chPref val="3"/>
        </dgm:presLayoutVars>
      </dgm:prSet>
      <dgm:spPr/>
    </dgm:pt>
    <dgm:pt modelId="{BE84EA6F-9827-4832-953F-D8AB738DD7BD}" type="pres">
      <dgm:prSet presAssocID="{1C0125A4-17B6-434C-9337-933606C82A7A}" presName="rootConnector" presStyleLbl="node4" presStyleIdx="5" presStyleCnt="17"/>
      <dgm:spPr/>
    </dgm:pt>
    <dgm:pt modelId="{97D1724F-8BFF-4D36-9293-75EB27782679}" type="pres">
      <dgm:prSet presAssocID="{1C0125A4-17B6-434C-9337-933606C82A7A}" presName="hierChild4" presStyleCnt="0"/>
      <dgm:spPr/>
    </dgm:pt>
    <dgm:pt modelId="{BE5E9E7E-B749-493B-9DF8-F5123CCFD35F}" type="pres">
      <dgm:prSet presAssocID="{1C0125A4-17B6-434C-9337-933606C82A7A}" presName="hierChild5" presStyleCnt="0"/>
      <dgm:spPr/>
    </dgm:pt>
    <dgm:pt modelId="{B17B4320-CB73-433C-86DB-FF61DF16C077}" type="pres">
      <dgm:prSet presAssocID="{4C78DBFD-F89D-4E8F-A990-E2AE95783A58}" presName="Name64" presStyleLbl="parChTrans1D4" presStyleIdx="6" presStyleCnt="17"/>
      <dgm:spPr/>
    </dgm:pt>
    <dgm:pt modelId="{6333B2D1-BCD2-4DFD-AB89-3A4B6012CFB4}" type="pres">
      <dgm:prSet presAssocID="{FCE5102C-CE30-4270-BCCA-1487D9DD793A}" presName="hierRoot2" presStyleCnt="0">
        <dgm:presLayoutVars>
          <dgm:hierBranch val="init"/>
        </dgm:presLayoutVars>
      </dgm:prSet>
      <dgm:spPr/>
    </dgm:pt>
    <dgm:pt modelId="{9F30E559-06DC-416F-A139-15A19B511661}" type="pres">
      <dgm:prSet presAssocID="{FCE5102C-CE30-4270-BCCA-1487D9DD793A}" presName="rootComposite" presStyleCnt="0"/>
      <dgm:spPr/>
    </dgm:pt>
    <dgm:pt modelId="{D8D91C56-5B2A-4E9A-AC64-3BD937E27251}" type="pres">
      <dgm:prSet presAssocID="{FCE5102C-CE30-4270-BCCA-1487D9DD793A}" presName="rootText" presStyleLbl="node4" presStyleIdx="6" presStyleCnt="17" custScaleX="148456" custLinFactNeighborY="-20513">
        <dgm:presLayoutVars>
          <dgm:chPref val="3"/>
        </dgm:presLayoutVars>
      </dgm:prSet>
      <dgm:spPr/>
    </dgm:pt>
    <dgm:pt modelId="{7C361F17-AB94-4C64-BDC3-CE78862011C5}" type="pres">
      <dgm:prSet presAssocID="{FCE5102C-CE30-4270-BCCA-1487D9DD793A}" presName="rootConnector" presStyleLbl="node4" presStyleIdx="6" presStyleCnt="17"/>
      <dgm:spPr/>
    </dgm:pt>
    <dgm:pt modelId="{D4822581-66F3-4F75-AD6B-E7C03B85E84E}" type="pres">
      <dgm:prSet presAssocID="{FCE5102C-CE30-4270-BCCA-1487D9DD793A}" presName="hierChild4" presStyleCnt="0"/>
      <dgm:spPr/>
    </dgm:pt>
    <dgm:pt modelId="{6F8B2540-6207-452E-A791-CBBDD73BC990}" type="pres">
      <dgm:prSet presAssocID="{FCE5102C-CE30-4270-BCCA-1487D9DD793A}" presName="hierChild5" presStyleCnt="0"/>
      <dgm:spPr/>
    </dgm:pt>
    <dgm:pt modelId="{1B91B962-ED6F-4C50-B530-C6F59BFFA6C3}" type="pres">
      <dgm:prSet presAssocID="{2F2D33E7-2E57-4044-8F48-37F96434C405}" presName="Name64" presStyleLbl="parChTrans1D4" presStyleIdx="7" presStyleCnt="17"/>
      <dgm:spPr/>
    </dgm:pt>
    <dgm:pt modelId="{D20CCE2B-28E3-4E78-97D4-E086C8B57399}" type="pres">
      <dgm:prSet presAssocID="{90021799-A9AA-4A2A-824B-46A5AF95A8B3}" presName="hierRoot2" presStyleCnt="0">
        <dgm:presLayoutVars>
          <dgm:hierBranch val="init"/>
        </dgm:presLayoutVars>
      </dgm:prSet>
      <dgm:spPr/>
    </dgm:pt>
    <dgm:pt modelId="{8E7B9556-82A6-4B8A-8BFD-892982AAA7D3}" type="pres">
      <dgm:prSet presAssocID="{90021799-A9AA-4A2A-824B-46A5AF95A8B3}" presName="rootComposite" presStyleCnt="0"/>
      <dgm:spPr/>
    </dgm:pt>
    <dgm:pt modelId="{BADB564D-1C43-4292-A085-02E90A53EA44}" type="pres">
      <dgm:prSet presAssocID="{90021799-A9AA-4A2A-824B-46A5AF95A8B3}" presName="rootText" presStyleLbl="node4" presStyleIdx="7" presStyleCnt="17" custScaleX="148456" custLinFactNeighborY="-20513">
        <dgm:presLayoutVars>
          <dgm:chPref val="3"/>
        </dgm:presLayoutVars>
      </dgm:prSet>
      <dgm:spPr/>
    </dgm:pt>
    <dgm:pt modelId="{84BFACB3-985E-4BB0-9000-5A69B72CF4A4}" type="pres">
      <dgm:prSet presAssocID="{90021799-A9AA-4A2A-824B-46A5AF95A8B3}" presName="rootConnector" presStyleLbl="node4" presStyleIdx="7" presStyleCnt="17"/>
      <dgm:spPr/>
    </dgm:pt>
    <dgm:pt modelId="{7A92B65E-9ED5-46B0-8064-7BF5D7292482}" type="pres">
      <dgm:prSet presAssocID="{90021799-A9AA-4A2A-824B-46A5AF95A8B3}" presName="hierChild4" presStyleCnt="0"/>
      <dgm:spPr/>
    </dgm:pt>
    <dgm:pt modelId="{E8F64D35-5B87-412B-AEC7-504E979D2F61}" type="pres">
      <dgm:prSet presAssocID="{90021799-A9AA-4A2A-824B-46A5AF95A8B3}" presName="hierChild5" presStyleCnt="0"/>
      <dgm:spPr/>
    </dgm:pt>
    <dgm:pt modelId="{EEC9E718-890A-4E0D-A245-17E432F9107C}" type="pres">
      <dgm:prSet presAssocID="{B9F026E2-C318-4B15-B58F-C53406A5F97C}" presName="Name64" presStyleLbl="parChTrans1D4" presStyleIdx="8" presStyleCnt="17"/>
      <dgm:spPr/>
    </dgm:pt>
    <dgm:pt modelId="{C5125874-6742-4F64-80D2-2C5C134ACD5E}" type="pres">
      <dgm:prSet presAssocID="{E4A83B51-D61F-48A7-8152-EDDBE7FB02BF}" presName="hierRoot2" presStyleCnt="0">
        <dgm:presLayoutVars>
          <dgm:hierBranch val="init"/>
        </dgm:presLayoutVars>
      </dgm:prSet>
      <dgm:spPr/>
    </dgm:pt>
    <dgm:pt modelId="{9C6A9870-F01D-4B3F-A323-4B43EA7D340A}" type="pres">
      <dgm:prSet presAssocID="{E4A83B51-D61F-48A7-8152-EDDBE7FB02BF}" presName="rootComposite" presStyleCnt="0"/>
      <dgm:spPr/>
    </dgm:pt>
    <dgm:pt modelId="{6CFD077E-3EEF-4489-919A-70B1706FFDAC}" type="pres">
      <dgm:prSet presAssocID="{E4A83B51-D61F-48A7-8152-EDDBE7FB02BF}" presName="rootText" presStyleLbl="node4" presStyleIdx="8" presStyleCnt="17" custScaleX="148456" custLinFactNeighborX="1710" custLinFactNeighborY="-20513">
        <dgm:presLayoutVars>
          <dgm:chPref val="3"/>
        </dgm:presLayoutVars>
      </dgm:prSet>
      <dgm:spPr/>
    </dgm:pt>
    <dgm:pt modelId="{A8599B69-5D66-4E1C-B6B9-DA3A8A2F5128}" type="pres">
      <dgm:prSet presAssocID="{E4A83B51-D61F-48A7-8152-EDDBE7FB02BF}" presName="rootConnector" presStyleLbl="node4" presStyleIdx="8" presStyleCnt="17"/>
      <dgm:spPr/>
    </dgm:pt>
    <dgm:pt modelId="{3D285E51-40C8-4579-8740-8C9F4B461D32}" type="pres">
      <dgm:prSet presAssocID="{E4A83B51-D61F-48A7-8152-EDDBE7FB02BF}" presName="hierChild4" presStyleCnt="0"/>
      <dgm:spPr/>
    </dgm:pt>
    <dgm:pt modelId="{1C911777-5478-45EB-B372-1929F16233F7}" type="pres">
      <dgm:prSet presAssocID="{E4A83B51-D61F-48A7-8152-EDDBE7FB02BF}" presName="hierChild5" presStyleCnt="0"/>
      <dgm:spPr/>
    </dgm:pt>
    <dgm:pt modelId="{F83998B4-703C-4CBD-93DE-C32DF85E8AE8}" type="pres">
      <dgm:prSet presAssocID="{9DFEABED-55E9-4758-BD2E-91EC470C3997}" presName="Name64" presStyleLbl="parChTrans1D4" presStyleIdx="9" presStyleCnt="17"/>
      <dgm:spPr/>
    </dgm:pt>
    <dgm:pt modelId="{E8E34883-8F74-4821-8881-B5B8DE1227CA}" type="pres">
      <dgm:prSet presAssocID="{A7B34980-68C0-4F2E-BC13-009E3062EDC0}" presName="hierRoot2" presStyleCnt="0">
        <dgm:presLayoutVars>
          <dgm:hierBranch val="init"/>
        </dgm:presLayoutVars>
      </dgm:prSet>
      <dgm:spPr/>
    </dgm:pt>
    <dgm:pt modelId="{EE54B031-9CB5-44C2-9139-7AED9E5DAC0E}" type="pres">
      <dgm:prSet presAssocID="{A7B34980-68C0-4F2E-BC13-009E3062EDC0}" presName="rootComposite" presStyleCnt="0"/>
      <dgm:spPr/>
    </dgm:pt>
    <dgm:pt modelId="{1AB9648D-2BD4-43CC-9BA2-C54EDFB727A9}" type="pres">
      <dgm:prSet presAssocID="{A7B34980-68C0-4F2E-BC13-009E3062EDC0}" presName="rootText" presStyleLbl="node4" presStyleIdx="9" presStyleCnt="17" custScaleX="148456" custLinFactNeighborX="1710" custLinFactNeighborY="-20513">
        <dgm:presLayoutVars>
          <dgm:chPref val="3"/>
        </dgm:presLayoutVars>
      </dgm:prSet>
      <dgm:spPr/>
    </dgm:pt>
    <dgm:pt modelId="{B5A3DE05-4F2B-4B1A-AF5B-F58467A40F78}" type="pres">
      <dgm:prSet presAssocID="{A7B34980-68C0-4F2E-BC13-009E3062EDC0}" presName="rootConnector" presStyleLbl="node4" presStyleIdx="9" presStyleCnt="17"/>
      <dgm:spPr/>
    </dgm:pt>
    <dgm:pt modelId="{0F3861FF-6CDF-4CF1-8739-8BB86C76027C}" type="pres">
      <dgm:prSet presAssocID="{A7B34980-68C0-4F2E-BC13-009E3062EDC0}" presName="hierChild4" presStyleCnt="0"/>
      <dgm:spPr/>
    </dgm:pt>
    <dgm:pt modelId="{1EA30769-E66B-49BF-96B8-C3BB1AAE68C1}" type="pres">
      <dgm:prSet presAssocID="{A7B34980-68C0-4F2E-BC13-009E3062EDC0}" presName="hierChild5" presStyleCnt="0"/>
      <dgm:spPr/>
    </dgm:pt>
    <dgm:pt modelId="{8C9C110B-EA85-4127-89FC-E1FCCB43F5A8}" type="pres">
      <dgm:prSet presAssocID="{CF4847E6-E40C-45B7-9A2C-8270A65D8B29}" presName="Name64" presStyleLbl="parChTrans1D4" presStyleIdx="10" presStyleCnt="17"/>
      <dgm:spPr/>
    </dgm:pt>
    <dgm:pt modelId="{9E08A63F-3E83-4A1E-81A6-FAC15AC3D24B}" type="pres">
      <dgm:prSet presAssocID="{CB2A5034-4D38-48DE-A9E6-525F2A6DEC49}" presName="hierRoot2" presStyleCnt="0">
        <dgm:presLayoutVars>
          <dgm:hierBranch val="init"/>
        </dgm:presLayoutVars>
      </dgm:prSet>
      <dgm:spPr/>
    </dgm:pt>
    <dgm:pt modelId="{B6BE9CAB-1830-4896-84A9-C58D6FE544D2}" type="pres">
      <dgm:prSet presAssocID="{CB2A5034-4D38-48DE-A9E6-525F2A6DEC49}" presName="rootComposite" presStyleCnt="0"/>
      <dgm:spPr/>
    </dgm:pt>
    <dgm:pt modelId="{737635E7-496F-45DA-AE12-D82589EBC9AB}" type="pres">
      <dgm:prSet presAssocID="{CB2A5034-4D38-48DE-A9E6-525F2A6DEC49}" presName="rootText" presStyleLbl="node4" presStyleIdx="10" presStyleCnt="17" custScaleX="148456" custLinFactNeighborX="1710" custLinFactNeighborY="-20513">
        <dgm:presLayoutVars>
          <dgm:chPref val="3"/>
        </dgm:presLayoutVars>
      </dgm:prSet>
      <dgm:spPr/>
    </dgm:pt>
    <dgm:pt modelId="{140D42C5-4436-4133-9305-D37002C6DE4F}" type="pres">
      <dgm:prSet presAssocID="{CB2A5034-4D38-48DE-A9E6-525F2A6DEC49}" presName="rootConnector" presStyleLbl="node4" presStyleIdx="10" presStyleCnt="17"/>
      <dgm:spPr/>
    </dgm:pt>
    <dgm:pt modelId="{46A0989A-C475-41E5-95E5-5466A9483902}" type="pres">
      <dgm:prSet presAssocID="{CB2A5034-4D38-48DE-A9E6-525F2A6DEC49}" presName="hierChild4" presStyleCnt="0"/>
      <dgm:spPr/>
    </dgm:pt>
    <dgm:pt modelId="{94E2E08C-668A-402B-BA3B-F825B49062FF}" type="pres">
      <dgm:prSet presAssocID="{CB2A5034-4D38-48DE-A9E6-525F2A6DEC49}" presName="hierChild5" presStyleCnt="0"/>
      <dgm:spPr/>
    </dgm:pt>
    <dgm:pt modelId="{67ADB2C9-6211-4A1C-8E96-5037CDA3FF10}" type="pres">
      <dgm:prSet presAssocID="{589990B5-8297-4198-AD7B-99C458EBA99D}" presName="Name64" presStyleLbl="parChTrans1D4" presStyleIdx="11" presStyleCnt="17"/>
      <dgm:spPr/>
    </dgm:pt>
    <dgm:pt modelId="{FCAB7971-D56B-48A7-8179-DA385B325438}" type="pres">
      <dgm:prSet presAssocID="{02AEB35C-5A83-4E49-AB32-2B56F1C78BFF}" presName="hierRoot2" presStyleCnt="0">
        <dgm:presLayoutVars>
          <dgm:hierBranch val="init"/>
        </dgm:presLayoutVars>
      </dgm:prSet>
      <dgm:spPr/>
    </dgm:pt>
    <dgm:pt modelId="{AC1B4661-1099-4D65-B317-7D04FE481811}" type="pres">
      <dgm:prSet presAssocID="{02AEB35C-5A83-4E49-AB32-2B56F1C78BFF}" presName="rootComposite" presStyleCnt="0"/>
      <dgm:spPr/>
    </dgm:pt>
    <dgm:pt modelId="{BA7B2BBF-2524-4F40-909B-69FE87ECF3C9}" type="pres">
      <dgm:prSet presAssocID="{02AEB35C-5A83-4E49-AB32-2B56F1C78BFF}" presName="rootText" presStyleLbl="node4" presStyleIdx="11" presStyleCnt="17" custScaleX="148456" custLinFactNeighborX="1710" custLinFactNeighborY="-26804">
        <dgm:presLayoutVars>
          <dgm:chPref val="3"/>
        </dgm:presLayoutVars>
      </dgm:prSet>
      <dgm:spPr/>
    </dgm:pt>
    <dgm:pt modelId="{EBB1BF33-E6EF-4596-94BE-FDD61E8B8A70}" type="pres">
      <dgm:prSet presAssocID="{02AEB35C-5A83-4E49-AB32-2B56F1C78BFF}" presName="rootConnector" presStyleLbl="node4" presStyleIdx="11" presStyleCnt="17"/>
      <dgm:spPr/>
    </dgm:pt>
    <dgm:pt modelId="{BDFB7FBA-7F60-4679-9DE5-69F8E0F21904}" type="pres">
      <dgm:prSet presAssocID="{02AEB35C-5A83-4E49-AB32-2B56F1C78BFF}" presName="hierChild4" presStyleCnt="0"/>
      <dgm:spPr/>
    </dgm:pt>
    <dgm:pt modelId="{D749376D-5731-47C3-B67F-880F9E28A98B}" type="pres">
      <dgm:prSet presAssocID="{02AEB35C-5A83-4E49-AB32-2B56F1C78BFF}" presName="hierChild5" presStyleCnt="0"/>
      <dgm:spPr/>
    </dgm:pt>
    <dgm:pt modelId="{E80DDA4A-971D-42E7-8963-51DF03B6268A}" type="pres">
      <dgm:prSet presAssocID="{BCC42CCE-B809-4572-AD8D-95B008541A12}" presName="hierChild5" presStyleCnt="0"/>
      <dgm:spPr/>
    </dgm:pt>
    <dgm:pt modelId="{113C5748-38FC-4EFB-BAE1-96A97C23F765}" type="pres">
      <dgm:prSet presAssocID="{28E320A9-7724-4AAC-81A5-D08733098DA2}" presName="Name64" presStyleLbl="parChTrans1D3" presStyleIdx="11" presStyleCnt="22"/>
      <dgm:spPr/>
    </dgm:pt>
    <dgm:pt modelId="{FD09DF08-6155-4672-A742-95BD0EF3A1CF}" type="pres">
      <dgm:prSet presAssocID="{CEE0CF0A-B246-458C-AC59-351F7A94097A}" presName="hierRoot2" presStyleCnt="0">
        <dgm:presLayoutVars>
          <dgm:hierBranch val="init"/>
        </dgm:presLayoutVars>
      </dgm:prSet>
      <dgm:spPr/>
    </dgm:pt>
    <dgm:pt modelId="{97A29FD4-8ED4-477E-923A-161594F31FFD}" type="pres">
      <dgm:prSet presAssocID="{CEE0CF0A-B246-458C-AC59-351F7A94097A}" presName="rootComposite" presStyleCnt="0"/>
      <dgm:spPr/>
    </dgm:pt>
    <dgm:pt modelId="{AE02685C-838B-4B00-83EB-32BB97CEB824}" type="pres">
      <dgm:prSet presAssocID="{CEE0CF0A-B246-458C-AC59-351F7A94097A}" presName="rootText" presStyleLbl="node3" presStyleIdx="11" presStyleCnt="22" custScaleX="148456" custLinFactNeighborX="-74630" custLinFactNeighborY="-19251">
        <dgm:presLayoutVars>
          <dgm:chPref val="3"/>
        </dgm:presLayoutVars>
      </dgm:prSet>
      <dgm:spPr/>
    </dgm:pt>
    <dgm:pt modelId="{FEC32502-6CFD-49E3-9430-67F582AC7854}" type="pres">
      <dgm:prSet presAssocID="{CEE0CF0A-B246-458C-AC59-351F7A94097A}" presName="rootConnector" presStyleLbl="node3" presStyleIdx="11" presStyleCnt="22"/>
      <dgm:spPr/>
    </dgm:pt>
    <dgm:pt modelId="{FF8EC590-2DD5-4A92-90CB-798B44F45DC0}" type="pres">
      <dgm:prSet presAssocID="{CEE0CF0A-B246-458C-AC59-351F7A94097A}" presName="hierChild4" presStyleCnt="0"/>
      <dgm:spPr/>
    </dgm:pt>
    <dgm:pt modelId="{4EE39DE8-BFFF-48E9-A861-7E1D99AD8F27}" type="pres">
      <dgm:prSet presAssocID="{CEE0CF0A-B246-458C-AC59-351F7A94097A}" presName="hierChild5" presStyleCnt="0"/>
      <dgm:spPr/>
    </dgm:pt>
    <dgm:pt modelId="{41C6E244-41B7-47A4-A840-24661E109E02}" type="pres">
      <dgm:prSet presAssocID="{AB2F4A34-8779-4843-9008-4CE1F90CA74B}" presName="Name64" presStyleLbl="parChTrans1D3" presStyleIdx="12" presStyleCnt="22"/>
      <dgm:spPr/>
    </dgm:pt>
    <dgm:pt modelId="{E6223112-32AC-43AF-AFC0-BB5B9BEFD0D7}" type="pres">
      <dgm:prSet presAssocID="{51084485-2230-447C-9212-90F59F3AE8CE}" presName="hierRoot2" presStyleCnt="0">
        <dgm:presLayoutVars>
          <dgm:hierBranch val="init"/>
        </dgm:presLayoutVars>
      </dgm:prSet>
      <dgm:spPr/>
    </dgm:pt>
    <dgm:pt modelId="{CA1A96DD-9B40-4A1B-9597-9CFF5CA67722}" type="pres">
      <dgm:prSet presAssocID="{51084485-2230-447C-9212-90F59F3AE8CE}" presName="rootComposite" presStyleCnt="0"/>
      <dgm:spPr/>
    </dgm:pt>
    <dgm:pt modelId="{6C7CE5DC-DB09-42C5-8E2F-38682E64E1BF}" type="pres">
      <dgm:prSet presAssocID="{51084485-2230-447C-9212-90F59F3AE8CE}" presName="rootText" presStyleLbl="node3" presStyleIdx="12" presStyleCnt="22" custScaleX="148456" custLinFactNeighborX="-74630" custLinFactNeighborY="-19251">
        <dgm:presLayoutVars>
          <dgm:chPref val="3"/>
        </dgm:presLayoutVars>
      </dgm:prSet>
      <dgm:spPr/>
    </dgm:pt>
    <dgm:pt modelId="{3DCF8495-E6E3-4533-809B-96F7523BB13B}" type="pres">
      <dgm:prSet presAssocID="{51084485-2230-447C-9212-90F59F3AE8CE}" presName="rootConnector" presStyleLbl="node3" presStyleIdx="12" presStyleCnt="22"/>
      <dgm:spPr/>
    </dgm:pt>
    <dgm:pt modelId="{8EA330D3-3AC3-44F2-B1DD-F7BA195BA481}" type="pres">
      <dgm:prSet presAssocID="{51084485-2230-447C-9212-90F59F3AE8CE}" presName="hierChild4" presStyleCnt="0"/>
      <dgm:spPr/>
    </dgm:pt>
    <dgm:pt modelId="{DBC18219-F4F9-451B-A996-15B1637C5CD0}" type="pres">
      <dgm:prSet presAssocID="{51084485-2230-447C-9212-90F59F3AE8CE}" presName="hierChild5" presStyleCnt="0"/>
      <dgm:spPr/>
    </dgm:pt>
    <dgm:pt modelId="{DA52FC13-EF19-4DBA-92E4-D57A6A8E6C38}" type="pres">
      <dgm:prSet presAssocID="{E8CAE43F-05E9-4E4D-8475-54B392E379F1}" presName="Name64" presStyleLbl="parChTrans1D3" presStyleIdx="13" presStyleCnt="22"/>
      <dgm:spPr/>
    </dgm:pt>
    <dgm:pt modelId="{FFEBFE3D-4C55-4BEC-AB48-8079A4B035C5}" type="pres">
      <dgm:prSet presAssocID="{898E1057-867D-4855-8052-ECA62EECCECC}" presName="hierRoot2" presStyleCnt="0">
        <dgm:presLayoutVars>
          <dgm:hierBranch val="init"/>
        </dgm:presLayoutVars>
      </dgm:prSet>
      <dgm:spPr/>
    </dgm:pt>
    <dgm:pt modelId="{1AC9109F-B7A3-4D91-9197-92A491F06272}" type="pres">
      <dgm:prSet presAssocID="{898E1057-867D-4855-8052-ECA62EECCECC}" presName="rootComposite" presStyleCnt="0"/>
      <dgm:spPr/>
    </dgm:pt>
    <dgm:pt modelId="{F7137988-0730-45F2-8A25-6B1F3C4697F0}" type="pres">
      <dgm:prSet presAssocID="{898E1057-867D-4855-8052-ECA62EECCECC}" presName="rootText" presStyleLbl="node3" presStyleIdx="13" presStyleCnt="22" custScaleX="148456" custLinFactNeighborX="-74630" custLinFactNeighborY="-19251">
        <dgm:presLayoutVars>
          <dgm:chPref val="3"/>
        </dgm:presLayoutVars>
      </dgm:prSet>
      <dgm:spPr/>
    </dgm:pt>
    <dgm:pt modelId="{A9E985FB-FBDA-4BC5-9F0D-A81FE340CFDB}" type="pres">
      <dgm:prSet presAssocID="{898E1057-867D-4855-8052-ECA62EECCECC}" presName="rootConnector" presStyleLbl="node3" presStyleIdx="13" presStyleCnt="22"/>
      <dgm:spPr/>
    </dgm:pt>
    <dgm:pt modelId="{F7128E17-AFAF-40FD-9B0C-E1F2AB7BA3BD}" type="pres">
      <dgm:prSet presAssocID="{898E1057-867D-4855-8052-ECA62EECCECC}" presName="hierChild4" presStyleCnt="0"/>
      <dgm:spPr/>
    </dgm:pt>
    <dgm:pt modelId="{4F267969-25DE-4379-B86F-97E716F33E96}" type="pres">
      <dgm:prSet presAssocID="{898E1057-867D-4855-8052-ECA62EECCECC}" presName="hierChild5" presStyleCnt="0"/>
      <dgm:spPr/>
    </dgm:pt>
    <dgm:pt modelId="{C06A54F5-321C-4122-8CB6-5DD8ADEC8626}" type="pres">
      <dgm:prSet presAssocID="{E534A0EE-24A6-42FF-95E5-B50A725CA08A}" presName="Name64" presStyleLbl="parChTrans1D3" presStyleIdx="14" presStyleCnt="22"/>
      <dgm:spPr/>
    </dgm:pt>
    <dgm:pt modelId="{37C83CE3-332D-4798-A56A-9814326681A3}" type="pres">
      <dgm:prSet presAssocID="{18078DB0-EE5C-401B-BF2F-C990CFD3FF36}" presName="hierRoot2" presStyleCnt="0">
        <dgm:presLayoutVars>
          <dgm:hierBranch val="init"/>
        </dgm:presLayoutVars>
      </dgm:prSet>
      <dgm:spPr/>
    </dgm:pt>
    <dgm:pt modelId="{3EBEF56A-2FF8-494B-83B3-CCFF80500781}" type="pres">
      <dgm:prSet presAssocID="{18078DB0-EE5C-401B-BF2F-C990CFD3FF36}" presName="rootComposite" presStyleCnt="0"/>
      <dgm:spPr/>
    </dgm:pt>
    <dgm:pt modelId="{DD02B18C-FB42-4F54-AB9F-05CCFBE2449A}" type="pres">
      <dgm:prSet presAssocID="{18078DB0-EE5C-401B-BF2F-C990CFD3FF36}" presName="rootText" presStyleLbl="node3" presStyleIdx="14" presStyleCnt="22" custScaleX="148456" custLinFactNeighborX="-74630" custLinFactNeighborY="-19251">
        <dgm:presLayoutVars>
          <dgm:chPref val="3"/>
        </dgm:presLayoutVars>
      </dgm:prSet>
      <dgm:spPr/>
    </dgm:pt>
    <dgm:pt modelId="{436F4EEB-03FF-42BD-8606-8F71CA880430}" type="pres">
      <dgm:prSet presAssocID="{18078DB0-EE5C-401B-BF2F-C990CFD3FF36}" presName="rootConnector" presStyleLbl="node3" presStyleIdx="14" presStyleCnt="22"/>
      <dgm:spPr/>
    </dgm:pt>
    <dgm:pt modelId="{279C84DB-F92D-42D0-971F-D8893072D0DD}" type="pres">
      <dgm:prSet presAssocID="{18078DB0-EE5C-401B-BF2F-C990CFD3FF36}" presName="hierChild4" presStyleCnt="0"/>
      <dgm:spPr/>
    </dgm:pt>
    <dgm:pt modelId="{2443AEDE-4ED3-4800-9208-06F419CF41E2}" type="pres">
      <dgm:prSet presAssocID="{18078DB0-EE5C-401B-BF2F-C990CFD3FF36}" presName="hierChild5" presStyleCnt="0"/>
      <dgm:spPr/>
    </dgm:pt>
    <dgm:pt modelId="{7D896132-0FFD-4B45-BC55-CE83703BEA7F}" type="pres">
      <dgm:prSet presAssocID="{CDD674EA-D771-4ACD-8B59-2123A64193F1}" presName="Name64" presStyleLbl="parChTrans1D3" presStyleIdx="15" presStyleCnt="22"/>
      <dgm:spPr/>
    </dgm:pt>
    <dgm:pt modelId="{6CE5F7D0-F2E0-482F-8790-88870A5EC8D8}" type="pres">
      <dgm:prSet presAssocID="{010974D7-1755-4DCB-8C11-74E3D5BB9C9B}" presName="hierRoot2" presStyleCnt="0">
        <dgm:presLayoutVars>
          <dgm:hierBranch val="init"/>
        </dgm:presLayoutVars>
      </dgm:prSet>
      <dgm:spPr/>
    </dgm:pt>
    <dgm:pt modelId="{013229B2-F6A0-46BC-8CC6-3794EC90C360}" type="pres">
      <dgm:prSet presAssocID="{010974D7-1755-4DCB-8C11-74E3D5BB9C9B}" presName="rootComposite" presStyleCnt="0"/>
      <dgm:spPr/>
    </dgm:pt>
    <dgm:pt modelId="{7E97F8D8-C2E5-421C-9A2E-5AF1FE26B258}" type="pres">
      <dgm:prSet presAssocID="{010974D7-1755-4DCB-8C11-74E3D5BB9C9B}" presName="rootText" presStyleLbl="node3" presStyleIdx="15" presStyleCnt="22" custScaleX="148456" custLinFactNeighborX="-74630" custLinFactNeighborY="-19251">
        <dgm:presLayoutVars>
          <dgm:chPref val="3"/>
        </dgm:presLayoutVars>
      </dgm:prSet>
      <dgm:spPr/>
    </dgm:pt>
    <dgm:pt modelId="{30C87731-3202-4EA6-B88D-14C328372016}" type="pres">
      <dgm:prSet presAssocID="{010974D7-1755-4DCB-8C11-74E3D5BB9C9B}" presName="rootConnector" presStyleLbl="node3" presStyleIdx="15" presStyleCnt="22"/>
      <dgm:spPr/>
    </dgm:pt>
    <dgm:pt modelId="{0F427158-8B00-4384-80CC-F9075D9EA643}" type="pres">
      <dgm:prSet presAssocID="{010974D7-1755-4DCB-8C11-74E3D5BB9C9B}" presName="hierChild4" presStyleCnt="0"/>
      <dgm:spPr/>
    </dgm:pt>
    <dgm:pt modelId="{06EAD6C3-5E36-460B-AF53-A631F98F7699}" type="pres">
      <dgm:prSet presAssocID="{010974D7-1755-4DCB-8C11-74E3D5BB9C9B}" presName="hierChild5" presStyleCnt="0"/>
      <dgm:spPr/>
    </dgm:pt>
    <dgm:pt modelId="{589ED230-B089-477A-9290-FBBB0DD3CAD6}" type="pres">
      <dgm:prSet presAssocID="{D50540E3-6A73-47F0-850F-814E5E1B0682}" presName="Name64" presStyleLbl="parChTrans1D3" presStyleIdx="16" presStyleCnt="22"/>
      <dgm:spPr/>
    </dgm:pt>
    <dgm:pt modelId="{21587782-9228-4CFC-81B8-42512B1EB419}" type="pres">
      <dgm:prSet presAssocID="{A35AF8E4-FEC9-4C7A-88FA-8D99228B42A2}" presName="hierRoot2" presStyleCnt="0">
        <dgm:presLayoutVars>
          <dgm:hierBranch val="init"/>
        </dgm:presLayoutVars>
      </dgm:prSet>
      <dgm:spPr/>
    </dgm:pt>
    <dgm:pt modelId="{015D3728-4059-4E1C-AFF9-9A64E4A21615}" type="pres">
      <dgm:prSet presAssocID="{A35AF8E4-FEC9-4C7A-88FA-8D99228B42A2}" presName="rootComposite" presStyleCnt="0"/>
      <dgm:spPr/>
    </dgm:pt>
    <dgm:pt modelId="{A9BE6D22-A04F-403D-BF7A-099EF926F6AA}" type="pres">
      <dgm:prSet presAssocID="{A35AF8E4-FEC9-4C7A-88FA-8D99228B42A2}" presName="rootText" presStyleLbl="node3" presStyleIdx="16" presStyleCnt="22" custScaleX="148456" custLinFactNeighborX="-74630" custLinFactNeighborY="-19251">
        <dgm:presLayoutVars>
          <dgm:chPref val="3"/>
        </dgm:presLayoutVars>
      </dgm:prSet>
      <dgm:spPr/>
    </dgm:pt>
    <dgm:pt modelId="{8C1876FB-E444-4D2A-87A3-F8A665629087}" type="pres">
      <dgm:prSet presAssocID="{A35AF8E4-FEC9-4C7A-88FA-8D99228B42A2}" presName="rootConnector" presStyleLbl="node3" presStyleIdx="16" presStyleCnt="22"/>
      <dgm:spPr/>
    </dgm:pt>
    <dgm:pt modelId="{9BA19972-173D-40C9-B5C7-6B5ACC1DB235}" type="pres">
      <dgm:prSet presAssocID="{A35AF8E4-FEC9-4C7A-88FA-8D99228B42A2}" presName="hierChild4" presStyleCnt="0"/>
      <dgm:spPr/>
    </dgm:pt>
    <dgm:pt modelId="{9307332D-307B-46E1-8C27-A6A841651455}" type="pres">
      <dgm:prSet presAssocID="{80384B8C-5C31-4DE9-9CA6-77A84AE578D0}" presName="Name64" presStyleLbl="parChTrans1D4" presStyleIdx="12" presStyleCnt="17"/>
      <dgm:spPr/>
    </dgm:pt>
    <dgm:pt modelId="{750494F7-2BD9-441F-999C-A1E37C689BF1}" type="pres">
      <dgm:prSet presAssocID="{BF0CC9D7-8DBE-4EEC-A1A0-3EC5BB8CF564}" presName="hierRoot2" presStyleCnt="0">
        <dgm:presLayoutVars>
          <dgm:hierBranch val="init"/>
        </dgm:presLayoutVars>
      </dgm:prSet>
      <dgm:spPr/>
    </dgm:pt>
    <dgm:pt modelId="{6AF0B6B6-02FE-4FA0-A503-60E6114BDEE3}" type="pres">
      <dgm:prSet presAssocID="{BF0CC9D7-8DBE-4EEC-A1A0-3EC5BB8CF564}" presName="rootComposite" presStyleCnt="0"/>
      <dgm:spPr/>
    </dgm:pt>
    <dgm:pt modelId="{8B874FAE-E02F-421E-BEC2-71956ECC97F7}" type="pres">
      <dgm:prSet presAssocID="{BF0CC9D7-8DBE-4EEC-A1A0-3EC5BB8CF564}" presName="rootText" presStyleLbl="node4" presStyleIdx="12" presStyleCnt="17" custScaleX="148456" custLinFactNeighborX="1710" custLinFactNeighborY="-20513">
        <dgm:presLayoutVars>
          <dgm:chPref val="3"/>
        </dgm:presLayoutVars>
      </dgm:prSet>
      <dgm:spPr/>
    </dgm:pt>
    <dgm:pt modelId="{ADAA3F10-E264-486C-A266-D759C2639AD4}" type="pres">
      <dgm:prSet presAssocID="{BF0CC9D7-8DBE-4EEC-A1A0-3EC5BB8CF564}" presName="rootConnector" presStyleLbl="node4" presStyleIdx="12" presStyleCnt="17"/>
      <dgm:spPr/>
    </dgm:pt>
    <dgm:pt modelId="{685405F4-BC57-47CD-9784-A790B371BAFE}" type="pres">
      <dgm:prSet presAssocID="{BF0CC9D7-8DBE-4EEC-A1A0-3EC5BB8CF564}" presName="hierChild4" presStyleCnt="0"/>
      <dgm:spPr/>
    </dgm:pt>
    <dgm:pt modelId="{17C55EF0-FCF7-46CD-B6E0-AA497322E11C}" type="pres">
      <dgm:prSet presAssocID="{BF0CC9D7-8DBE-4EEC-A1A0-3EC5BB8CF564}" presName="hierChild5" presStyleCnt="0"/>
      <dgm:spPr/>
    </dgm:pt>
    <dgm:pt modelId="{663AEA56-1984-44FF-B2D4-189D0BA44CDC}" type="pres">
      <dgm:prSet presAssocID="{61B0439D-D388-4008-9476-4418CCC9EA09}" presName="Name64" presStyleLbl="parChTrans1D4" presStyleIdx="13" presStyleCnt="17"/>
      <dgm:spPr/>
    </dgm:pt>
    <dgm:pt modelId="{96701D4C-70CB-42B0-8BE7-C479AA0EE610}" type="pres">
      <dgm:prSet presAssocID="{64FC0C34-21F4-43DC-A5AC-3068428DE788}" presName="hierRoot2" presStyleCnt="0">
        <dgm:presLayoutVars>
          <dgm:hierBranch val="init"/>
        </dgm:presLayoutVars>
      </dgm:prSet>
      <dgm:spPr/>
    </dgm:pt>
    <dgm:pt modelId="{BAE07501-C334-4B01-BA59-3322B738E4E6}" type="pres">
      <dgm:prSet presAssocID="{64FC0C34-21F4-43DC-A5AC-3068428DE788}" presName="rootComposite" presStyleCnt="0"/>
      <dgm:spPr/>
    </dgm:pt>
    <dgm:pt modelId="{55DB3BE5-0520-4E59-82F3-CCDBE2028819}" type="pres">
      <dgm:prSet presAssocID="{64FC0C34-21F4-43DC-A5AC-3068428DE788}" presName="rootText" presStyleLbl="node4" presStyleIdx="13" presStyleCnt="17" custScaleX="148456" custLinFactNeighborX="1710" custLinFactNeighborY="-19251">
        <dgm:presLayoutVars>
          <dgm:chPref val="3"/>
        </dgm:presLayoutVars>
      </dgm:prSet>
      <dgm:spPr/>
    </dgm:pt>
    <dgm:pt modelId="{B0F666A2-8715-4F26-9CDC-BC3BEDB7CAA9}" type="pres">
      <dgm:prSet presAssocID="{64FC0C34-21F4-43DC-A5AC-3068428DE788}" presName="rootConnector" presStyleLbl="node4" presStyleIdx="13" presStyleCnt="17"/>
      <dgm:spPr/>
    </dgm:pt>
    <dgm:pt modelId="{DA674B6C-F711-406C-949D-128D98F419D1}" type="pres">
      <dgm:prSet presAssocID="{64FC0C34-21F4-43DC-A5AC-3068428DE788}" presName="hierChild4" presStyleCnt="0"/>
      <dgm:spPr/>
    </dgm:pt>
    <dgm:pt modelId="{2CCA42D1-B763-4C4E-AF40-B38668751426}" type="pres">
      <dgm:prSet presAssocID="{64FC0C34-21F4-43DC-A5AC-3068428DE788}" presName="hierChild5" presStyleCnt="0"/>
      <dgm:spPr/>
    </dgm:pt>
    <dgm:pt modelId="{F520FD84-C3CF-4C42-AB21-36EA35FF306B}" type="pres">
      <dgm:prSet presAssocID="{059EA102-0227-4825-B36E-1ECA8375C945}" presName="Name64" presStyleLbl="parChTrans1D4" presStyleIdx="14" presStyleCnt="17"/>
      <dgm:spPr/>
    </dgm:pt>
    <dgm:pt modelId="{50E54751-F49A-440E-996E-60F8CC514931}" type="pres">
      <dgm:prSet presAssocID="{35E194B8-995E-499B-8FB3-B0FE38BA15FF}" presName="hierRoot2" presStyleCnt="0">
        <dgm:presLayoutVars>
          <dgm:hierBranch val="init"/>
        </dgm:presLayoutVars>
      </dgm:prSet>
      <dgm:spPr/>
    </dgm:pt>
    <dgm:pt modelId="{39FECC60-D5FC-4F55-B130-7E2ACD226DB9}" type="pres">
      <dgm:prSet presAssocID="{35E194B8-995E-499B-8FB3-B0FE38BA15FF}" presName="rootComposite" presStyleCnt="0"/>
      <dgm:spPr/>
    </dgm:pt>
    <dgm:pt modelId="{3A121898-3442-49C9-9E66-F54AC4597F4F}" type="pres">
      <dgm:prSet presAssocID="{35E194B8-995E-499B-8FB3-B0FE38BA15FF}" presName="rootText" presStyleLbl="node4" presStyleIdx="14" presStyleCnt="17" custScaleX="148456" custLinFactNeighborX="1710" custLinFactNeighborY="-19251">
        <dgm:presLayoutVars>
          <dgm:chPref val="3"/>
        </dgm:presLayoutVars>
      </dgm:prSet>
      <dgm:spPr/>
    </dgm:pt>
    <dgm:pt modelId="{2BAD0DE1-A23F-4E45-B272-BF249A065591}" type="pres">
      <dgm:prSet presAssocID="{35E194B8-995E-499B-8FB3-B0FE38BA15FF}" presName="rootConnector" presStyleLbl="node4" presStyleIdx="14" presStyleCnt="17"/>
      <dgm:spPr/>
    </dgm:pt>
    <dgm:pt modelId="{728B0721-DAF4-447D-8A2F-4C39E26EB2A0}" type="pres">
      <dgm:prSet presAssocID="{35E194B8-995E-499B-8FB3-B0FE38BA15FF}" presName="hierChild4" presStyleCnt="0"/>
      <dgm:spPr/>
    </dgm:pt>
    <dgm:pt modelId="{8EA8D3EE-1706-4DD1-9B7D-D8C6631E6E20}" type="pres">
      <dgm:prSet presAssocID="{35E194B8-995E-499B-8FB3-B0FE38BA15FF}" presName="hierChild5" presStyleCnt="0"/>
      <dgm:spPr/>
    </dgm:pt>
    <dgm:pt modelId="{AAF86440-7C1D-4D96-A504-78F9A4A59DF0}" type="pres">
      <dgm:prSet presAssocID="{A35AF8E4-FEC9-4C7A-88FA-8D99228B42A2}" presName="hierChild5" presStyleCnt="0"/>
      <dgm:spPr/>
    </dgm:pt>
    <dgm:pt modelId="{6126D47F-0FC0-4E1C-B832-BB85097A59A0}" type="pres">
      <dgm:prSet presAssocID="{54CD4751-4E8B-4194-966F-567E995F9B76}" presName="Name64" presStyleLbl="parChTrans1D3" presStyleIdx="17" presStyleCnt="22"/>
      <dgm:spPr/>
    </dgm:pt>
    <dgm:pt modelId="{3E7C6F12-2806-4F75-9680-EB5DAD96EEBC}" type="pres">
      <dgm:prSet presAssocID="{25CBDEAE-5063-4927-B92C-D1F43D263E82}" presName="hierRoot2" presStyleCnt="0">
        <dgm:presLayoutVars>
          <dgm:hierBranch val="init"/>
        </dgm:presLayoutVars>
      </dgm:prSet>
      <dgm:spPr/>
    </dgm:pt>
    <dgm:pt modelId="{49223715-D626-4B3D-95F1-3242B53A4EF7}" type="pres">
      <dgm:prSet presAssocID="{25CBDEAE-5063-4927-B92C-D1F43D263E82}" presName="rootComposite" presStyleCnt="0"/>
      <dgm:spPr/>
    </dgm:pt>
    <dgm:pt modelId="{A44978E6-A682-41D0-B568-7E47FB1F22B3}" type="pres">
      <dgm:prSet presAssocID="{25CBDEAE-5063-4927-B92C-D1F43D263E82}" presName="rootText" presStyleLbl="node3" presStyleIdx="17" presStyleCnt="22" custScaleX="148456" custLinFactNeighborX="-74630" custLinFactNeighborY="-19251">
        <dgm:presLayoutVars>
          <dgm:chPref val="3"/>
        </dgm:presLayoutVars>
      </dgm:prSet>
      <dgm:spPr/>
    </dgm:pt>
    <dgm:pt modelId="{7E2A74EC-91D2-47EB-A5BE-1259B84BE01E}" type="pres">
      <dgm:prSet presAssocID="{25CBDEAE-5063-4927-B92C-D1F43D263E82}" presName="rootConnector" presStyleLbl="node3" presStyleIdx="17" presStyleCnt="22"/>
      <dgm:spPr/>
    </dgm:pt>
    <dgm:pt modelId="{A2D1227E-7E16-4948-8336-6E6175F2DD14}" type="pres">
      <dgm:prSet presAssocID="{25CBDEAE-5063-4927-B92C-D1F43D263E82}" presName="hierChild4" presStyleCnt="0"/>
      <dgm:spPr/>
    </dgm:pt>
    <dgm:pt modelId="{1E439ADA-F0F5-4982-B7CC-C1147C6CAC15}" type="pres">
      <dgm:prSet presAssocID="{25CBDEAE-5063-4927-B92C-D1F43D263E82}" presName="hierChild5" presStyleCnt="0"/>
      <dgm:spPr/>
    </dgm:pt>
    <dgm:pt modelId="{3125F8E6-4CAE-4DE0-9335-43B4E391B73B}" type="pres">
      <dgm:prSet presAssocID="{1111C56F-23D4-4762-B027-C6921576DF88}" presName="Name64" presStyleLbl="parChTrans1D3" presStyleIdx="18" presStyleCnt="22"/>
      <dgm:spPr/>
    </dgm:pt>
    <dgm:pt modelId="{2D9AE3A7-C745-4B16-8327-AD2A7EF2A5D3}" type="pres">
      <dgm:prSet presAssocID="{F3055981-1FC2-4B01-B17E-3EF28A2BF01D}" presName="hierRoot2" presStyleCnt="0">
        <dgm:presLayoutVars>
          <dgm:hierBranch val="init"/>
        </dgm:presLayoutVars>
      </dgm:prSet>
      <dgm:spPr/>
    </dgm:pt>
    <dgm:pt modelId="{F11AA74D-074C-4688-B9DC-6FDCDE6B4BB5}" type="pres">
      <dgm:prSet presAssocID="{F3055981-1FC2-4B01-B17E-3EF28A2BF01D}" presName="rootComposite" presStyleCnt="0"/>
      <dgm:spPr/>
    </dgm:pt>
    <dgm:pt modelId="{A0919143-5FAA-4E10-8518-25B08F0F5A1C}" type="pres">
      <dgm:prSet presAssocID="{F3055981-1FC2-4B01-B17E-3EF28A2BF01D}" presName="rootText" presStyleLbl="node3" presStyleIdx="18" presStyleCnt="22" custScaleX="148456" custLinFactNeighborX="-74630" custLinFactNeighborY="-83895">
        <dgm:presLayoutVars>
          <dgm:chPref val="3"/>
        </dgm:presLayoutVars>
      </dgm:prSet>
      <dgm:spPr/>
    </dgm:pt>
    <dgm:pt modelId="{82D14F99-6D9C-4D1D-9551-E9784F78AB3B}" type="pres">
      <dgm:prSet presAssocID="{F3055981-1FC2-4B01-B17E-3EF28A2BF01D}" presName="rootConnector" presStyleLbl="node3" presStyleIdx="18" presStyleCnt="22"/>
      <dgm:spPr/>
    </dgm:pt>
    <dgm:pt modelId="{C9E640D2-3360-4D6D-9983-21C2FD72BD15}" type="pres">
      <dgm:prSet presAssocID="{F3055981-1FC2-4B01-B17E-3EF28A2BF01D}" presName="hierChild4" presStyleCnt="0"/>
      <dgm:spPr/>
    </dgm:pt>
    <dgm:pt modelId="{9F6FEFCF-9178-4614-90F3-81A82F7C5B1F}" type="pres">
      <dgm:prSet presAssocID="{FE98083C-8D50-42BA-A4A5-6635495A7DD2}" presName="Name64" presStyleLbl="parChTrans1D4" presStyleIdx="15" presStyleCnt="17"/>
      <dgm:spPr/>
    </dgm:pt>
    <dgm:pt modelId="{D72854DD-F851-4046-ACB3-C3D67B442670}" type="pres">
      <dgm:prSet presAssocID="{302CFCA2-0DD0-4650-B037-79A0E9E21DD2}" presName="hierRoot2" presStyleCnt="0">
        <dgm:presLayoutVars>
          <dgm:hierBranch val="init"/>
        </dgm:presLayoutVars>
      </dgm:prSet>
      <dgm:spPr/>
    </dgm:pt>
    <dgm:pt modelId="{37CF67B5-83ED-4C05-85CA-3D7EF80333B7}" type="pres">
      <dgm:prSet presAssocID="{302CFCA2-0DD0-4650-B037-79A0E9E21DD2}" presName="rootComposite" presStyleCnt="0"/>
      <dgm:spPr/>
    </dgm:pt>
    <dgm:pt modelId="{4B8F65F8-ACBA-4BED-9C71-7F99186B5F83}" type="pres">
      <dgm:prSet presAssocID="{302CFCA2-0DD0-4650-B037-79A0E9E21DD2}" presName="rootText" presStyleLbl="node4" presStyleIdx="15" presStyleCnt="17" custScaleX="148456" custLinFactNeighborX="1710" custLinFactNeighborY="-19251">
        <dgm:presLayoutVars>
          <dgm:chPref val="3"/>
        </dgm:presLayoutVars>
      </dgm:prSet>
      <dgm:spPr/>
    </dgm:pt>
    <dgm:pt modelId="{B379928A-CBF6-47AA-BDBF-F4A3AC477843}" type="pres">
      <dgm:prSet presAssocID="{302CFCA2-0DD0-4650-B037-79A0E9E21DD2}" presName="rootConnector" presStyleLbl="node4" presStyleIdx="15" presStyleCnt="17"/>
      <dgm:spPr/>
    </dgm:pt>
    <dgm:pt modelId="{B87F1CF1-658F-4152-9348-68B8DFF7DB73}" type="pres">
      <dgm:prSet presAssocID="{302CFCA2-0DD0-4650-B037-79A0E9E21DD2}" presName="hierChild4" presStyleCnt="0"/>
      <dgm:spPr/>
    </dgm:pt>
    <dgm:pt modelId="{B7A869AB-501F-44E6-A4C1-1C7B210D9DB1}" type="pres">
      <dgm:prSet presAssocID="{302CFCA2-0DD0-4650-B037-79A0E9E21DD2}" presName="hierChild5" presStyleCnt="0"/>
      <dgm:spPr/>
    </dgm:pt>
    <dgm:pt modelId="{AFC52701-0BB3-458D-A3DF-E5117A63FB7F}" type="pres">
      <dgm:prSet presAssocID="{5AAAEEA5-48FF-4993-B9AE-097C3C23EC19}" presName="Name64" presStyleLbl="parChTrans1D4" presStyleIdx="16" presStyleCnt="17"/>
      <dgm:spPr/>
    </dgm:pt>
    <dgm:pt modelId="{DF5A84AC-2546-4E48-8883-14EAD96BA405}" type="pres">
      <dgm:prSet presAssocID="{7638E961-AA3D-4267-9020-5A12160A74F4}" presName="hierRoot2" presStyleCnt="0">
        <dgm:presLayoutVars>
          <dgm:hierBranch val="init"/>
        </dgm:presLayoutVars>
      </dgm:prSet>
      <dgm:spPr/>
    </dgm:pt>
    <dgm:pt modelId="{891D0626-85E3-4C8E-8617-1D82E638F647}" type="pres">
      <dgm:prSet presAssocID="{7638E961-AA3D-4267-9020-5A12160A74F4}" presName="rootComposite" presStyleCnt="0"/>
      <dgm:spPr/>
    </dgm:pt>
    <dgm:pt modelId="{82C46937-1945-4345-A8D3-6FEBA50056E2}" type="pres">
      <dgm:prSet presAssocID="{7638E961-AA3D-4267-9020-5A12160A74F4}" presName="rootText" presStyleLbl="node4" presStyleIdx="16" presStyleCnt="17" custScaleX="148456" custLinFactNeighborX="1710" custLinFactNeighborY="-19252">
        <dgm:presLayoutVars>
          <dgm:chPref val="3"/>
        </dgm:presLayoutVars>
      </dgm:prSet>
      <dgm:spPr/>
    </dgm:pt>
    <dgm:pt modelId="{BA32FEF2-639F-4E17-B274-B2ABA705579C}" type="pres">
      <dgm:prSet presAssocID="{7638E961-AA3D-4267-9020-5A12160A74F4}" presName="rootConnector" presStyleLbl="node4" presStyleIdx="16" presStyleCnt="17"/>
      <dgm:spPr/>
    </dgm:pt>
    <dgm:pt modelId="{32FA41DE-F9F7-44A3-B3B1-F4AF6552DDD5}" type="pres">
      <dgm:prSet presAssocID="{7638E961-AA3D-4267-9020-5A12160A74F4}" presName="hierChild4" presStyleCnt="0"/>
      <dgm:spPr/>
    </dgm:pt>
    <dgm:pt modelId="{A6F8A2A6-31C7-4C13-BB9C-42EEE854CE90}" type="pres">
      <dgm:prSet presAssocID="{7638E961-AA3D-4267-9020-5A12160A74F4}" presName="hierChild5" presStyleCnt="0"/>
      <dgm:spPr/>
    </dgm:pt>
    <dgm:pt modelId="{44B6538D-F567-4CA2-9533-4F7A266F73D5}" type="pres">
      <dgm:prSet presAssocID="{F3055981-1FC2-4B01-B17E-3EF28A2BF01D}" presName="hierChild5" presStyleCnt="0"/>
      <dgm:spPr/>
    </dgm:pt>
    <dgm:pt modelId="{45BBF7B0-394F-40C2-9F14-96B57F0C30A0}" type="pres">
      <dgm:prSet presAssocID="{BA32A34E-CA36-427B-84CC-73FD6F614186}" presName="hierChild5" presStyleCnt="0"/>
      <dgm:spPr/>
    </dgm:pt>
    <dgm:pt modelId="{CF4281E3-9666-484C-906A-7F4FBB09FB24}" type="pres">
      <dgm:prSet presAssocID="{3D321E62-E7E4-4D1C-99AF-F76BA58BA5E5}" presName="Name64" presStyleLbl="parChTrans1D2" presStyleIdx="2" presStyleCnt="3"/>
      <dgm:spPr/>
    </dgm:pt>
    <dgm:pt modelId="{40CE8AFA-DD7A-4F49-9E0D-052403725DC8}" type="pres">
      <dgm:prSet presAssocID="{442C59B2-38AC-452F-BDDB-DD7D3723E06B}" presName="hierRoot2" presStyleCnt="0">
        <dgm:presLayoutVars>
          <dgm:hierBranch val="init"/>
        </dgm:presLayoutVars>
      </dgm:prSet>
      <dgm:spPr/>
    </dgm:pt>
    <dgm:pt modelId="{0454D1BC-742D-4251-9B4E-A328F8BCCF35}" type="pres">
      <dgm:prSet presAssocID="{442C59B2-38AC-452F-BDDB-DD7D3723E06B}" presName="rootComposite" presStyleCnt="0"/>
      <dgm:spPr/>
    </dgm:pt>
    <dgm:pt modelId="{96767888-5343-49E9-926F-7196375C6C52}" type="pres">
      <dgm:prSet presAssocID="{442C59B2-38AC-452F-BDDB-DD7D3723E06B}" presName="rootText" presStyleLbl="node2" presStyleIdx="2" presStyleCnt="3" custScaleX="200394" custScaleY="328515" custLinFactX="-200000" custLinFactY="-239253" custLinFactNeighborX="-288676" custLinFactNeighborY="-300000">
        <dgm:presLayoutVars>
          <dgm:chPref val="3"/>
        </dgm:presLayoutVars>
      </dgm:prSet>
      <dgm:spPr/>
    </dgm:pt>
    <dgm:pt modelId="{4FBAC3C3-0CEF-418C-80E9-15F207BD9639}" type="pres">
      <dgm:prSet presAssocID="{442C59B2-38AC-452F-BDDB-DD7D3723E06B}" presName="rootConnector" presStyleLbl="node2" presStyleIdx="2" presStyleCnt="3"/>
      <dgm:spPr/>
    </dgm:pt>
    <dgm:pt modelId="{BB64B002-9C2E-4A55-9315-2A78CB3F3AB0}" type="pres">
      <dgm:prSet presAssocID="{442C59B2-38AC-452F-BDDB-DD7D3723E06B}" presName="hierChild4" presStyleCnt="0"/>
      <dgm:spPr/>
    </dgm:pt>
    <dgm:pt modelId="{961494E1-01C2-47BD-ABAF-2A3668CA3530}" type="pres">
      <dgm:prSet presAssocID="{E52A7FBA-FB64-4A9E-9004-D214E2A4D1D3}" presName="Name64" presStyleLbl="parChTrans1D3" presStyleIdx="19" presStyleCnt="22"/>
      <dgm:spPr/>
    </dgm:pt>
    <dgm:pt modelId="{3D32766F-1D93-469C-9851-A94FF8271100}" type="pres">
      <dgm:prSet presAssocID="{DB0CB0AB-3A58-4868-9CA8-56BB428A3F54}" presName="hierRoot2" presStyleCnt="0">
        <dgm:presLayoutVars>
          <dgm:hierBranch val="init"/>
        </dgm:presLayoutVars>
      </dgm:prSet>
      <dgm:spPr/>
    </dgm:pt>
    <dgm:pt modelId="{F43B4FDE-F59A-4B21-8680-B6D981DC0677}" type="pres">
      <dgm:prSet presAssocID="{DB0CB0AB-3A58-4868-9CA8-56BB428A3F54}" presName="rootComposite" presStyleCnt="0"/>
      <dgm:spPr/>
    </dgm:pt>
    <dgm:pt modelId="{778534A1-46DB-48F7-9010-272CFB9998F5}" type="pres">
      <dgm:prSet presAssocID="{DB0CB0AB-3A58-4868-9CA8-56BB428A3F54}" presName="rootText" presStyleLbl="node3" presStyleIdx="19" presStyleCnt="22" custScaleX="190901" custLinFactX="-172342" custLinFactY="-247837" custLinFactNeighborX="-200000" custLinFactNeighborY="-300000">
        <dgm:presLayoutVars>
          <dgm:chPref val="3"/>
        </dgm:presLayoutVars>
      </dgm:prSet>
      <dgm:spPr/>
    </dgm:pt>
    <dgm:pt modelId="{AA6D8DEC-BB4C-4269-AE4D-95FBD3E2A5A1}" type="pres">
      <dgm:prSet presAssocID="{DB0CB0AB-3A58-4868-9CA8-56BB428A3F54}" presName="rootConnector" presStyleLbl="node3" presStyleIdx="19" presStyleCnt="22"/>
      <dgm:spPr/>
    </dgm:pt>
    <dgm:pt modelId="{22969738-394F-4380-9485-DFDD59778F7D}" type="pres">
      <dgm:prSet presAssocID="{DB0CB0AB-3A58-4868-9CA8-56BB428A3F54}" presName="hierChild4" presStyleCnt="0"/>
      <dgm:spPr/>
    </dgm:pt>
    <dgm:pt modelId="{8512C005-CD55-400D-B9ED-1536C406418D}" type="pres">
      <dgm:prSet presAssocID="{DB0CB0AB-3A58-4868-9CA8-56BB428A3F54}" presName="hierChild5" presStyleCnt="0"/>
      <dgm:spPr/>
    </dgm:pt>
    <dgm:pt modelId="{75B29F43-B341-4863-8BE3-8C6B6980A2D4}" type="pres">
      <dgm:prSet presAssocID="{856AFB19-2E0B-42BF-9DAF-78D191A76E9C}" presName="Name64" presStyleLbl="parChTrans1D3" presStyleIdx="20" presStyleCnt="22"/>
      <dgm:spPr/>
    </dgm:pt>
    <dgm:pt modelId="{7DF3497A-057C-48F2-9201-32C0C64D1C3C}" type="pres">
      <dgm:prSet presAssocID="{ED1F6D7C-80B0-4175-9152-AF1B0740502F}" presName="hierRoot2" presStyleCnt="0">
        <dgm:presLayoutVars>
          <dgm:hierBranch val="init"/>
        </dgm:presLayoutVars>
      </dgm:prSet>
      <dgm:spPr/>
    </dgm:pt>
    <dgm:pt modelId="{6444CD9E-EED7-4A32-9009-96E71407C446}" type="pres">
      <dgm:prSet presAssocID="{ED1F6D7C-80B0-4175-9152-AF1B0740502F}" presName="rootComposite" presStyleCnt="0"/>
      <dgm:spPr/>
    </dgm:pt>
    <dgm:pt modelId="{93FB9765-5291-496C-84E9-4B858E06B49E}" type="pres">
      <dgm:prSet presAssocID="{ED1F6D7C-80B0-4175-9152-AF1B0740502F}" presName="rootText" presStyleLbl="node3" presStyleIdx="20" presStyleCnt="22" custScaleX="190901" custLinFactX="-172342" custLinFactY="-244554" custLinFactNeighborX="-200000" custLinFactNeighborY="-300000">
        <dgm:presLayoutVars>
          <dgm:chPref val="3"/>
        </dgm:presLayoutVars>
      </dgm:prSet>
      <dgm:spPr/>
    </dgm:pt>
    <dgm:pt modelId="{35980DC0-3B83-4D09-A1E8-446BCFAB30F0}" type="pres">
      <dgm:prSet presAssocID="{ED1F6D7C-80B0-4175-9152-AF1B0740502F}" presName="rootConnector" presStyleLbl="node3" presStyleIdx="20" presStyleCnt="22"/>
      <dgm:spPr/>
    </dgm:pt>
    <dgm:pt modelId="{325FAD4E-9CBE-4469-9B2B-8DF268E69ABB}" type="pres">
      <dgm:prSet presAssocID="{ED1F6D7C-80B0-4175-9152-AF1B0740502F}" presName="hierChild4" presStyleCnt="0"/>
      <dgm:spPr/>
    </dgm:pt>
    <dgm:pt modelId="{9B467C98-8869-4D30-9972-658E8295748B}" type="pres">
      <dgm:prSet presAssocID="{ED1F6D7C-80B0-4175-9152-AF1B0740502F}" presName="hierChild5" presStyleCnt="0"/>
      <dgm:spPr/>
    </dgm:pt>
    <dgm:pt modelId="{9D0A6BCC-51BA-4044-89E0-01B5314394F5}" type="pres">
      <dgm:prSet presAssocID="{4573402A-5967-437A-B5F7-BE8B09EF39A3}" presName="Name64" presStyleLbl="parChTrans1D3" presStyleIdx="21" presStyleCnt="22"/>
      <dgm:spPr/>
    </dgm:pt>
    <dgm:pt modelId="{2AA11C10-628F-4C48-9A4D-469221F4F0F0}" type="pres">
      <dgm:prSet presAssocID="{6B692C0F-F1CC-4B48-8019-B76CFCB9B086}" presName="hierRoot2" presStyleCnt="0">
        <dgm:presLayoutVars>
          <dgm:hierBranch val="init"/>
        </dgm:presLayoutVars>
      </dgm:prSet>
      <dgm:spPr/>
    </dgm:pt>
    <dgm:pt modelId="{54EB7093-06CF-4760-8942-9FB486FAF982}" type="pres">
      <dgm:prSet presAssocID="{6B692C0F-F1CC-4B48-8019-B76CFCB9B086}" presName="rootComposite" presStyleCnt="0"/>
      <dgm:spPr/>
    </dgm:pt>
    <dgm:pt modelId="{04546700-49BD-40BC-8FC8-868CCD31D137}" type="pres">
      <dgm:prSet presAssocID="{6B692C0F-F1CC-4B48-8019-B76CFCB9B086}" presName="rootText" presStyleLbl="node3" presStyleIdx="21" presStyleCnt="22" custScaleX="190901" custLinFactX="-172342" custLinFactY="-241271" custLinFactNeighborX="-200000" custLinFactNeighborY="-300000">
        <dgm:presLayoutVars>
          <dgm:chPref val="3"/>
        </dgm:presLayoutVars>
      </dgm:prSet>
      <dgm:spPr/>
    </dgm:pt>
    <dgm:pt modelId="{D9B49162-3B5F-4707-AC25-3E7617C8A36F}" type="pres">
      <dgm:prSet presAssocID="{6B692C0F-F1CC-4B48-8019-B76CFCB9B086}" presName="rootConnector" presStyleLbl="node3" presStyleIdx="21" presStyleCnt="22"/>
      <dgm:spPr/>
    </dgm:pt>
    <dgm:pt modelId="{2C361BC6-9D10-4FCD-A6F0-DCE2383BF027}" type="pres">
      <dgm:prSet presAssocID="{6B692C0F-F1CC-4B48-8019-B76CFCB9B086}" presName="hierChild4" presStyleCnt="0"/>
      <dgm:spPr/>
    </dgm:pt>
    <dgm:pt modelId="{F91FDB02-084B-4A4D-A663-8A4841CEA84C}" type="pres">
      <dgm:prSet presAssocID="{6B692C0F-F1CC-4B48-8019-B76CFCB9B086}" presName="hierChild5" presStyleCnt="0"/>
      <dgm:spPr/>
    </dgm:pt>
    <dgm:pt modelId="{6F365F01-DCF6-4873-BAAD-E364D24F8993}" type="pres">
      <dgm:prSet presAssocID="{442C59B2-38AC-452F-BDDB-DD7D3723E06B}" presName="hierChild5" presStyleCnt="0"/>
      <dgm:spPr/>
    </dgm:pt>
    <dgm:pt modelId="{963D1A48-CF17-47A0-AF5C-5FFAB76167EC}" type="pres">
      <dgm:prSet presAssocID="{1CB063A3-F5EC-400A-B2EE-132E67675C0F}" presName="hierChild3" presStyleCnt="0"/>
      <dgm:spPr/>
    </dgm:pt>
  </dgm:ptLst>
  <dgm:cxnLst>
    <dgm:cxn modelId="{D0165A01-9A26-44A2-A8D3-756CD57EEC72}" srcId="{BCC42CCE-B809-4572-AD8D-95B008541A12}" destId="{7975F8F8-9256-41AD-9EEA-A85996FD6FB2}" srcOrd="0" destOrd="0" parTransId="{E94D6EE2-752E-433D-8F7C-3171FB9900E0}" sibTransId="{EF27BA99-8350-4A55-891F-9BA821F94399}"/>
    <dgm:cxn modelId="{7CAED101-C0DC-4E12-8F04-8AE881E6F64F}" srcId="{F3055981-1FC2-4B01-B17E-3EF28A2BF01D}" destId="{7638E961-AA3D-4267-9020-5A12160A74F4}" srcOrd="1" destOrd="0" parTransId="{5AAAEEA5-48FF-4993-B9AE-097C3C23EC19}" sibTransId="{D9233EF8-4562-4AC1-A215-64B5ED007268}"/>
    <dgm:cxn modelId="{68AE1002-D302-424B-B0F2-621DFB5497EB}" type="presOf" srcId="{FC90B5D5-4FC9-4964-BB51-07FC2806BB31}" destId="{76C6FD33-4740-4888-A8BA-FD7B71B0D558}" srcOrd="1" destOrd="0" presId="urn:microsoft.com/office/officeart/2009/3/layout/HorizontalOrganizationChart"/>
    <dgm:cxn modelId="{5EBAE404-2065-4C7C-BED6-0699263FE072}" type="presOf" srcId="{302CFCA2-0DD0-4650-B037-79A0E9E21DD2}" destId="{4B8F65F8-ACBA-4BED-9C71-7F99186B5F83}" srcOrd="0" destOrd="0" presId="urn:microsoft.com/office/officeart/2009/3/layout/HorizontalOrganizationChart"/>
    <dgm:cxn modelId="{038A0805-4B43-48A4-A8A5-073546941521}" type="presOf" srcId="{61B0439D-D388-4008-9476-4418CCC9EA09}" destId="{663AEA56-1984-44FF-B2D4-189D0BA44CDC}" srcOrd="0" destOrd="0" presId="urn:microsoft.com/office/officeart/2009/3/layout/HorizontalOrganizationChart"/>
    <dgm:cxn modelId="{B0C19805-618C-43C6-812F-D45BBBCDB54D}" type="presOf" srcId="{E4A83B51-D61F-48A7-8152-EDDBE7FB02BF}" destId="{A8599B69-5D66-4E1C-B6B9-DA3A8A2F5128}" srcOrd="1" destOrd="0" presId="urn:microsoft.com/office/officeart/2009/3/layout/HorizontalOrganizationChart"/>
    <dgm:cxn modelId="{85759A0C-8C9E-4752-BFF0-5014DA1703BC}" type="presOf" srcId="{6B35AAAD-6F63-44EE-89EA-EA6EC9AA51CE}" destId="{0653F699-AA7C-4E1B-B062-02C11125AB55}" srcOrd="0" destOrd="0" presId="urn:microsoft.com/office/officeart/2009/3/layout/HorizontalOrganizationChart"/>
    <dgm:cxn modelId="{C13AA00D-0B47-4620-8A7C-5ED95654E4FD}" type="presOf" srcId="{4A29D6F8-154D-40ED-8DD7-064316736E06}" destId="{E25311DB-1EDB-4A2F-9C8B-A4AB41DA84DF}" srcOrd="1" destOrd="0" presId="urn:microsoft.com/office/officeart/2009/3/layout/HorizontalOrganizationChart"/>
    <dgm:cxn modelId="{AD05B40F-A38D-429F-87D0-0703BF42AF6C}" type="presOf" srcId="{D50540E3-6A73-47F0-850F-814E5E1B0682}" destId="{589ED230-B089-477A-9290-FBBB0DD3CAD6}" srcOrd="0" destOrd="0" presId="urn:microsoft.com/office/officeart/2009/3/layout/HorizontalOrganizationChart"/>
    <dgm:cxn modelId="{B8E89111-DD6B-4872-8EEC-34584E20A80F}" srcId="{4A29D6F8-154D-40ED-8DD7-064316736E06}" destId="{A17767F6-80BD-435D-BA49-2DC70E9B1082}" srcOrd="0" destOrd="0" parTransId="{9E9F3F8D-7403-43C8-A658-1BB83E25A946}" sibTransId="{4203B6D7-DE3D-460A-9F8D-0AA97E50F862}"/>
    <dgm:cxn modelId="{FF58FD11-61A1-458D-B814-2C10C0059B81}" type="presOf" srcId="{1EE5E22A-393A-4A9B-A91E-F7A7DF8822B6}" destId="{7E720E86-2BEA-445B-BD66-9DA28FF718B7}" srcOrd="0" destOrd="0" presId="urn:microsoft.com/office/officeart/2009/3/layout/HorizontalOrganizationChart"/>
    <dgm:cxn modelId="{517D5414-E12E-49BF-A808-F9788099A775}" srcId="{442C59B2-38AC-452F-BDDB-DD7D3723E06B}" destId="{6B692C0F-F1CC-4B48-8019-B76CFCB9B086}" srcOrd="2" destOrd="0" parTransId="{4573402A-5967-437A-B5F7-BE8B09EF39A3}" sibTransId="{4EFA5F4E-CF5F-42AE-A192-A71A3822BDA1}"/>
    <dgm:cxn modelId="{B48EE014-EFB2-4A9C-BDAF-6DF497704369}" type="presOf" srcId="{9DFEABED-55E9-4758-BD2E-91EC470C3997}" destId="{F83998B4-703C-4CBD-93DE-C32DF85E8AE8}" srcOrd="0" destOrd="0" presId="urn:microsoft.com/office/officeart/2009/3/layout/HorizontalOrganizationChart"/>
    <dgm:cxn modelId="{C4EA5515-C473-481C-AEC3-32EA7E13AD4C}" srcId="{BA32A34E-CA36-427B-84CC-73FD6F614186}" destId="{BCC42CCE-B809-4572-AD8D-95B008541A12}" srcOrd="7" destOrd="0" parTransId="{23BF6BC8-120C-47F0-91BE-860412484F4D}" sibTransId="{613012BB-F81F-4F1B-841B-FF6C87524DD8}"/>
    <dgm:cxn modelId="{13100417-E8D4-47F6-BAB2-44B693C111AC}" type="presOf" srcId="{ED1F6D7C-80B0-4175-9152-AF1B0740502F}" destId="{93FB9765-5291-496C-84E9-4B858E06B49E}" srcOrd="0" destOrd="0" presId="urn:microsoft.com/office/officeart/2009/3/layout/HorizontalOrganizationChart"/>
    <dgm:cxn modelId="{1719F818-EF57-4278-B21B-53C73C0B121C}" type="presOf" srcId="{C43F6DF7-BDE9-496A-94F8-BE96983091A7}" destId="{43B87724-D7F2-4001-9B15-E8B03B6D1371}" srcOrd="1" destOrd="0" presId="urn:microsoft.com/office/officeart/2009/3/layout/HorizontalOrganizationChart"/>
    <dgm:cxn modelId="{CF6AB119-0198-4CBF-BE11-AB7EBB7FBD77}" type="presOf" srcId="{3D321E62-E7E4-4D1C-99AF-F76BA58BA5E5}" destId="{CF4281E3-9666-484C-906A-7F4FBB09FB24}" srcOrd="0" destOrd="0" presId="urn:microsoft.com/office/officeart/2009/3/layout/HorizontalOrganizationChart"/>
    <dgm:cxn modelId="{4467931A-EF3E-4C5F-B11E-261F25D7F062}" srcId="{A35AF8E4-FEC9-4C7A-88FA-8D99228B42A2}" destId="{BF0CC9D7-8DBE-4EEC-A1A0-3EC5BB8CF564}" srcOrd="0" destOrd="0" parTransId="{80384B8C-5C31-4DE9-9CA6-77A84AE578D0}" sibTransId="{D45779C1-91E2-45F4-8BF2-D720C283937E}"/>
    <dgm:cxn modelId="{F117DA1D-1F59-4932-A5DA-187C3B7BA584}" type="presOf" srcId="{A7B34980-68C0-4F2E-BC13-009E3062EDC0}" destId="{B5A3DE05-4F2B-4B1A-AF5B-F58467A40F78}" srcOrd="1" destOrd="0" presId="urn:microsoft.com/office/officeart/2009/3/layout/HorizontalOrganizationChart"/>
    <dgm:cxn modelId="{41B8101E-AB40-47EE-85AC-9ED3B94548E1}" type="presOf" srcId="{C43F6DF7-BDE9-496A-94F8-BE96983091A7}" destId="{3055EBDB-5534-4DBD-A79D-AD2DAFC5453D}" srcOrd="0" destOrd="0" presId="urn:microsoft.com/office/officeart/2009/3/layout/HorizontalOrganizationChart"/>
    <dgm:cxn modelId="{200C6B20-4E25-46D0-B43A-6999502ECC7B}" type="presOf" srcId="{5A4DB714-542B-42FC-9E18-4A227CA838D2}" destId="{CEA67AB8-F8C3-4925-A5A8-CCD2CE3C742B}" srcOrd="0" destOrd="0" presId="urn:microsoft.com/office/officeart/2009/3/layout/HorizontalOrganizationChart"/>
    <dgm:cxn modelId="{46D35720-EFD8-4B3C-9FC6-38C01FC8DC2C}" type="presOf" srcId="{442C59B2-38AC-452F-BDDB-DD7D3723E06B}" destId="{96767888-5343-49E9-926F-7196375C6C52}" srcOrd="0" destOrd="0" presId="urn:microsoft.com/office/officeart/2009/3/layout/HorizontalOrganizationChart"/>
    <dgm:cxn modelId="{FA879422-E4E4-4D8F-8CAB-78E5CF45B60E}" type="presOf" srcId="{4C78DBFD-F89D-4E8F-A990-E2AE95783A58}" destId="{B17B4320-CB73-433C-86DB-FF61DF16C077}" srcOrd="0" destOrd="0" presId="urn:microsoft.com/office/officeart/2009/3/layout/HorizontalOrganizationChart"/>
    <dgm:cxn modelId="{C0376923-8C66-4476-B088-F2337A4E2DC7}" srcId="{BA32A34E-CA36-427B-84CC-73FD6F614186}" destId="{FC90B5D5-4FC9-4964-BB51-07FC2806BB31}" srcOrd="3" destOrd="0" parTransId="{7EE5EAB3-8CC1-4846-989A-AC3A19D51A0C}" sibTransId="{9D56E64A-B9AD-45FA-9742-1A4A2C2922E2}"/>
    <dgm:cxn modelId="{31B71E24-E429-4DB1-B104-5BCFFCAAACF0}" type="presOf" srcId="{80384B8C-5C31-4DE9-9CA6-77A84AE578D0}" destId="{9307332D-307B-46E1-8C27-A6A841651455}" srcOrd="0" destOrd="0" presId="urn:microsoft.com/office/officeart/2009/3/layout/HorizontalOrganizationChart"/>
    <dgm:cxn modelId="{73B6BC27-99A8-47D3-9D77-50CF312E87D2}" type="presOf" srcId="{1C0125A4-17B6-434C-9337-933606C82A7A}" destId="{4BBE8BC7-AEC8-4225-BEBA-6F9EAF322A29}" srcOrd="0" destOrd="0" presId="urn:microsoft.com/office/officeart/2009/3/layout/HorizontalOrganizationChart"/>
    <dgm:cxn modelId="{20DFEF27-0649-4403-B05C-A92D42D8B836}" type="presOf" srcId="{BCB66E1A-CADF-43DF-8419-3BBC9D340EA0}" destId="{F8A2E4CC-575C-4AE0-A79B-7CC662037864}" srcOrd="1" destOrd="0" presId="urn:microsoft.com/office/officeart/2009/3/layout/HorizontalOrganizationChart"/>
    <dgm:cxn modelId="{02FB8F28-7477-4C14-A32F-932E4C216E68}" type="presOf" srcId="{35E194B8-995E-499B-8FB3-B0FE38BA15FF}" destId="{3A121898-3442-49C9-9E66-F54AC4597F4F}" srcOrd="0" destOrd="0" presId="urn:microsoft.com/office/officeart/2009/3/layout/HorizontalOrganizationChart"/>
    <dgm:cxn modelId="{2E93E729-12B3-4C13-BA5D-475FA7268EB1}" type="presOf" srcId="{E52A7FBA-FB64-4A9E-9004-D214E2A4D1D3}" destId="{961494E1-01C2-47BD-ABAF-2A3668CA3530}" srcOrd="0" destOrd="0" presId="urn:microsoft.com/office/officeart/2009/3/layout/HorizontalOrganizationChart"/>
    <dgm:cxn modelId="{20B6052C-6F5C-42E2-B852-5AFA37364CF2}" type="presOf" srcId="{64FC0C34-21F4-43DC-A5AC-3068428DE788}" destId="{55DB3BE5-0520-4E59-82F3-CCDBE2028819}" srcOrd="0" destOrd="0" presId="urn:microsoft.com/office/officeart/2009/3/layout/HorizontalOrganizationChart"/>
    <dgm:cxn modelId="{7555F72C-C1FD-4A57-B391-8C3E937FBAF9}" type="presOf" srcId="{BCC42CCE-B809-4572-AD8D-95B008541A12}" destId="{0745F667-4836-428C-BCFF-75087B5FD584}" srcOrd="0" destOrd="0" presId="urn:microsoft.com/office/officeart/2009/3/layout/HorizontalOrganizationChart"/>
    <dgm:cxn modelId="{F295662E-62A9-49D4-9896-CA72134935CF}" type="presOf" srcId="{DBE2BC75-8EAE-47CD-8BF7-4EC2DEE57A5E}" destId="{9DD89C04-97DB-43A4-B885-C3F8C646367B}" srcOrd="1" destOrd="0" presId="urn:microsoft.com/office/officeart/2009/3/layout/HorizontalOrganizationChart"/>
    <dgm:cxn modelId="{923D3931-468C-4349-9780-38BF1F14AF22}" type="presOf" srcId="{60E8691F-0966-4833-B6C9-71E371CD4999}" destId="{0C64F1C2-BEB5-4C19-B315-DC0FBD28974D}" srcOrd="1" destOrd="0" presId="urn:microsoft.com/office/officeart/2009/3/layout/HorizontalOrganizationChart"/>
    <dgm:cxn modelId="{ED457238-BD37-4D0A-99B5-AE485D6D8B11}" type="presOf" srcId="{7638E961-AA3D-4267-9020-5A12160A74F4}" destId="{BA32FEF2-639F-4E17-B274-B2ABA705579C}" srcOrd="1" destOrd="0" presId="urn:microsoft.com/office/officeart/2009/3/layout/HorizontalOrganizationChart"/>
    <dgm:cxn modelId="{DC4C963B-4745-4A17-AECE-336AB502AC8F}" srcId="{4A29D6F8-154D-40ED-8DD7-064316736E06}" destId="{C43F6DF7-BDE9-496A-94F8-BE96983091A7}" srcOrd="2" destOrd="0" parTransId="{49DCF72B-C5C1-4CA3-AE87-6169EB98A215}" sibTransId="{999CB7EE-D741-4C75-89C9-FBFD074A7611}"/>
    <dgm:cxn modelId="{0BE6E83B-80E9-449E-95AF-CD43F9B271E2}" srcId="{BCC42CCE-B809-4572-AD8D-95B008541A12}" destId="{02AEB35C-5A83-4E49-AB32-2B56F1C78BFF}" srcOrd="8" destOrd="0" parTransId="{589990B5-8297-4198-AD7B-99C458EBA99D}" sibTransId="{7AEB16C0-708A-4C80-9AE0-89AA50BD6184}"/>
    <dgm:cxn modelId="{5A37393C-387A-4F63-BA92-B24405EC30F7}" type="presOf" srcId="{CB2A5034-4D38-48DE-A9E6-525F2A6DEC49}" destId="{140D42C5-4436-4133-9305-D37002C6DE4F}" srcOrd="1" destOrd="0" presId="urn:microsoft.com/office/officeart/2009/3/layout/HorizontalOrganizationChart"/>
    <dgm:cxn modelId="{FEF6533F-7810-4841-93C3-3E65539BAF79}" type="presOf" srcId="{442C59B2-38AC-452F-BDDB-DD7D3723E06B}" destId="{4FBAC3C3-0CEF-418C-80E9-15F207BD9639}" srcOrd="1" destOrd="0" presId="urn:microsoft.com/office/officeart/2009/3/layout/HorizontalOrganizationChart"/>
    <dgm:cxn modelId="{B88ED85C-767C-4A60-9621-AE7704810ADA}" srcId="{BCC42CCE-B809-4572-AD8D-95B008541A12}" destId="{90021799-A9AA-4A2A-824B-46A5AF95A8B3}" srcOrd="4" destOrd="0" parTransId="{2F2D33E7-2E57-4044-8F48-37F96434C405}" sibTransId="{696A03FB-55E1-4AE3-B28E-C300C70EBE26}"/>
    <dgm:cxn modelId="{0D0BE55C-2B32-465C-BE9B-F4DCA4D93D55}" type="presOf" srcId="{B9F026E2-C318-4B15-B58F-C53406A5F97C}" destId="{EEC9E718-890A-4E0D-A245-17E432F9107C}" srcOrd="0" destOrd="0" presId="urn:microsoft.com/office/officeart/2009/3/layout/HorizontalOrganizationChart"/>
    <dgm:cxn modelId="{2E1B7260-419F-4956-A82C-6974BCFF63EA}" type="presOf" srcId="{25CBDEAE-5063-4927-B92C-D1F43D263E82}" destId="{A44978E6-A682-41D0-B568-7E47FB1F22B3}" srcOrd="0" destOrd="0" presId="urn:microsoft.com/office/officeart/2009/3/layout/HorizontalOrganizationChart"/>
    <dgm:cxn modelId="{E69B4162-7A77-4A1C-B191-45221A9AA985}" srcId="{A35AF8E4-FEC9-4C7A-88FA-8D99228B42A2}" destId="{64FC0C34-21F4-43DC-A5AC-3068428DE788}" srcOrd="1" destOrd="0" parTransId="{61B0439D-D388-4008-9476-4418CCC9EA09}" sibTransId="{5944AACE-56AA-4E70-AB39-E674A440ED5C}"/>
    <dgm:cxn modelId="{80FFFB44-F073-4198-A7C4-8F634858A1F8}" type="presOf" srcId="{D3CA3C4A-CCCC-4FC2-8CB4-A7F57F74D8AD}" destId="{6B32D3FB-86B3-48E2-A3E1-E11470983903}" srcOrd="0" destOrd="0" presId="urn:microsoft.com/office/officeart/2009/3/layout/HorizontalOrganizationChart"/>
    <dgm:cxn modelId="{79D54F65-6541-4B72-82B3-9371A675BFD2}" srcId="{60E8691F-0966-4833-B6C9-71E371CD4999}" destId="{EF77E835-E739-4C6A-A447-687966FBAEFA}" srcOrd="2" destOrd="0" parTransId="{6EA1D656-950A-4632-8811-E10963D19285}" sibTransId="{C119C123-7806-4066-BE20-C57A634EB030}"/>
    <dgm:cxn modelId="{620F4C47-DF58-49A4-9F66-633C8B201A69}" type="presOf" srcId="{DBE2BC75-8EAE-47CD-8BF7-4EC2DEE57A5E}" destId="{FAB4A5B3-6627-4E20-A6E8-07675FAAC475}" srcOrd="0" destOrd="0" presId="urn:microsoft.com/office/officeart/2009/3/layout/HorizontalOrganizationChart"/>
    <dgm:cxn modelId="{BB55EB67-DDF6-4C0F-8F41-BEB2BAFD9003}" type="presOf" srcId="{7975F8F8-9256-41AD-9EEA-A85996FD6FB2}" destId="{6D17084E-9AA1-40FD-A65A-2C86B02FDE01}" srcOrd="0" destOrd="0" presId="urn:microsoft.com/office/officeart/2009/3/layout/HorizontalOrganizationChart"/>
    <dgm:cxn modelId="{020F6568-505B-4CA7-9AD9-F798361FE028}" type="presOf" srcId="{A7B34980-68C0-4F2E-BC13-009E3062EDC0}" destId="{1AB9648D-2BD4-43CC-9BA2-C54EDFB727A9}" srcOrd="0" destOrd="0" presId="urn:microsoft.com/office/officeart/2009/3/layout/HorizontalOrganizationChart"/>
    <dgm:cxn modelId="{1658654A-0394-43F2-AAFA-1946D96AC6B7}" type="presOf" srcId="{FCE5102C-CE30-4270-BCCA-1487D9DD793A}" destId="{D8D91C56-5B2A-4E9A-AC64-3BD937E27251}" srcOrd="0" destOrd="0" presId="urn:microsoft.com/office/officeart/2009/3/layout/HorizontalOrganizationChart"/>
    <dgm:cxn modelId="{2742C36A-B325-445B-826A-0BC20BAA1B71}" type="presOf" srcId="{90021799-A9AA-4A2A-824B-46A5AF95A8B3}" destId="{BADB564D-1C43-4292-A085-02E90A53EA44}" srcOrd="0" destOrd="0" presId="urn:microsoft.com/office/officeart/2009/3/layout/HorizontalOrganizationChart"/>
    <dgm:cxn modelId="{A95C0B6B-B087-442B-ABCA-18F853EF93E8}" type="presOf" srcId="{49DCF72B-C5C1-4CA3-AE87-6169EB98A215}" destId="{14FA4735-3C27-4C01-94C7-FEE9355D805E}" srcOrd="0" destOrd="0" presId="urn:microsoft.com/office/officeart/2009/3/layout/HorizontalOrganizationChart"/>
    <dgm:cxn modelId="{B67D276B-328B-42D3-9D9F-B8BAB6A62929}" srcId="{60E8691F-0966-4833-B6C9-71E371CD4999}" destId="{689A9049-06FB-4961-AC23-4DFDAE5FDFF4}" srcOrd="1" destOrd="0" parTransId="{5A4DB714-542B-42FC-9E18-4A227CA838D2}" sibTransId="{8E5DF266-4290-4001-8971-287C80589CC6}"/>
    <dgm:cxn modelId="{1806AB6B-9CAB-4572-9507-B3CCD1631A09}" srcId="{BA32A34E-CA36-427B-84CC-73FD6F614186}" destId="{DBE2BC75-8EAE-47CD-8BF7-4EC2DEE57A5E}" srcOrd="5" destOrd="0" parTransId="{D3CA3C4A-CCCC-4FC2-8CB4-A7F57F74D8AD}" sibTransId="{F7309AF6-DBFC-473E-B227-E575F61F1098}"/>
    <dgm:cxn modelId="{C514674C-EA13-48BD-A09B-90A129EF0048}" srcId="{BA32A34E-CA36-427B-84CC-73FD6F614186}" destId="{25CBDEAE-5063-4927-B92C-D1F43D263E82}" srcOrd="14" destOrd="0" parTransId="{54CD4751-4E8B-4194-966F-567E995F9B76}" sibTransId="{9ADF1747-2708-4C7E-9358-444A5919E13B}"/>
    <dgm:cxn modelId="{F32BC54C-651D-44E8-A265-26393701FC36}" type="presOf" srcId="{9292141C-3796-442F-9A2B-31132FD9D1AF}" destId="{F81622B9-6057-409B-AB6B-B9F8B218C20A}" srcOrd="1" destOrd="0" presId="urn:microsoft.com/office/officeart/2009/3/layout/HorizontalOrganizationChart"/>
    <dgm:cxn modelId="{64C3104E-F75F-40FC-9B92-01AE91E678E8}" type="presOf" srcId="{A85B02AB-8D6F-4F13-81B2-AC3D44672C48}" destId="{7E5E509A-BED6-427C-BE3C-930855BD8B1F}" srcOrd="1" destOrd="0" presId="urn:microsoft.com/office/officeart/2009/3/layout/HorizontalOrganizationChart"/>
    <dgm:cxn modelId="{7E85274E-063D-4D42-9556-7048E045E38C}" type="presOf" srcId="{010974D7-1755-4DCB-8C11-74E3D5BB9C9B}" destId="{7E97F8D8-C2E5-421C-9A2E-5AF1FE26B258}" srcOrd="0" destOrd="0" presId="urn:microsoft.com/office/officeart/2009/3/layout/HorizontalOrganizationChart"/>
    <dgm:cxn modelId="{1CBA7C6E-CADE-4D94-944D-502FB935D714}" srcId="{BA32A34E-CA36-427B-84CC-73FD6F614186}" destId="{CEE0CF0A-B246-458C-AC59-351F7A94097A}" srcOrd="8" destOrd="0" parTransId="{28E320A9-7724-4AAC-81A5-D08733098DA2}" sibTransId="{891D8573-A86E-4DB3-9F5E-EFC21E2ABA76}"/>
    <dgm:cxn modelId="{71339A4E-DA9E-4BD2-ACA3-EDAD1A382D4E}" type="presOf" srcId="{1CB063A3-F5EC-400A-B2EE-132E67675C0F}" destId="{5B9E2977-F763-4806-B3DC-2F3F0279BC59}" srcOrd="1" destOrd="0" presId="urn:microsoft.com/office/officeart/2009/3/layout/HorizontalOrganizationChart"/>
    <dgm:cxn modelId="{269AD56F-CF59-4663-803D-54E7B178E0B1}" type="presOf" srcId="{90021799-A9AA-4A2A-824B-46A5AF95A8B3}" destId="{84BFACB3-985E-4BB0-9000-5A69B72CF4A4}" srcOrd="1" destOrd="0" presId="urn:microsoft.com/office/officeart/2009/3/layout/HorizontalOrganizationChart"/>
    <dgm:cxn modelId="{EB834D73-6758-4D4E-8D73-16CE3246B573}" type="presOf" srcId="{7638E961-AA3D-4267-9020-5A12160A74F4}" destId="{82C46937-1945-4345-A8D3-6FEBA50056E2}" srcOrd="0" destOrd="0" presId="urn:microsoft.com/office/officeart/2009/3/layout/HorizontalOrganizationChart"/>
    <dgm:cxn modelId="{839D7A73-22CB-4EA6-A79E-8E3A2D717FF8}" type="presOf" srcId="{BF0CC9D7-8DBE-4EEC-A1A0-3EC5BB8CF564}" destId="{8B874FAE-E02F-421E-BEC2-71956ECC97F7}" srcOrd="0" destOrd="0" presId="urn:microsoft.com/office/officeart/2009/3/layout/HorizontalOrganizationChart"/>
    <dgm:cxn modelId="{2C9D3674-AE9A-499B-A028-33EF7B8BEA2D}" type="presOf" srcId="{51084485-2230-447C-9212-90F59F3AE8CE}" destId="{6C7CE5DC-DB09-42C5-8E2F-38682E64E1BF}" srcOrd="0" destOrd="0" presId="urn:microsoft.com/office/officeart/2009/3/layout/HorizontalOrganizationChart"/>
    <dgm:cxn modelId="{F7C64E55-83E7-4F07-9F63-A078BF0903DF}" type="presOf" srcId="{459EF420-8787-43D1-8527-FBFE0E23EE58}" destId="{A56605DD-E46B-4EFE-A57A-0E1957B5C6E7}" srcOrd="0" destOrd="0" presId="urn:microsoft.com/office/officeart/2009/3/layout/HorizontalOrganizationChart"/>
    <dgm:cxn modelId="{066F2556-E8EA-495F-97E5-FF84C3DB019E}" type="presOf" srcId="{856AFB19-2E0B-42BF-9DAF-78D191A76E9C}" destId="{75B29F43-B341-4863-8BE3-8C6B6980A2D4}" srcOrd="0" destOrd="0" presId="urn:microsoft.com/office/officeart/2009/3/layout/HorizontalOrganizationChart"/>
    <dgm:cxn modelId="{19653376-E3BB-4BB5-9E10-767834B8AB6E}" type="presOf" srcId="{EF77E835-E739-4C6A-A447-687966FBAEFA}" destId="{B35D50CE-746A-447C-864C-0FD1CFF2F0FA}" srcOrd="1" destOrd="0" presId="urn:microsoft.com/office/officeart/2009/3/layout/HorizontalOrganizationChart"/>
    <dgm:cxn modelId="{23BF5956-7CEB-4CC0-A461-4725044BB577}" srcId="{442C59B2-38AC-452F-BDDB-DD7D3723E06B}" destId="{ED1F6D7C-80B0-4175-9152-AF1B0740502F}" srcOrd="1" destOrd="0" parTransId="{856AFB19-2E0B-42BF-9DAF-78D191A76E9C}" sibTransId="{8829F8B6-73BA-43E6-96B1-0C0F2CB46E13}"/>
    <dgm:cxn modelId="{856BB756-1E54-43F5-AE56-0532249C91CA}" type="presOf" srcId="{A938EA45-3359-4F5E-9D5D-808683C74900}" destId="{7477DFBA-2FEC-4883-BE3A-F5D602CDA6CE}" srcOrd="0" destOrd="0" presId="urn:microsoft.com/office/officeart/2009/3/layout/HorizontalOrganizationChart"/>
    <dgm:cxn modelId="{809EF776-8324-44BB-9D05-ADD759E49518}" type="presOf" srcId="{18078DB0-EE5C-401B-BF2F-C990CFD3FF36}" destId="{DD02B18C-FB42-4F54-AB9F-05CCFBE2449A}" srcOrd="0" destOrd="0" presId="urn:microsoft.com/office/officeart/2009/3/layout/HorizontalOrganizationChart"/>
    <dgm:cxn modelId="{86611178-D248-42D8-B41F-88390E3B9B25}" type="presOf" srcId="{A85B02AB-8D6F-4F13-81B2-AC3D44672C48}" destId="{D27CDB03-C3CE-441B-B422-D24AEAE91FB0}" srcOrd="0" destOrd="0" presId="urn:microsoft.com/office/officeart/2009/3/layout/HorizontalOrganizationChart"/>
    <dgm:cxn modelId="{CC401858-1A69-4C49-8229-2F90B81B35C4}" type="presOf" srcId="{CDD674EA-D771-4ACD-8B59-2123A64193F1}" destId="{7D896132-0FFD-4B45-BC55-CE83703BEA7F}" srcOrd="0" destOrd="0" presId="urn:microsoft.com/office/officeart/2009/3/layout/HorizontalOrganizationChart"/>
    <dgm:cxn modelId="{39C21D79-2A2B-480D-A676-A9D9510A9507}" type="presOf" srcId="{4573402A-5967-437A-B5F7-BE8B09EF39A3}" destId="{9D0A6BCC-51BA-4044-89E0-01B5314394F5}" srcOrd="0" destOrd="0" presId="urn:microsoft.com/office/officeart/2009/3/layout/HorizontalOrganizationChart"/>
    <dgm:cxn modelId="{7E7C5159-7D2D-4982-8660-BF48830FD73E}" srcId="{1EE5E22A-393A-4A9B-A91E-F7A7DF8822B6}" destId="{1CB063A3-F5EC-400A-B2EE-132E67675C0F}" srcOrd="0" destOrd="0" parTransId="{1E72C6B4-F1AA-473B-8718-8C7AD84FA861}" sibTransId="{CA15A4A6-A671-4A95-A28A-93E54E199492}"/>
    <dgm:cxn modelId="{FCEB1D5A-AC4E-4AEF-8E0B-E8ED422AEF5F}" type="presOf" srcId="{CEE0CF0A-B246-458C-AC59-351F7A94097A}" destId="{FEC32502-6CFD-49E3-9430-67F582AC7854}" srcOrd="1" destOrd="0" presId="urn:microsoft.com/office/officeart/2009/3/layout/HorizontalOrganizationChart"/>
    <dgm:cxn modelId="{15A0B55A-4D1D-4845-BFE8-3065C714933B}" type="presOf" srcId="{DB0CB0AB-3A58-4868-9CA8-56BB428A3F54}" destId="{778534A1-46DB-48F7-9010-272CFB9998F5}" srcOrd="0" destOrd="0" presId="urn:microsoft.com/office/officeart/2009/3/layout/HorizontalOrganizationChart"/>
    <dgm:cxn modelId="{5F19B95A-C8CE-42A2-9248-2F21334B06E5}" type="presOf" srcId="{E4A83B51-D61F-48A7-8152-EDDBE7FB02BF}" destId="{6CFD077E-3EEF-4489-919A-70B1706FFDAC}" srcOrd="0" destOrd="0" presId="urn:microsoft.com/office/officeart/2009/3/layout/HorizontalOrganizationChart"/>
    <dgm:cxn modelId="{3E20CF5A-481B-48C2-BB26-CA78F2B3518F}" srcId="{BCC42CCE-B809-4572-AD8D-95B008541A12}" destId="{CB2A5034-4D38-48DE-A9E6-525F2A6DEC49}" srcOrd="7" destOrd="0" parTransId="{CF4847E6-E40C-45B7-9A2C-8270A65D8B29}" sibTransId="{5AED9B82-6A9E-4382-A0F7-3E6440FE6B21}"/>
    <dgm:cxn modelId="{77737C7B-2D47-496F-8A8A-6CCE7AF63F90}" type="presOf" srcId="{FC90B5D5-4FC9-4964-BB51-07FC2806BB31}" destId="{EE5B9C8B-73AF-46AC-8A2A-69CEC4CC327C}" srcOrd="0" destOrd="0" presId="urn:microsoft.com/office/officeart/2009/3/layout/HorizontalOrganizationChart"/>
    <dgm:cxn modelId="{7347827C-91B8-49BA-A642-4D77937D6260}" type="presOf" srcId="{1C0125A4-17B6-434C-9337-933606C82A7A}" destId="{BE84EA6F-9827-4832-953F-D8AB738DD7BD}" srcOrd="1" destOrd="0" presId="urn:microsoft.com/office/officeart/2009/3/layout/HorizontalOrganizationChart"/>
    <dgm:cxn modelId="{B826597D-C575-420E-92E6-62568779E1C3}" type="presOf" srcId="{240F4448-E3FF-4CC9-9EC3-9AAB9DA7E0C1}" destId="{04B7BC23-6173-4835-989C-2AB8710A4C33}" srcOrd="0" destOrd="0" presId="urn:microsoft.com/office/officeart/2009/3/layout/HorizontalOrganizationChart"/>
    <dgm:cxn modelId="{8D8DC27D-138A-4657-B1B4-00BA54433641}" type="presOf" srcId="{B8BE8190-FDAA-48C8-B6C5-51CAD7EE7E08}" destId="{E936BE5A-DB2E-4B91-8972-7E6F77BB7B9C}" srcOrd="1" destOrd="0" presId="urn:microsoft.com/office/officeart/2009/3/layout/HorizontalOrganizationChart"/>
    <dgm:cxn modelId="{4F729081-D8D9-45C3-8C3D-5181F4CAA8BF}" type="presOf" srcId="{010974D7-1755-4DCB-8C11-74E3D5BB9C9B}" destId="{30C87731-3202-4EA6-B88D-14C328372016}" srcOrd="1" destOrd="0" presId="urn:microsoft.com/office/officeart/2009/3/layout/HorizontalOrganizationChart"/>
    <dgm:cxn modelId="{6C1D9E81-5987-4736-A881-87C5BB7655B4}" type="presOf" srcId="{3EE6FA82-A0E6-400A-B9DD-AA542B6C7141}" destId="{FBE57A52-BC64-4851-8689-ADA8EC570CC4}" srcOrd="1" destOrd="0" presId="urn:microsoft.com/office/officeart/2009/3/layout/HorizontalOrganizationChart"/>
    <dgm:cxn modelId="{D9D08E82-2E3C-42E8-93A4-04EB06700D1D}" type="presOf" srcId="{ED1F6D7C-80B0-4175-9152-AF1B0740502F}" destId="{35980DC0-3B83-4D09-A1E8-446BCFAB30F0}" srcOrd="1" destOrd="0" presId="urn:microsoft.com/office/officeart/2009/3/layout/HorizontalOrganizationChart"/>
    <dgm:cxn modelId="{CFDBAB84-1E81-4466-A5A5-E2A5CE9FB09B}" type="presOf" srcId="{898E1057-867D-4855-8052-ECA62EECCECC}" destId="{F7137988-0730-45F2-8A25-6B1F3C4697F0}" srcOrd="0" destOrd="0" presId="urn:microsoft.com/office/officeart/2009/3/layout/HorizontalOrganizationChart"/>
    <dgm:cxn modelId="{F6379985-F481-47C0-80EA-B4B8DBFB495D}" type="presOf" srcId="{7975F8F8-9256-41AD-9EEA-A85996FD6FB2}" destId="{49B8CDEA-99D7-4BEE-8F37-117D7BC515AD}" srcOrd="1" destOrd="0" presId="urn:microsoft.com/office/officeart/2009/3/layout/HorizontalOrganizationChart"/>
    <dgm:cxn modelId="{4FA42A86-F23D-4BF3-B3B8-A03213B946FC}" type="presOf" srcId="{EF77E835-E739-4C6A-A447-687966FBAEFA}" destId="{717980D4-E8D4-4EBE-A4FF-277637AF995F}" srcOrd="0" destOrd="0" presId="urn:microsoft.com/office/officeart/2009/3/layout/HorizontalOrganizationChart"/>
    <dgm:cxn modelId="{78378487-8B97-416E-9BFE-3A826D59D5BB}" type="presOf" srcId="{DB0CB0AB-3A58-4868-9CA8-56BB428A3F54}" destId="{AA6D8DEC-BB4C-4269-AE4D-95FBD3E2A5A1}" srcOrd="1" destOrd="0" presId="urn:microsoft.com/office/officeart/2009/3/layout/HorizontalOrganizationChart"/>
    <dgm:cxn modelId="{81DC7C89-654E-4A90-906D-AEAC9BD2048C}" type="presOf" srcId="{02AEB35C-5A83-4E49-AB32-2B56F1C78BFF}" destId="{BA7B2BBF-2524-4F40-909B-69FE87ECF3C9}" srcOrd="0" destOrd="0" presId="urn:microsoft.com/office/officeart/2009/3/layout/HorizontalOrganizationChart"/>
    <dgm:cxn modelId="{6090ED89-2804-4D73-97BD-0E39A61BB02F}" srcId="{4A29D6F8-154D-40ED-8DD7-064316736E06}" destId="{BCB66E1A-CADF-43DF-8419-3BBC9D340EA0}" srcOrd="1" destOrd="0" parTransId="{75D8113C-D1A8-4E4A-8149-99C42F6EBC41}" sibTransId="{4F46A9E4-3EFD-4525-AC29-49473B08BD6F}"/>
    <dgm:cxn modelId="{385B0B8A-8555-445E-A950-5499EDCD8725}" type="presOf" srcId="{689A9049-06FB-4961-AC23-4DFDAE5FDFF4}" destId="{24074D95-B478-453A-A97B-738B0B3C08B3}" srcOrd="1" destOrd="0" presId="urn:microsoft.com/office/officeart/2009/3/layout/HorizontalOrganizationChart"/>
    <dgm:cxn modelId="{E226F78B-2DD4-4488-B390-352BDE7089D7}" type="presOf" srcId="{18078DB0-EE5C-401B-BF2F-C990CFD3FF36}" destId="{436F4EEB-03FF-42BD-8606-8F71CA880430}" srcOrd="1" destOrd="0" presId="urn:microsoft.com/office/officeart/2009/3/layout/HorizontalOrganizationChart"/>
    <dgm:cxn modelId="{7C253492-C34E-455E-B239-95EE862D7D10}" type="presOf" srcId="{7209E83A-C119-40B2-BEB8-A890C0B7D904}" destId="{3DE53D33-2E74-4C7F-A434-F0CE98B872C7}" srcOrd="0" destOrd="0" presId="urn:microsoft.com/office/officeart/2009/3/layout/HorizontalOrganizationChart"/>
    <dgm:cxn modelId="{F3434792-FD99-4423-8CEC-1EF1D6F8E013}" srcId="{442C59B2-38AC-452F-BDDB-DD7D3723E06B}" destId="{DB0CB0AB-3A58-4868-9CA8-56BB428A3F54}" srcOrd="0" destOrd="0" parTransId="{E52A7FBA-FB64-4A9E-9004-D214E2A4D1D3}" sibTransId="{08118FCC-62ED-486B-8B8B-87735C3A0C5A}"/>
    <dgm:cxn modelId="{668EF896-1388-4379-BE0E-DB5675EC33BC}" type="presOf" srcId="{B8BE8190-FDAA-48C8-B6C5-51CAD7EE7E08}" destId="{E1D9EBD3-CDDE-4DDB-AD6B-31ADCDEEAC60}" srcOrd="0" destOrd="0" presId="urn:microsoft.com/office/officeart/2009/3/layout/HorizontalOrganizationChart"/>
    <dgm:cxn modelId="{F8051197-7B07-452F-91C2-9DE62EB3DE49}" srcId="{BCC42CCE-B809-4572-AD8D-95B008541A12}" destId="{FCE5102C-CE30-4270-BCCA-1487D9DD793A}" srcOrd="3" destOrd="0" parTransId="{4C78DBFD-F89D-4E8F-A990-E2AE95783A58}" sibTransId="{F4449407-D10A-430D-BE59-1D6C0A69F2D1}"/>
    <dgm:cxn modelId="{4C290898-2A8C-4B94-AFC4-93B4E9851EC1}" type="presOf" srcId="{7EE5EAB3-8CC1-4846-989A-AC3A19D51A0C}" destId="{7B7AC510-0C94-4094-AC26-A1831956CD8A}" srcOrd="0" destOrd="0" presId="urn:microsoft.com/office/officeart/2009/3/layout/HorizontalOrganizationChart"/>
    <dgm:cxn modelId="{9D69D399-8844-48F9-BDA2-832E1C8CC9D5}" srcId="{BCC42CCE-B809-4572-AD8D-95B008541A12}" destId="{A7B34980-68C0-4F2E-BC13-009E3062EDC0}" srcOrd="6" destOrd="0" parTransId="{9DFEABED-55E9-4758-BD2E-91EC470C3997}" sibTransId="{1E1C9EA4-9791-4C64-A676-4B769F3A0C87}"/>
    <dgm:cxn modelId="{EBC2729B-B7A3-4229-9D9B-01544C38E10B}" type="presOf" srcId="{CF4847E6-E40C-45B7-9A2C-8270A65D8B29}" destId="{8C9C110B-EA85-4127-89FC-E1FCCB43F5A8}" srcOrd="0" destOrd="0" presId="urn:microsoft.com/office/officeart/2009/3/layout/HorizontalOrganizationChart"/>
    <dgm:cxn modelId="{FBB0F69B-0AFB-442F-A5A7-EB7B224BF12C}" type="presOf" srcId="{2F2D33E7-2E57-4044-8F48-37F96434C405}" destId="{1B91B962-ED6F-4C50-B530-C6F59BFFA6C3}" srcOrd="0" destOrd="0" presId="urn:microsoft.com/office/officeart/2009/3/layout/HorizontalOrganizationChart"/>
    <dgm:cxn modelId="{37A7509C-E901-4323-AD82-E6738B8A7AA3}" type="presOf" srcId="{A3724DC7-2875-4A15-9549-5BC71870567D}" destId="{B39F3F35-017C-421E-B3A0-BB11E401375D}" srcOrd="0" destOrd="0" presId="urn:microsoft.com/office/officeart/2009/3/layout/HorizontalOrganizationChart"/>
    <dgm:cxn modelId="{4A0DFA9C-3DB9-4ED2-870B-A27A98E520EF}" type="presOf" srcId="{CB2A5034-4D38-48DE-A9E6-525F2A6DEC49}" destId="{737635E7-496F-45DA-AE12-D82589EBC9AB}" srcOrd="0" destOrd="0" presId="urn:microsoft.com/office/officeart/2009/3/layout/HorizontalOrganizationChart"/>
    <dgm:cxn modelId="{0CC6CC9E-B878-42D5-8BE4-39D4E8FDF285}" type="presOf" srcId="{059EA102-0227-4825-B36E-1ECA8375C945}" destId="{F520FD84-C3CF-4C42-AB21-36EA35FF306B}" srcOrd="0" destOrd="0" presId="urn:microsoft.com/office/officeart/2009/3/layout/HorizontalOrganizationChart"/>
    <dgm:cxn modelId="{9AF6CE9E-945A-4AE1-BCC9-7DABC1ACF4DA}" type="presOf" srcId="{AB2F4A34-8779-4843-9008-4CE1F90CA74B}" destId="{41C6E244-41B7-47A4-A840-24661E109E02}" srcOrd="0" destOrd="0" presId="urn:microsoft.com/office/officeart/2009/3/layout/HorizontalOrganizationChart"/>
    <dgm:cxn modelId="{1E62E79F-093B-4ECE-B3C8-C95B34FDD7C7}" type="presOf" srcId="{54CD4751-4E8B-4194-966F-567E995F9B76}" destId="{6126D47F-0FC0-4E1C-B832-BB85097A59A0}" srcOrd="0" destOrd="0" presId="urn:microsoft.com/office/officeart/2009/3/layout/HorizontalOrganizationChart"/>
    <dgm:cxn modelId="{525A88A0-1B7E-4CE2-9D1A-34900A00848F}" srcId="{F3055981-1FC2-4B01-B17E-3EF28A2BF01D}" destId="{302CFCA2-0DD0-4650-B037-79A0E9E21DD2}" srcOrd="0" destOrd="0" parTransId="{FE98083C-8D50-42BA-A4A5-6635495A7DD2}" sibTransId="{BFC2A79D-593A-42E7-BBC6-FC3C5F2D4311}"/>
    <dgm:cxn modelId="{26F04DA1-43D6-4CC9-92FE-8DE7F73FF94D}" srcId="{BA32A34E-CA36-427B-84CC-73FD6F614186}" destId="{898E1057-867D-4855-8052-ECA62EECCECC}" srcOrd="10" destOrd="0" parTransId="{E8CAE43F-05E9-4E4D-8475-54B392E379F1}" sibTransId="{F21291BD-4436-4E2C-9CE6-89CE61B1C9A3}"/>
    <dgm:cxn modelId="{37E1A0A2-DDED-45FC-A25D-110BE27AD479}" srcId="{60E8691F-0966-4833-B6C9-71E371CD4999}" destId="{A85B02AB-8D6F-4F13-81B2-AC3D44672C48}" srcOrd="0" destOrd="0" parTransId="{B31BF03B-E51B-4DFC-BA07-C48B793CBACA}" sibTransId="{B09A6046-2159-46E9-9113-796BC97FB321}"/>
    <dgm:cxn modelId="{3897B4A2-0615-4B8D-9F4D-A27445196B2F}" type="presOf" srcId="{25CBDEAE-5063-4927-B92C-D1F43D263E82}" destId="{7E2A74EC-91D2-47EB-A5BE-1259B84BE01E}" srcOrd="1" destOrd="0" presId="urn:microsoft.com/office/officeart/2009/3/layout/HorizontalOrganizationChart"/>
    <dgm:cxn modelId="{630F68A4-A7AF-45D4-A9D2-6DBA733A1FF8}" type="presOf" srcId="{75D8113C-D1A8-4E4A-8149-99C42F6EBC41}" destId="{90E55C49-CCBF-4734-B397-A967C8357619}" srcOrd="0" destOrd="0" presId="urn:microsoft.com/office/officeart/2009/3/layout/HorizontalOrganizationChart"/>
    <dgm:cxn modelId="{83670BA5-37FE-417F-9985-14737B74EC47}" type="presOf" srcId="{9E9F3F8D-7403-43C8-A658-1BB83E25A946}" destId="{636DB620-846A-43D1-B485-0BEC7DD025F2}" srcOrd="0" destOrd="0" presId="urn:microsoft.com/office/officeart/2009/3/layout/HorizontalOrganizationChart"/>
    <dgm:cxn modelId="{970031A5-0569-42CC-BA9A-F731F6E25542}" type="presOf" srcId="{BCB66E1A-CADF-43DF-8419-3BBC9D340EA0}" destId="{CFBB7E77-EC38-4B87-BDF9-EB7695551720}" srcOrd="0" destOrd="0" presId="urn:microsoft.com/office/officeart/2009/3/layout/HorizontalOrganizationChart"/>
    <dgm:cxn modelId="{05AC96A6-F8CB-46A8-BBC7-E9F5C5DB7E8A}" type="presOf" srcId="{E534A0EE-24A6-42FF-95E5-B50A725CA08A}" destId="{C06A54F5-321C-4122-8CB6-5DD8ADEC8626}" srcOrd="0" destOrd="0" presId="urn:microsoft.com/office/officeart/2009/3/layout/HorizontalOrganizationChart"/>
    <dgm:cxn modelId="{F2A3DAA6-5E06-4F02-B8E7-993571327F50}" type="presOf" srcId="{60E8691F-0966-4833-B6C9-71E371CD4999}" destId="{CEA88EC7-AD0A-4914-925C-C11BFB0B3EFB}" srcOrd="0" destOrd="0" presId="urn:microsoft.com/office/officeart/2009/3/layout/HorizontalOrganizationChart"/>
    <dgm:cxn modelId="{C37059AA-FFD5-402E-AB67-524418A03053}" type="presOf" srcId="{6B692C0F-F1CC-4B48-8019-B76CFCB9B086}" destId="{D9B49162-3B5F-4707-AC25-3E7617C8A36F}" srcOrd="1" destOrd="0" presId="urn:microsoft.com/office/officeart/2009/3/layout/HorizontalOrganizationChart"/>
    <dgm:cxn modelId="{E1B1CEAA-24F4-4D60-82F1-669D7AC52CDB}" type="presOf" srcId="{758C02E7-C6CE-4E6A-B281-A0ED2CD92F06}" destId="{66D8B889-D507-405F-B56C-B2801CCA509A}" srcOrd="0" destOrd="0" presId="urn:microsoft.com/office/officeart/2009/3/layout/HorizontalOrganizationChart"/>
    <dgm:cxn modelId="{B7DCF4AD-3282-4F71-A5A7-A502386F7037}" srcId="{BA32A34E-CA36-427B-84CC-73FD6F614186}" destId="{3EE6FA82-A0E6-400A-B9DD-AA542B6C7141}" srcOrd="2" destOrd="0" parTransId="{15F7CB68-E4BE-45B9-BEB5-1D43EEB72C7B}" sibTransId="{832D6AB3-0FB8-42F9-99A4-97D33851B41D}"/>
    <dgm:cxn modelId="{2A8752AE-A240-4D65-87F5-7EA7112D9008}" srcId="{BA32A34E-CA36-427B-84CC-73FD6F614186}" destId="{51084485-2230-447C-9212-90F59F3AE8CE}" srcOrd="9" destOrd="0" parTransId="{AB2F4A34-8779-4843-9008-4CE1F90CA74B}" sibTransId="{94EAA729-7BA8-46A8-84A7-5FD3EEC576F2}"/>
    <dgm:cxn modelId="{EF99C3AE-1E52-4049-A56B-C186179DC6CE}" srcId="{BA32A34E-CA36-427B-84CC-73FD6F614186}" destId="{758C02E7-C6CE-4E6A-B281-A0ED2CD92F06}" srcOrd="0" destOrd="0" parTransId="{4DBB7823-0982-4186-9695-63685C97EF0F}" sibTransId="{EB19D5D2-FA9C-4991-814B-898957B8A014}"/>
    <dgm:cxn modelId="{CCEDEBAF-0B26-44E4-A5F0-D00C7110FF58}" type="presOf" srcId="{A17767F6-80BD-435D-BA49-2DC70E9B1082}" destId="{AA7ACD4A-B851-460A-BC27-680FB7445BC2}" srcOrd="0" destOrd="0" presId="urn:microsoft.com/office/officeart/2009/3/layout/HorizontalOrganizationChart"/>
    <dgm:cxn modelId="{5796C9B0-ACEA-4068-8A11-20890C1037E9}" type="presOf" srcId="{BCC42CCE-B809-4572-AD8D-95B008541A12}" destId="{A210C312-4582-41FA-B83D-EB0CA68BB7C3}" srcOrd="1" destOrd="0" presId="urn:microsoft.com/office/officeart/2009/3/layout/HorizontalOrganizationChart"/>
    <dgm:cxn modelId="{0D0E3AB1-03B3-4746-96B3-00ECB5EF3E1E}" type="presOf" srcId="{459EF420-8787-43D1-8527-FBFE0E23EE58}" destId="{9D6AC511-93E0-42FC-AABB-D24B31758959}" srcOrd="1" destOrd="0" presId="urn:microsoft.com/office/officeart/2009/3/layout/HorizontalOrganizationChart"/>
    <dgm:cxn modelId="{A322E8B2-16B1-41D6-AC55-2061C6EFF707}" type="presOf" srcId="{A35AF8E4-FEC9-4C7A-88FA-8D99228B42A2}" destId="{8C1876FB-E444-4D2A-87A3-F8A665629087}" srcOrd="1" destOrd="0" presId="urn:microsoft.com/office/officeart/2009/3/layout/HorizontalOrganizationChart"/>
    <dgm:cxn modelId="{27EEEDB2-1F08-4EB9-8D13-09D3DA7A1268}" type="presOf" srcId="{1CB063A3-F5EC-400A-B2EE-132E67675C0F}" destId="{56A9BD27-1B2B-4C26-80CF-4E324BB252A0}" srcOrd="0" destOrd="0" presId="urn:microsoft.com/office/officeart/2009/3/layout/HorizontalOrganizationChart"/>
    <dgm:cxn modelId="{F3F149B3-364D-4CF7-975E-9ADDBC2C0288}" srcId="{BCC42CCE-B809-4572-AD8D-95B008541A12}" destId="{9292141C-3796-442F-9A2B-31132FD9D1AF}" srcOrd="1" destOrd="0" parTransId="{24CD6E2A-43C6-4CBB-B4D9-4A9B82FCA861}" sibTransId="{547AEECA-27C9-498D-9003-CC56A235DB11}"/>
    <dgm:cxn modelId="{217898B3-EDD6-4ABA-8696-9453783F57E4}" srcId="{BA32A34E-CA36-427B-84CC-73FD6F614186}" destId="{4A29D6F8-154D-40ED-8DD7-064316736E06}" srcOrd="1" destOrd="0" parTransId="{A938EA45-3359-4F5E-9D5D-808683C74900}" sibTransId="{15427F7D-E6B4-424B-BC9C-E857B59E616D}"/>
    <dgm:cxn modelId="{78694DB4-5016-4BB8-976A-F50FDD76B81B}" type="presOf" srcId="{898E1057-867D-4855-8052-ECA62EECCECC}" destId="{A9E985FB-FBDA-4BC5-9F0D-A81FE340CFDB}" srcOrd="1" destOrd="0" presId="urn:microsoft.com/office/officeart/2009/3/layout/HorizontalOrganizationChart"/>
    <dgm:cxn modelId="{7A61CFB4-152E-4A17-8D6C-DD146103BE0B}" type="presOf" srcId="{F3055981-1FC2-4B01-B17E-3EF28A2BF01D}" destId="{82D14F99-6D9C-4D1D-9551-E9784F78AB3B}" srcOrd="1" destOrd="0" presId="urn:microsoft.com/office/officeart/2009/3/layout/HorizontalOrganizationChart"/>
    <dgm:cxn modelId="{E061DFB6-ABE0-4D98-BBE2-85A336A15012}" type="presOf" srcId="{589990B5-8297-4198-AD7B-99C458EBA99D}" destId="{67ADB2C9-6211-4A1C-8E96-5037CDA3FF10}" srcOrd="0" destOrd="0" presId="urn:microsoft.com/office/officeart/2009/3/layout/HorizontalOrganizationChart"/>
    <dgm:cxn modelId="{10AB08B7-C6F9-4779-A85B-CCE56E2406C0}" type="presOf" srcId="{28E320A9-7724-4AAC-81A5-D08733098DA2}" destId="{113C5748-38FC-4EFB-BAE1-96A97C23F765}" srcOrd="0" destOrd="0" presId="urn:microsoft.com/office/officeart/2009/3/layout/HorizontalOrganizationChart"/>
    <dgm:cxn modelId="{79AB40BB-CEBB-406D-AB38-E740D9C6884E}" type="presOf" srcId="{23BF6BC8-120C-47F0-91BE-860412484F4D}" destId="{666FF521-C865-4E6B-B04C-9DC552680601}" srcOrd="0" destOrd="0" presId="urn:microsoft.com/office/officeart/2009/3/layout/HorizontalOrganizationChart"/>
    <dgm:cxn modelId="{059B0FBD-BB63-4771-AC4A-E73EC2CA46EF}" type="presOf" srcId="{BA32A34E-CA36-427B-84CC-73FD6F614186}" destId="{8FBDE94A-3027-48A2-A007-73BCD0AD5CA3}" srcOrd="1" destOrd="0" presId="urn:microsoft.com/office/officeart/2009/3/layout/HorizontalOrganizationChart"/>
    <dgm:cxn modelId="{D55254BD-2DA3-482F-8137-CB0A3AAD6762}" type="presOf" srcId="{A17767F6-80BD-435D-BA49-2DC70E9B1082}" destId="{7859D3B4-B8A8-4793-B3C9-1C1A9A186A97}" srcOrd="1" destOrd="0" presId="urn:microsoft.com/office/officeart/2009/3/layout/HorizontalOrganizationChart"/>
    <dgm:cxn modelId="{A90494BD-ACAE-42D7-B856-FA9D9B13EA31}" type="presOf" srcId="{4A29D6F8-154D-40ED-8DD7-064316736E06}" destId="{ED795A06-83C9-4900-8B2A-8FF34D80C777}" srcOrd="0" destOrd="0" presId="urn:microsoft.com/office/officeart/2009/3/layout/HorizontalOrganizationChart"/>
    <dgm:cxn modelId="{352FCBBD-A435-4F4F-92F3-7A43E7018454}" type="presOf" srcId="{E94D6EE2-752E-433D-8F7C-3171FB9900E0}" destId="{05F5ED07-6CBF-4DD5-B667-7F57A72C5501}" srcOrd="0" destOrd="0" presId="urn:microsoft.com/office/officeart/2009/3/layout/HorizontalOrganizationChart"/>
    <dgm:cxn modelId="{C2B2F3BD-C316-40BE-AEFF-CF0BBDBB940D}" type="presOf" srcId="{6B692C0F-F1CC-4B48-8019-B76CFCB9B086}" destId="{04546700-49BD-40BC-8FC8-868CCD31D137}" srcOrd="0" destOrd="0" presId="urn:microsoft.com/office/officeart/2009/3/layout/HorizontalOrganizationChart"/>
    <dgm:cxn modelId="{4CDBF8C0-D13F-4DA6-9D06-2A3896CBEBEE}" type="presOf" srcId="{E8CAE43F-05E9-4E4D-8475-54B392E379F1}" destId="{DA52FC13-EF19-4DBA-92E4-D57A6A8E6C38}" srcOrd="0" destOrd="0" presId="urn:microsoft.com/office/officeart/2009/3/layout/HorizontalOrganizationChart"/>
    <dgm:cxn modelId="{B55D69C2-5963-48BB-9958-80BFD9BD0B13}" type="presOf" srcId="{02AEB35C-5A83-4E49-AB32-2B56F1C78BFF}" destId="{EBB1BF33-E6EF-4596-94BE-FDD61E8B8A70}" srcOrd="1" destOrd="0" presId="urn:microsoft.com/office/officeart/2009/3/layout/HorizontalOrganizationChart"/>
    <dgm:cxn modelId="{F72B04C4-4084-4B31-A2F3-ADAC66495233}" srcId="{1CB063A3-F5EC-400A-B2EE-132E67675C0F}" destId="{442C59B2-38AC-452F-BDDB-DD7D3723E06B}" srcOrd="2" destOrd="0" parTransId="{3D321E62-E7E4-4D1C-99AF-F76BA58BA5E5}" sibTransId="{E15ED8A1-8670-41FB-9FC0-FAE1A11F4B3E}"/>
    <dgm:cxn modelId="{E9D5E0C4-7929-4CF0-A5E5-0EA1A113349C}" type="presOf" srcId="{BA32A34E-CA36-427B-84CC-73FD6F614186}" destId="{77DB11B3-6302-432A-AEFA-6060451B816D}" srcOrd="0" destOrd="0" presId="urn:microsoft.com/office/officeart/2009/3/layout/HorizontalOrganizationChart"/>
    <dgm:cxn modelId="{92CB3BC5-863D-4919-80A6-CD770244663C}" srcId="{BA32A34E-CA36-427B-84CC-73FD6F614186}" destId="{459EF420-8787-43D1-8527-FBFE0E23EE58}" srcOrd="4" destOrd="0" parTransId="{7209E83A-C119-40B2-BEB8-A890C0B7D904}" sibTransId="{9DFFA6C6-3E74-4EBE-89C2-9A98584F48F7}"/>
    <dgm:cxn modelId="{1D98C3C6-2FFE-4E0B-9769-A91B8DB28F80}" type="presOf" srcId="{35E194B8-995E-499B-8FB3-B0FE38BA15FF}" destId="{2BAD0DE1-A23F-4E45-B272-BF249A065591}" srcOrd="1" destOrd="0" presId="urn:microsoft.com/office/officeart/2009/3/layout/HorizontalOrganizationChart"/>
    <dgm:cxn modelId="{A71DDAC7-BDE7-4ADD-BCC4-A1752F7B9EA4}" type="presOf" srcId="{FE98083C-8D50-42BA-A4A5-6635495A7DD2}" destId="{9F6FEFCF-9178-4614-90F3-81A82F7C5B1F}" srcOrd="0" destOrd="0" presId="urn:microsoft.com/office/officeart/2009/3/layout/HorizontalOrganizationChart"/>
    <dgm:cxn modelId="{0BEF4CC9-1D97-47AE-9398-D579D45FE01B}" type="presOf" srcId="{CEE0CF0A-B246-458C-AC59-351F7A94097A}" destId="{AE02685C-838B-4B00-83EB-32BB97CEB824}" srcOrd="0" destOrd="0" presId="urn:microsoft.com/office/officeart/2009/3/layout/HorizontalOrganizationChart"/>
    <dgm:cxn modelId="{5FB892CB-D29A-4E4C-BAEE-27D2FEA840B9}" type="presOf" srcId="{5AAAEEA5-48FF-4993-B9AE-097C3C23EC19}" destId="{AFC52701-0BB3-458D-A3DF-E5117A63FB7F}" srcOrd="0" destOrd="0" presId="urn:microsoft.com/office/officeart/2009/3/layout/HorizontalOrganizationChart"/>
    <dgm:cxn modelId="{603FFCCB-B378-4F89-B9AA-6162910FF922}" type="presOf" srcId="{BF0CC9D7-8DBE-4EEC-A1A0-3EC5BB8CF564}" destId="{ADAA3F10-E264-486C-A266-D759C2639AD4}" srcOrd="1" destOrd="0" presId="urn:microsoft.com/office/officeart/2009/3/layout/HorizontalOrganizationChart"/>
    <dgm:cxn modelId="{A90C3FCE-2959-4E3F-BEE3-74253A2C28A8}" srcId="{BA32A34E-CA36-427B-84CC-73FD6F614186}" destId="{B8BE8190-FDAA-48C8-B6C5-51CAD7EE7E08}" srcOrd="6" destOrd="0" parTransId="{A3724DC7-2875-4A15-9549-5BC71870567D}" sibTransId="{336313D2-B39D-412D-9D80-39CADB01FEC5}"/>
    <dgm:cxn modelId="{A0D2C7D2-4F02-477F-97C1-F841F7E8F3ED}" srcId="{BCC42CCE-B809-4572-AD8D-95B008541A12}" destId="{E4A83B51-D61F-48A7-8152-EDDBE7FB02BF}" srcOrd="5" destOrd="0" parTransId="{B9F026E2-C318-4B15-B58F-C53406A5F97C}" sibTransId="{F8363D36-2A9E-4883-9984-A0E1F112A744}"/>
    <dgm:cxn modelId="{C063EFD4-3984-4272-AE06-94191218B023}" type="presOf" srcId="{24CD6E2A-43C6-4CBB-B4D9-4A9B82FCA861}" destId="{47028E73-D0A4-45D0-BEA3-A7CF12E7DEA5}" srcOrd="0" destOrd="0" presId="urn:microsoft.com/office/officeart/2009/3/layout/HorizontalOrganizationChart"/>
    <dgm:cxn modelId="{D64726D7-173D-4999-98A7-899D5905FFCE}" srcId="{A35AF8E4-FEC9-4C7A-88FA-8D99228B42A2}" destId="{35E194B8-995E-499B-8FB3-B0FE38BA15FF}" srcOrd="2" destOrd="0" parTransId="{059EA102-0227-4825-B36E-1ECA8375C945}" sibTransId="{9C25BB3B-8860-4589-954D-F2B851B3698A}"/>
    <dgm:cxn modelId="{F26F1BD8-D88E-42DC-85A7-47F938C634D9}" type="presOf" srcId="{4DBB7823-0982-4186-9695-63685C97EF0F}" destId="{82AF57D7-CB73-4638-8247-254004965C15}" srcOrd="0" destOrd="0" presId="urn:microsoft.com/office/officeart/2009/3/layout/HorizontalOrganizationChart"/>
    <dgm:cxn modelId="{5BE81ED8-3939-49FC-9398-8F24D9717440}" srcId="{BCC42CCE-B809-4572-AD8D-95B008541A12}" destId="{1C0125A4-17B6-434C-9337-933606C82A7A}" srcOrd="2" destOrd="0" parTransId="{6B35AAAD-6F63-44EE-89EA-EA6EC9AA51CE}" sibTransId="{3A9BE976-7CBA-4F98-AB5A-86DC7FC9C7A3}"/>
    <dgm:cxn modelId="{A94E41D8-B3C1-4B9D-84FA-A0F166245015}" type="presOf" srcId="{689A9049-06FB-4961-AC23-4DFDAE5FDFF4}" destId="{6B1D2440-1367-4FCE-8B89-46D40A02DF26}" srcOrd="0" destOrd="0" presId="urn:microsoft.com/office/officeart/2009/3/layout/HorizontalOrganizationChart"/>
    <dgm:cxn modelId="{9F2AA6D8-2224-49BB-A5B9-96AA4FC46151}" type="presOf" srcId="{64FC0C34-21F4-43DC-A5AC-3068428DE788}" destId="{B0F666A2-8715-4F26-9CDC-BC3BEDB7CAA9}" srcOrd="1" destOrd="0" presId="urn:microsoft.com/office/officeart/2009/3/layout/HorizontalOrganizationChart"/>
    <dgm:cxn modelId="{24128BDD-A45A-413D-BE22-843D329EBE1E}" srcId="{BA32A34E-CA36-427B-84CC-73FD6F614186}" destId="{F3055981-1FC2-4B01-B17E-3EF28A2BF01D}" srcOrd="15" destOrd="0" parTransId="{1111C56F-23D4-4762-B027-C6921576DF88}" sibTransId="{CA9F3EED-EE11-4080-84F1-1A071761F9F8}"/>
    <dgm:cxn modelId="{899BC0E1-BC80-4DC2-8771-C69D826EC5E0}" type="presOf" srcId="{9292141C-3796-442F-9A2B-31132FD9D1AF}" destId="{D553613B-CEF7-4B46-ADD8-C066DDA31C72}" srcOrd="0" destOrd="0" presId="urn:microsoft.com/office/officeart/2009/3/layout/HorizontalOrganizationChart"/>
    <dgm:cxn modelId="{C6AED1E1-B6E0-450A-AB70-6BD8FB4349DB}" type="presOf" srcId="{F3055981-1FC2-4B01-B17E-3EF28A2BF01D}" destId="{A0919143-5FAA-4E10-8518-25B08F0F5A1C}" srcOrd="0" destOrd="0" presId="urn:microsoft.com/office/officeart/2009/3/layout/HorizontalOrganizationChart"/>
    <dgm:cxn modelId="{D3BBE1E1-F94C-4FF7-8892-07AE279E594D}" type="presOf" srcId="{3EE6FA82-A0E6-400A-B9DD-AA542B6C7141}" destId="{EDA44014-F5DE-4CCB-98BC-39AA9C9C8B59}" srcOrd="0" destOrd="0" presId="urn:microsoft.com/office/officeart/2009/3/layout/HorizontalOrganizationChart"/>
    <dgm:cxn modelId="{163753E2-E470-47AE-9B6D-D91C7EB55DF0}" type="presOf" srcId="{FCE5102C-CE30-4270-BCCA-1487D9DD793A}" destId="{7C361F17-AB94-4C64-BDC3-CE78862011C5}" srcOrd="1" destOrd="0" presId="urn:microsoft.com/office/officeart/2009/3/layout/HorizontalOrganizationChart"/>
    <dgm:cxn modelId="{30D52AE4-ACAB-4ADC-B68E-90841806D3F8}" type="presOf" srcId="{1111C56F-23D4-4762-B027-C6921576DF88}" destId="{3125F8E6-4CAE-4DE0-9335-43B4E391B73B}" srcOrd="0" destOrd="0" presId="urn:microsoft.com/office/officeart/2009/3/layout/HorizontalOrganizationChart"/>
    <dgm:cxn modelId="{8273F2E4-EE13-4F8D-9105-23F79B36331A}" srcId="{BA32A34E-CA36-427B-84CC-73FD6F614186}" destId="{A35AF8E4-FEC9-4C7A-88FA-8D99228B42A2}" srcOrd="13" destOrd="0" parTransId="{D50540E3-6A73-47F0-850F-814E5E1B0682}" sibTransId="{E33C8F7F-9635-442F-82D7-181B2B57BECC}"/>
    <dgm:cxn modelId="{88F2B4E6-6ABB-40AA-9287-418600AA5C58}" type="presOf" srcId="{A35AF8E4-FEC9-4C7A-88FA-8D99228B42A2}" destId="{A9BE6D22-A04F-403D-BF7A-099EF926F6AA}" srcOrd="0" destOrd="0" presId="urn:microsoft.com/office/officeart/2009/3/layout/HorizontalOrganizationChart"/>
    <dgm:cxn modelId="{843351E7-58B4-4B8A-BF09-95BC1FF835AF}" type="presOf" srcId="{4925DF0D-C91C-4210-9836-CA80758D2ECA}" destId="{947831A9-0E96-4623-BF16-E65A738491B0}" srcOrd="0" destOrd="0" presId="urn:microsoft.com/office/officeart/2009/3/layout/HorizontalOrganizationChart"/>
    <dgm:cxn modelId="{9F6047E9-F46E-4F87-A222-A567923B1ED7}" type="presOf" srcId="{B31BF03B-E51B-4DFC-BA07-C48B793CBACA}" destId="{E36C404E-DDAE-42AA-A389-922D4853432D}" srcOrd="0" destOrd="0" presId="urn:microsoft.com/office/officeart/2009/3/layout/HorizontalOrganizationChart"/>
    <dgm:cxn modelId="{32366BE9-F09C-48C3-91A1-DBE09FFCE442}" type="presOf" srcId="{758C02E7-C6CE-4E6A-B281-A0ED2CD92F06}" destId="{2716C952-AEBB-4D61-B370-95B085DCDD5D}" srcOrd="1" destOrd="0" presId="urn:microsoft.com/office/officeart/2009/3/layout/HorizontalOrganizationChart"/>
    <dgm:cxn modelId="{10CB92E9-B3AF-4F6A-A9F0-3DC380697E1D}" type="presOf" srcId="{15F7CB68-E4BE-45B9-BEB5-1D43EEB72C7B}" destId="{C6EDB7A7-BECC-458B-AAB1-42E191B12328}" srcOrd="0" destOrd="0" presId="urn:microsoft.com/office/officeart/2009/3/layout/HorizontalOrganizationChart"/>
    <dgm:cxn modelId="{17D12AEB-E1BC-4CAE-AA48-BFD10C1DDAF2}" type="presOf" srcId="{51084485-2230-447C-9212-90F59F3AE8CE}" destId="{3DCF8495-E6E3-4533-809B-96F7523BB13B}" srcOrd="1" destOrd="0" presId="urn:microsoft.com/office/officeart/2009/3/layout/HorizontalOrganizationChart"/>
    <dgm:cxn modelId="{D83ED2EC-835E-4CED-8560-A74E1D153DCF}" srcId="{1CB063A3-F5EC-400A-B2EE-132E67675C0F}" destId="{60E8691F-0966-4833-B6C9-71E371CD4999}" srcOrd="0" destOrd="0" parTransId="{240F4448-E3FF-4CC9-9EC3-9AAB9DA7E0C1}" sibTransId="{C0F1FEAB-2D38-4F9A-90EB-922C56D2C170}"/>
    <dgm:cxn modelId="{560697F2-A90E-401C-A4D5-66C1BBAFE0AC}" srcId="{BA32A34E-CA36-427B-84CC-73FD6F614186}" destId="{010974D7-1755-4DCB-8C11-74E3D5BB9C9B}" srcOrd="12" destOrd="0" parTransId="{CDD674EA-D771-4ACD-8B59-2123A64193F1}" sibTransId="{3FC4A422-F926-4630-91E3-27F193202402}"/>
    <dgm:cxn modelId="{331189F5-5FE7-49C3-92E2-EAE0942547E6}" srcId="{BA32A34E-CA36-427B-84CC-73FD6F614186}" destId="{18078DB0-EE5C-401B-BF2F-C990CFD3FF36}" srcOrd="11" destOrd="0" parTransId="{E534A0EE-24A6-42FF-95E5-B50A725CA08A}" sibTransId="{B4CE96C4-96B6-4DE1-9F33-997C248B7644}"/>
    <dgm:cxn modelId="{927733F6-E2E8-470F-A97D-E464F2974CD7}" type="presOf" srcId="{302CFCA2-0DD0-4650-B037-79A0E9E21DD2}" destId="{B379928A-CBF6-47AA-BDBF-F4A3AC477843}" srcOrd="1" destOrd="0" presId="urn:microsoft.com/office/officeart/2009/3/layout/HorizontalOrganizationChart"/>
    <dgm:cxn modelId="{CBC8ACFB-8828-473E-B3A6-FD15CF5A701B}" type="presOf" srcId="{6EA1D656-950A-4632-8811-E10963D19285}" destId="{E7321AF9-2482-47BB-83FD-FAC46939A4CB}" srcOrd="0" destOrd="0" presId="urn:microsoft.com/office/officeart/2009/3/layout/HorizontalOrganizationChart"/>
    <dgm:cxn modelId="{878DF7FD-E67C-4558-936B-479BC097F2A2}" srcId="{1CB063A3-F5EC-400A-B2EE-132E67675C0F}" destId="{BA32A34E-CA36-427B-84CC-73FD6F614186}" srcOrd="1" destOrd="0" parTransId="{4925DF0D-C91C-4210-9836-CA80758D2ECA}" sibTransId="{389A3878-A136-42AC-9FFC-15FDBA16E5A2}"/>
    <dgm:cxn modelId="{A966C6DD-3619-492B-B77D-C79B52E166FC}" type="presParOf" srcId="{7E720E86-2BEA-445B-BD66-9DA28FF718B7}" destId="{52287665-63E4-4D87-AB6F-A2B17B593794}" srcOrd="0" destOrd="0" presId="urn:microsoft.com/office/officeart/2009/3/layout/HorizontalOrganizationChart"/>
    <dgm:cxn modelId="{2DCB7F8F-C67D-40D2-8D9F-8AC8ECCB6E9D}" type="presParOf" srcId="{52287665-63E4-4D87-AB6F-A2B17B593794}" destId="{013DF78D-07B3-485E-A89C-D0EE3EEA31F6}" srcOrd="0" destOrd="0" presId="urn:microsoft.com/office/officeart/2009/3/layout/HorizontalOrganizationChart"/>
    <dgm:cxn modelId="{88AAAF34-FD75-4054-9D2D-1984D5A96252}" type="presParOf" srcId="{013DF78D-07B3-485E-A89C-D0EE3EEA31F6}" destId="{56A9BD27-1B2B-4C26-80CF-4E324BB252A0}" srcOrd="0" destOrd="0" presId="urn:microsoft.com/office/officeart/2009/3/layout/HorizontalOrganizationChart"/>
    <dgm:cxn modelId="{A3562ACA-4897-45D1-9D55-5B6ED484DEB4}" type="presParOf" srcId="{013DF78D-07B3-485E-A89C-D0EE3EEA31F6}" destId="{5B9E2977-F763-4806-B3DC-2F3F0279BC59}" srcOrd="1" destOrd="0" presId="urn:microsoft.com/office/officeart/2009/3/layout/HorizontalOrganizationChart"/>
    <dgm:cxn modelId="{7E70BD09-1C69-4B02-9031-59050663D79C}" type="presParOf" srcId="{52287665-63E4-4D87-AB6F-A2B17B593794}" destId="{D988DD3C-08F3-446E-8D21-935DE0EA9352}" srcOrd="1" destOrd="0" presId="urn:microsoft.com/office/officeart/2009/3/layout/HorizontalOrganizationChart"/>
    <dgm:cxn modelId="{4FB09EF0-9DCB-40E1-8D50-F167D7A607D0}" type="presParOf" srcId="{D988DD3C-08F3-446E-8D21-935DE0EA9352}" destId="{04B7BC23-6173-4835-989C-2AB8710A4C33}" srcOrd="0" destOrd="0" presId="urn:microsoft.com/office/officeart/2009/3/layout/HorizontalOrganizationChart"/>
    <dgm:cxn modelId="{806429E0-D4AD-44CD-8E8B-F9AB5E483DFE}" type="presParOf" srcId="{D988DD3C-08F3-446E-8D21-935DE0EA9352}" destId="{74B7411F-C5FD-4B8A-A20E-92A9CB6A4CA9}" srcOrd="1" destOrd="0" presId="urn:microsoft.com/office/officeart/2009/3/layout/HorizontalOrganizationChart"/>
    <dgm:cxn modelId="{05176F29-7381-4ADD-8530-400C80805DCB}" type="presParOf" srcId="{74B7411F-C5FD-4B8A-A20E-92A9CB6A4CA9}" destId="{186CB073-F6EB-453A-804B-50B59B9159BE}" srcOrd="0" destOrd="0" presId="urn:microsoft.com/office/officeart/2009/3/layout/HorizontalOrganizationChart"/>
    <dgm:cxn modelId="{8C646360-473A-4EC1-8F6A-2AAF511C6244}" type="presParOf" srcId="{186CB073-F6EB-453A-804B-50B59B9159BE}" destId="{CEA88EC7-AD0A-4914-925C-C11BFB0B3EFB}" srcOrd="0" destOrd="0" presId="urn:microsoft.com/office/officeart/2009/3/layout/HorizontalOrganizationChart"/>
    <dgm:cxn modelId="{0F91CB98-16F4-419A-B90B-5B58DC3345B1}" type="presParOf" srcId="{186CB073-F6EB-453A-804B-50B59B9159BE}" destId="{0C64F1C2-BEB5-4C19-B315-DC0FBD28974D}" srcOrd="1" destOrd="0" presId="urn:microsoft.com/office/officeart/2009/3/layout/HorizontalOrganizationChart"/>
    <dgm:cxn modelId="{D5315DA7-1268-487E-8DEA-A9CEEF26B2A9}" type="presParOf" srcId="{74B7411F-C5FD-4B8A-A20E-92A9CB6A4CA9}" destId="{2385AF6E-A9CB-4DE8-86E5-2C4E1B7B16E5}" srcOrd="1" destOrd="0" presId="urn:microsoft.com/office/officeart/2009/3/layout/HorizontalOrganizationChart"/>
    <dgm:cxn modelId="{C61D5CEF-6714-4F67-92C9-A8AAB224C419}" type="presParOf" srcId="{2385AF6E-A9CB-4DE8-86E5-2C4E1B7B16E5}" destId="{E36C404E-DDAE-42AA-A389-922D4853432D}" srcOrd="0" destOrd="0" presId="urn:microsoft.com/office/officeart/2009/3/layout/HorizontalOrganizationChart"/>
    <dgm:cxn modelId="{5B56F231-7979-495B-B40C-624F8ED89EE7}" type="presParOf" srcId="{2385AF6E-A9CB-4DE8-86E5-2C4E1B7B16E5}" destId="{03F0D891-DECD-450D-844E-C23530E644CB}" srcOrd="1" destOrd="0" presId="urn:microsoft.com/office/officeart/2009/3/layout/HorizontalOrganizationChart"/>
    <dgm:cxn modelId="{D219445D-B859-4547-8D1C-0329BADC5A3B}" type="presParOf" srcId="{03F0D891-DECD-450D-844E-C23530E644CB}" destId="{5D3DBC25-05BF-425B-B51B-EB3CF6AB9F36}" srcOrd="0" destOrd="0" presId="urn:microsoft.com/office/officeart/2009/3/layout/HorizontalOrganizationChart"/>
    <dgm:cxn modelId="{B6E4F8D4-A15A-45EF-8355-8014A485AB28}" type="presParOf" srcId="{5D3DBC25-05BF-425B-B51B-EB3CF6AB9F36}" destId="{D27CDB03-C3CE-441B-B422-D24AEAE91FB0}" srcOrd="0" destOrd="0" presId="urn:microsoft.com/office/officeart/2009/3/layout/HorizontalOrganizationChart"/>
    <dgm:cxn modelId="{A41802C7-3335-47DF-B6A6-E24B1A761D51}" type="presParOf" srcId="{5D3DBC25-05BF-425B-B51B-EB3CF6AB9F36}" destId="{7E5E509A-BED6-427C-BE3C-930855BD8B1F}" srcOrd="1" destOrd="0" presId="urn:microsoft.com/office/officeart/2009/3/layout/HorizontalOrganizationChart"/>
    <dgm:cxn modelId="{BC915B34-AD81-4DED-B9EB-F25B1973E38D}" type="presParOf" srcId="{03F0D891-DECD-450D-844E-C23530E644CB}" destId="{93996493-2E43-4001-B647-7C8A3210EEB4}" srcOrd="1" destOrd="0" presId="urn:microsoft.com/office/officeart/2009/3/layout/HorizontalOrganizationChart"/>
    <dgm:cxn modelId="{50602297-5E22-4C0A-A1E4-81E3AC103C4D}" type="presParOf" srcId="{03F0D891-DECD-450D-844E-C23530E644CB}" destId="{D204A709-1005-462F-BBF6-BDA6DD1CD9AF}" srcOrd="2" destOrd="0" presId="urn:microsoft.com/office/officeart/2009/3/layout/HorizontalOrganizationChart"/>
    <dgm:cxn modelId="{065A61FD-4A16-470C-8C88-AEBFF38C8EEE}" type="presParOf" srcId="{2385AF6E-A9CB-4DE8-86E5-2C4E1B7B16E5}" destId="{CEA67AB8-F8C3-4925-A5A8-CCD2CE3C742B}" srcOrd="2" destOrd="0" presId="urn:microsoft.com/office/officeart/2009/3/layout/HorizontalOrganizationChart"/>
    <dgm:cxn modelId="{C6B6AF73-2895-4C7D-9A39-D56E603AED15}" type="presParOf" srcId="{2385AF6E-A9CB-4DE8-86E5-2C4E1B7B16E5}" destId="{49193350-3930-4191-B4FE-BAB92AF39EB9}" srcOrd="3" destOrd="0" presId="urn:microsoft.com/office/officeart/2009/3/layout/HorizontalOrganizationChart"/>
    <dgm:cxn modelId="{0705D2BD-5642-42D9-ACBE-3D32837DC4DB}" type="presParOf" srcId="{49193350-3930-4191-B4FE-BAB92AF39EB9}" destId="{C3BE5387-CC15-4A7F-A2F2-CB824F9DE72E}" srcOrd="0" destOrd="0" presId="urn:microsoft.com/office/officeart/2009/3/layout/HorizontalOrganizationChart"/>
    <dgm:cxn modelId="{4082ADB1-6CA9-44A5-BD34-8D8D92218D08}" type="presParOf" srcId="{C3BE5387-CC15-4A7F-A2F2-CB824F9DE72E}" destId="{6B1D2440-1367-4FCE-8B89-46D40A02DF26}" srcOrd="0" destOrd="0" presId="urn:microsoft.com/office/officeart/2009/3/layout/HorizontalOrganizationChart"/>
    <dgm:cxn modelId="{55F10E18-964F-407B-88C9-C0EDE24A70D9}" type="presParOf" srcId="{C3BE5387-CC15-4A7F-A2F2-CB824F9DE72E}" destId="{24074D95-B478-453A-A97B-738B0B3C08B3}" srcOrd="1" destOrd="0" presId="urn:microsoft.com/office/officeart/2009/3/layout/HorizontalOrganizationChart"/>
    <dgm:cxn modelId="{6C0C491D-ACCD-47BE-926F-D46612BBC47C}" type="presParOf" srcId="{49193350-3930-4191-B4FE-BAB92AF39EB9}" destId="{D32D699A-9C55-4A00-8717-85E4FE7C2D73}" srcOrd="1" destOrd="0" presId="urn:microsoft.com/office/officeart/2009/3/layout/HorizontalOrganizationChart"/>
    <dgm:cxn modelId="{12790D00-BB62-489D-93F1-D384D554595A}" type="presParOf" srcId="{49193350-3930-4191-B4FE-BAB92AF39EB9}" destId="{FD630EFB-D363-4935-9592-AB9EDC2FAE11}" srcOrd="2" destOrd="0" presId="urn:microsoft.com/office/officeart/2009/3/layout/HorizontalOrganizationChart"/>
    <dgm:cxn modelId="{A9417482-1046-4532-AEB3-34DAA014E9C2}" type="presParOf" srcId="{2385AF6E-A9CB-4DE8-86E5-2C4E1B7B16E5}" destId="{E7321AF9-2482-47BB-83FD-FAC46939A4CB}" srcOrd="4" destOrd="0" presId="urn:microsoft.com/office/officeart/2009/3/layout/HorizontalOrganizationChart"/>
    <dgm:cxn modelId="{9ADABFB6-5128-4241-A65D-1CA6092A7200}" type="presParOf" srcId="{2385AF6E-A9CB-4DE8-86E5-2C4E1B7B16E5}" destId="{7122F7F3-1D0D-4F8F-9334-FC9606BFCD65}" srcOrd="5" destOrd="0" presId="urn:microsoft.com/office/officeart/2009/3/layout/HorizontalOrganizationChart"/>
    <dgm:cxn modelId="{C891FD56-AEA7-409E-AB6B-2EA03CBB7DF1}" type="presParOf" srcId="{7122F7F3-1D0D-4F8F-9334-FC9606BFCD65}" destId="{B7018CBA-A32C-4BB0-8BE3-DAF60095C9EE}" srcOrd="0" destOrd="0" presId="urn:microsoft.com/office/officeart/2009/3/layout/HorizontalOrganizationChart"/>
    <dgm:cxn modelId="{89261368-4D81-436B-BC37-2C8E03768FD4}" type="presParOf" srcId="{B7018CBA-A32C-4BB0-8BE3-DAF60095C9EE}" destId="{717980D4-E8D4-4EBE-A4FF-277637AF995F}" srcOrd="0" destOrd="0" presId="urn:microsoft.com/office/officeart/2009/3/layout/HorizontalOrganizationChart"/>
    <dgm:cxn modelId="{CA394EA3-F8D4-457D-A766-DFE5DCBB830E}" type="presParOf" srcId="{B7018CBA-A32C-4BB0-8BE3-DAF60095C9EE}" destId="{B35D50CE-746A-447C-864C-0FD1CFF2F0FA}" srcOrd="1" destOrd="0" presId="urn:microsoft.com/office/officeart/2009/3/layout/HorizontalOrganizationChart"/>
    <dgm:cxn modelId="{7CBD62FB-044E-4997-81CB-62052421E0D5}" type="presParOf" srcId="{7122F7F3-1D0D-4F8F-9334-FC9606BFCD65}" destId="{697E73F6-7996-4F6F-BA1C-5382F29DAF0C}" srcOrd="1" destOrd="0" presId="urn:microsoft.com/office/officeart/2009/3/layout/HorizontalOrganizationChart"/>
    <dgm:cxn modelId="{1DA42E9A-A1F1-4432-9E43-16E03A496908}" type="presParOf" srcId="{7122F7F3-1D0D-4F8F-9334-FC9606BFCD65}" destId="{E31BB76F-0D79-43FB-A13B-3874C1D9CD2D}" srcOrd="2" destOrd="0" presId="urn:microsoft.com/office/officeart/2009/3/layout/HorizontalOrganizationChart"/>
    <dgm:cxn modelId="{FCD9014F-AAFF-4797-AD46-A00BA9266C9F}" type="presParOf" srcId="{74B7411F-C5FD-4B8A-A20E-92A9CB6A4CA9}" destId="{6FAABD1A-1B11-493B-8814-406A08AD5872}" srcOrd="2" destOrd="0" presId="urn:microsoft.com/office/officeart/2009/3/layout/HorizontalOrganizationChart"/>
    <dgm:cxn modelId="{4A171D76-2AF6-4F99-A9DD-C67D5A3332DE}" type="presParOf" srcId="{D988DD3C-08F3-446E-8D21-935DE0EA9352}" destId="{947831A9-0E96-4623-BF16-E65A738491B0}" srcOrd="2" destOrd="0" presId="urn:microsoft.com/office/officeart/2009/3/layout/HorizontalOrganizationChart"/>
    <dgm:cxn modelId="{8A6C0087-64E1-487A-BB4E-951CC2EB88BF}" type="presParOf" srcId="{D988DD3C-08F3-446E-8D21-935DE0EA9352}" destId="{A2FC88B0-4E89-4971-AA42-94521D391524}" srcOrd="3" destOrd="0" presId="urn:microsoft.com/office/officeart/2009/3/layout/HorizontalOrganizationChart"/>
    <dgm:cxn modelId="{EF610DDD-0287-4F4E-A14A-051991AE157F}" type="presParOf" srcId="{A2FC88B0-4E89-4971-AA42-94521D391524}" destId="{0B6AAAC9-31E0-43DA-A046-B28CE3B2E763}" srcOrd="0" destOrd="0" presId="urn:microsoft.com/office/officeart/2009/3/layout/HorizontalOrganizationChart"/>
    <dgm:cxn modelId="{E695214C-93CD-44EC-8347-5243F3571AA9}" type="presParOf" srcId="{0B6AAAC9-31E0-43DA-A046-B28CE3B2E763}" destId="{77DB11B3-6302-432A-AEFA-6060451B816D}" srcOrd="0" destOrd="0" presId="urn:microsoft.com/office/officeart/2009/3/layout/HorizontalOrganizationChart"/>
    <dgm:cxn modelId="{5A9BCDE5-252E-489D-93A2-6A7ECFE3ECB1}" type="presParOf" srcId="{0B6AAAC9-31E0-43DA-A046-B28CE3B2E763}" destId="{8FBDE94A-3027-48A2-A007-73BCD0AD5CA3}" srcOrd="1" destOrd="0" presId="urn:microsoft.com/office/officeart/2009/3/layout/HorizontalOrganizationChart"/>
    <dgm:cxn modelId="{5FDB4AF4-F871-4B79-BB5F-429E902C5925}" type="presParOf" srcId="{A2FC88B0-4E89-4971-AA42-94521D391524}" destId="{ED074165-EBBD-4FB2-8B12-B1978A78EA82}" srcOrd="1" destOrd="0" presId="urn:microsoft.com/office/officeart/2009/3/layout/HorizontalOrganizationChart"/>
    <dgm:cxn modelId="{D55234F1-7D2B-48EE-8D1C-BF2AB14DA8D4}" type="presParOf" srcId="{ED074165-EBBD-4FB2-8B12-B1978A78EA82}" destId="{82AF57D7-CB73-4638-8247-254004965C15}" srcOrd="0" destOrd="0" presId="urn:microsoft.com/office/officeart/2009/3/layout/HorizontalOrganizationChart"/>
    <dgm:cxn modelId="{84BD0ED2-54A4-4E23-BB8B-6913B7F1002B}" type="presParOf" srcId="{ED074165-EBBD-4FB2-8B12-B1978A78EA82}" destId="{2C2FE771-2CF4-4452-AC54-900DE01C91D2}" srcOrd="1" destOrd="0" presId="urn:microsoft.com/office/officeart/2009/3/layout/HorizontalOrganizationChart"/>
    <dgm:cxn modelId="{18D29A8D-4805-4740-BF6B-363C1E58099B}" type="presParOf" srcId="{2C2FE771-2CF4-4452-AC54-900DE01C91D2}" destId="{5C8D8083-B67D-4F6C-B57D-28A58309C87B}" srcOrd="0" destOrd="0" presId="urn:microsoft.com/office/officeart/2009/3/layout/HorizontalOrganizationChart"/>
    <dgm:cxn modelId="{F397F312-7235-4A2A-B830-9A851EC5481C}" type="presParOf" srcId="{5C8D8083-B67D-4F6C-B57D-28A58309C87B}" destId="{66D8B889-D507-405F-B56C-B2801CCA509A}" srcOrd="0" destOrd="0" presId="urn:microsoft.com/office/officeart/2009/3/layout/HorizontalOrganizationChart"/>
    <dgm:cxn modelId="{4B580C2B-C213-4986-ABBA-669ADF544716}" type="presParOf" srcId="{5C8D8083-B67D-4F6C-B57D-28A58309C87B}" destId="{2716C952-AEBB-4D61-B370-95B085DCDD5D}" srcOrd="1" destOrd="0" presId="urn:microsoft.com/office/officeart/2009/3/layout/HorizontalOrganizationChart"/>
    <dgm:cxn modelId="{4ABE673C-7BD2-4EDA-8528-DFF0679D32E9}" type="presParOf" srcId="{2C2FE771-2CF4-4452-AC54-900DE01C91D2}" destId="{C28804F9-79DA-42D3-A4C9-A5125932F632}" srcOrd="1" destOrd="0" presId="urn:microsoft.com/office/officeart/2009/3/layout/HorizontalOrganizationChart"/>
    <dgm:cxn modelId="{D5C15545-9172-4174-8380-D4CA946A66B0}" type="presParOf" srcId="{2C2FE771-2CF4-4452-AC54-900DE01C91D2}" destId="{7DB1D19B-33A1-4890-A4A2-42AF7CE868A3}" srcOrd="2" destOrd="0" presId="urn:microsoft.com/office/officeart/2009/3/layout/HorizontalOrganizationChart"/>
    <dgm:cxn modelId="{D1E77920-1B82-45F1-AA14-12D8FC35AD96}" type="presParOf" srcId="{ED074165-EBBD-4FB2-8B12-B1978A78EA82}" destId="{7477DFBA-2FEC-4883-BE3A-F5D602CDA6CE}" srcOrd="2" destOrd="0" presId="urn:microsoft.com/office/officeart/2009/3/layout/HorizontalOrganizationChart"/>
    <dgm:cxn modelId="{5DFB95F1-3250-4C7E-8547-0A663D39B2F2}" type="presParOf" srcId="{ED074165-EBBD-4FB2-8B12-B1978A78EA82}" destId="{7A25DBEC-363E-46D9-B5CC-4868AB2315EA}" srcOrd="3" destOrd="0" presId="urn:microsoft.com/office/officeart/2009/3/layout/HorizontalOrganizationChart"/>
    <dgm:cxn modelId="{8711E9FB-5B16-487B-B986-14721E4004E0}" type="presParOf" srcId="{7A25DBEC-363E-46D9-B5CC-4868AB2315EA}" destId="{35D309F7-78E4-4BC2-9AD2-A7F67808A423}" srcOrd="0" destOrd="0" presId="urn:microsoft.com/office/officeart/2009/3/layout/HorizontalOrganizationChart"/>
    <dgm:cxn modelId="{8B5C1009-EF11-4A35-9E71-1D236881AC61}" type="presParOf" srcId="{35D309F7-78E4-4BC2-9AD2-A7F67808A423}" destId="{ED795A06-83C9-4900-8B2A-8FF34D80C777}" srcOrd="0" destOrd="0" presId="urn:microsoft.com/office/officeart/2009/3/layout/HorizontalOrganizationChart"/>
    <dgm:cxn modelId="{EDF731B7-CB0C-4AF7-9327-CCE4E6A43BAD}" type="presParOf" srcId="{35D309F7-78E4-4BC2-9AD2-A7F67808A423}" destId="{E25311DB-1EDB-4A2F-9C8B-A4AB41DA84DF}" srcOrd="1" destOrd="0" presId="urn:microsoft.com/office/officeart/2009/3/layout/HorizontalOrganizationChart"/>
    <dgm:cxn modelId="{A7D14642-2310-4BCE-AC2F-4A36FDC4FF3F}" type="presParOf" srcId="{7A25DBEC-363E-46D9-B5CC-4868AB2315EA}" destId="{DFE4286F-DF65-4AD7-9950-925DC1FBFF46}" srcOrd="1" destOrd="0" presId="urn:microsoft.com/office/officeart/2009/3/layout/HorizontalOrganizationChart"/>
    <dgm:cxn modelId="{CF2DCE18-6BE7-4A95-A1E4-AEA919F782E4}" type="presParOf" srcId="{DFE4286F-DF65-4AD7-9950-925DC1FBFF46}" destId="{636DB620-846A-43D1-B485-0BEC7DD025F2}" srcOrd="0" destOrd="0" presId="urn:microsoft.com/office/officeart/2009/3/layout/HorizontalOrganizationChart"/>
    <dgm:cxn modelId="{CCFFD0C2-60B4-451B-BBA8-DC200FA86E29}" type="presParOf" srcId="{DFE4286F-DF65-4AD7-9950-925DC1FBFF46}" destId="{53D1230D-2012-4C81-B82A-250F227C5366}" srcOrd="1" destOrd="0" presId="urn:microsoft.com/office/officeart/2009/3/layout/HorizontalOrganizationChart"/>
    <dgm:cxn modelId="{A0D31201-E0B0-4F2B-93E6-DC148B8915B9}" type="presParOf" srcId="{53D1230D-2012-4C81-B82A-250F227C5366}" destId="{D5D4C4D7-0A2A-493A-B932-15A3129B5889}" srcOrd="0" destOrd="0" presId="urn:microsoft.com/office/officeart/2009/3/layout/HorizontalOrganizationChart"/>
    <dgm:cxn modelId="{78B37574-D212-40B1-A2DB-7E33A6B1413F}" type="presParOf" srcId="{D5D4C4D7-0A2A-493A-B932-15A3129B5889}" destId="{AA7ACD4A-B851-460A-BC27-680FB7445BC2}" srcOrd="0" destOrd="0" presId="urn:microsoft.com/office/officeart/2009/3/layout/HorizontalOrganizationChart"/>
    <dgm:cxn modelId="{68228A5B-3175-462E-BCC7-31584D6A05B2}" type="presParOf" srcId="{D5D4C4D7-0A2A-493A-B932-15A3129B5889}" destId="{7859D3B4-B8A8-4793-B3C9-1C1A9A186A97}" srcOrd="1" destOrd="0" presId="urn:microsoft.com/office/officeart/2009/3/layout/HorizontalOrganizationChart"/>
    <dgm:cxn modelId="{7F47E4F2-D20A-41BF-8341-410B37A963EA}" type="presParOf" srcId="{53D1230D-2012-4C81-B82A-250F227C5366}" destId="{40DC2A50-1EC5-42E2-BC50-E468468D9F33}" srcOrd="1" destOrd="0" presId="urn:microsoft.com/office/officeart/2009/3/layout/HorizontalOrganizationChart"/>
    <dgm:cxn modelId="{6CAAA545-07C5-4AE8-94F9-76465E190611}" type="presParOf" srcId="{53D1230D-2012-4C81-B82A-250F227C5366}" destId="{523F6AF4-3730-4FC1-8605-B91DCF884B69}" srcOrd="2" destOrd="0" presId="urn:microsoft.com/office/officeart/2009/3/layout/HorizontalOrganizationChart"/>
    <dgm:cxn modelId="{4D3C84B7-2ABC-43E2-9E00-38FEEA07FFE8}" type="presParOf" srcId="{DFE4286F-DF65-4AD7-9950-925DC1FBFF46}" destId="{90E55C49-CCBF-4734-B397-A967C8357619}" srcOrd="2" destOrd="0" presId="urn:microsoft.com/office/officeart/2009/3/layout/HorizontalOrganizationChart"/>
    <dgm:cxn modelId="{935E2200-A833-4403-8A4F-525747DBB5BB}" type="presParOf" srcId="{DFE4286F-DF65-4AD7-9950-925DC1FBFF46}" destId="{AA32FB2E-58E9-4750-B9A2-A3DD4732EA6A}" srcOrd="3" destOrd="0" presId="urn:microsoft.com/office/officeart/2009/3/layout/HorizontalOrganizationChart"/>
    <dgm:cxn modelId="{E2C25CFB-FCEB-477E-9D81-FED8392A4766}" type="presParOf" srcId="{AA32FB2E-58E9-4750-B9A2-A3DD4732EA6A}" destId="{8C02AAC0-FC9C-4689-A251-ED4B20236034}" srcOrd="0" destOrd="0" presId="urn:microsoft.com/office/officeart/2009/3/layout/HorizontalOrganizationChart"/>
    <dgm:cxn modelId="{DDC6FD9F-B871-41E6-A7B3-98ADB0BED2FE}" type="presParOf" srcId="{8C02AAC0-FC9C-4689-A251-ED4B20236034}" destId="{CFBB7E77-EC38-4B87-BDF9-EB7695551720}" srcOrd="0" destOrd="0" presId="urn:microsoft.com/office/officeart/2009/3/layout/HorizontalOrganizationChart"/>
    <dgm:cxn modelId="{4645E787-F672-4311-80B0-52C860D66391}" type="presParOf" srcId="{8C02AAC0-FC9C-4689-A251-ED4B20236034}" destId="{F8A2E4CC-575C-4AE0-A79B-7CC662037864}" srcOrd="1" destOrd="0" presId="urn:microsoft.com/office/officeart/2009/3/layout/HorizontalOrganizationChart"/>
    <dgm:cxn modelId="{77AB6AC7-8F77-472C-AA79-3DFEB9CB4BD9}" type="presParOf" srcId="{AA32FB2E-58E9-4750-B9A2-A3DD4732EA6A}" destId="{E78F01DD-C05A-45A0-A04A-0E3FB1F37E46}" srcOrd="1" destOrd="0" presId="urn:microsoft.com/office/officeart/2009/3/layout/HorizontalOrganizationChart"/>
    <dgm:cxn modelId="{40967D9A-9663-4B4D-B887-3B4DDE835811}" type="presParOf" srcId="{AA32FB2E-58E9-4750-B9A2-A3DD4732EA6A}" destId="{8532628E-8CBF-46ED-80EA-9E50A6D80D5D}" srcOrd="2" destOrd="0" presId="urn:microsoft.com/office/officeart/2009/3/layout/HorizontalOrganizationChart"/>
    <dgm:cxn modelId="{0F69CA76-4033-4A54-AC64-5F2D3D793DDC}" type="presParOf" srcId="{DFE4286F-DF65-4AD7-9950-925DC1FBFF46}" destId="{14FA4735-3C27-4C01-94C7-FEE9355D805E}" srcOrd="4" destOrd="0" presId="urn:microsoft.com/office/officeart/2009/3/layout/HorizontalOrganizationChart"/>
    <dgm:cxn modelId="{F1EA1F69-B869-461F-ABB2-1A92F3EFFBEB}" type="presParOf" srcId="{DFE4286F-DF65-4AD7-9950-925DC1FBFF46}" destId="{B8611B4F-E665-4DCB-909D-760C79CBE343}" srcOrd="5" destOrd="0" presId="urn:microsoft.com/office/officeart/2009/3/layout/HorizontalOrganizationChart"/>
    <dgm:cxn modelId="{8D9F9E04-5123-46CF-819E-700B9BB33CA3}" type="presParOf" srcId="{B8611B4F-E665-4DCB-909D-760C79CBE343}" destId="{A7E45250-70F3-44BF-99C3-B0FE6069476B}" srcOrd="0" destOrd="0" presId="urn:microsoft.com/office/officeart/2009/3/layout/HorizontalOrganizationChart"/>
    <dgm:cxn modelId="{44585ED9-A2D6-46F4-86E4-4B8EC92F94FA}" type="presParOf" srcId="{A7E45250-70F3-44BF-99C3-B0FE6069476B}" destId="{3055EBDB-5534-4DBD-A79D-AD2DAFC5453D}" srcOrd="0" destOrd="0" presId="urn:microsoft.com/office/officeart/2009/3/layout/HorizontalOrganizationChart"/>
    <dgm:cxn modelId="{C2B9762B-0E65-42CB-861C-9D0FD718FEE2}" type="presParOf" srcId="{A7E45250-70F3-44BF-99C3-B0FE6069476B}" destId="{43B87724-D7F2-4001-9B15-E8B03B6D1371}" srcOrd="1" destOrd="0" presId="urn:microsoft.com/office/officeart/2009/3/layout/HorizontalOrganizationChart"/>
    <dgm:cxn modelId="{3CF2808F-9B88-4CFC-A1A6-3CD443599E9A}" type="presParOf" srcId="{B8611B4F-E665-4DCB-909D-760C79CBE343}" destId="{F22A8A01-9DAF-4A4E-A347-BD83168F1458}" srcOrd="1" destOrd="0" presId="urn:microsoft.com/office/officeart/2009/3/layout/HorizontalOrganizationChart"/>
    <dgm:cxn modelId="{C646A721-F2E2-4819-A7A1-59ED4BB6696F}" type="presParOf" srcId="{B8611B4F-E665-4DCB-909D-760C79CBE343}" destId="{8AB78F50-CB95-40D1-BF9C-428CE230A7DA}" srcOrd="2" destOrd="0" presId="urn:microsoft.com/office/officeart/2009/3/layout/HorizontalOrganizationChart"/>
    <dgm:cxn modelId="{3C1A9FB0-AC6E-45E8-80F7-A48B2146683E}" type="presParOf" srcId="{7A25DBEC-363E-46D9-B5CC-4868AB2315EA}" destId="{DD19C1EE-4EF0-4A39-BE8B-1C4998A4E57E}" srcOrd="2" destOrd="0" presId="urn:microsoft.com/office/officeart/2009/3/layout/HorizontalOrganizationChart"/>
    <dgm:cxn modelId="{79A097ED-A59F-40FF-81D7-E7C7C764B5D8}" type="presParOf" srcId="{ED074165-EBBD-4FB2-8B12-B1978A78EA82}" destId="{C6EDB7A7-BECC-458B-AAB1-42E191B12328}" srcOrd="4" destOrd="0" presId="urn:microsoft.com/office/officeart/2009/3/layout/HorizontalOrganizationChart"/>
    <dgm:cxn modelId="{49648664-3C45-4726-94E2-085C4858A539}" type="presParOf" srcId="{ED074165-EBBD-4FB2-8B12-B1978A78EA82}" destId="{C95D5BE7-5049-4594-88F4-B3B6CDC0167C}" srcOrd="5" destOrd="0" presId="urn:microsoft.com/office/officeart/2009/3/layout/HorizontalOrganizationChart"/>
    <dgm:cxn modelId="{24983BD2-CEE3-4EC6-86F8-A42ABF571C61}" type="presParOf" srcId="{C95D5BE7-5049-4594-88F4-B3B6CDC0167C}" destId="{0AEDE72C-2A31-4FD2-89B2-8503887730E2}" srcOrd="0" destOrd="0" presId="urn:microsoft.com/office/officeart/2009/3/layout/HorizontalOrganizationChart"/>
    <dgm:cxn modelId="{A31A6FCA-2807-4AD0-B7E1-9F2B6C1E9151}" type="presParOf" srcId="{0AEDE72C-2A31-4FD2-89B2-8503887730E2}" destId="{EDA44014-F5DE-4CCB-98BC-39AA9C9C8B59}" srcOrd="0" destOrd="0" presId="urn:microsoft.com/office/officeart/2009/3/layout/HorizontalOrganizationChart"/>
    <dgm:cxn modelId="{518C9F8E-FE23-4632-9DBF-13A64907ACA6}" type="presParOf" srcId="{0AEDE72C-2A31-4FD2-89B2-8503887730E2}" destId="{FBE57A52-BC64-4851-8689-ADA8EC570CC4}" srcOrd="1" destOrd="0" presId="urn:microsoft.com/office/officeart/2009/3/layout/HorizontalOrganizationChart"/>
    <dgm:cxn modelId="{E44DF364-1AAF-40AE-8894-B30A816E1CBC}" type="presParOf" srcId="{C95D5BE7-5049-4594-88F4-B3B6CDC0167C}" destId="{0B40AC7E-743A-4189-AC5B-E4CAAD20F92A}" srcOrd="1" destOrd="0" presId="urn:microsoft.com/office/officeart/2009/3/layout/HorizontalOrganizationChart"/>
    <dgm:cxn modelId="{C518A82C-EAEB-40F5-9E09-8C9580BCBEED}" type="presParOf" srcId="{C95D5BE7-5049-4594-88F4-B3B6CDC0167C}" destId="{EFFCCB45-24B8-432D-B1F3-B0DB70EC3BEB}" srcOrd="2" destOrd="0" presId="urn:microsoft.com/office/officeart/2009/3/layout/HorizontalOrganizationChart"/>
    <dgm:cxn modelId="{81DB5A4D-5164-4835-9AD5-470AAEE69EFE}" type="presParOf" srcId="{ED074165-EBBD-4FB2-8B12-B1978A78EA82}" destId="{7B7AC510-0C94-4094-AC26-A1831956CD8A}" srcOrd="6" destOrd="0" presId="urn:microsoft.com/office/officeart/2009/3/layout/HorizontalOrganizationChart"/>
    <dgm:cxn modelId="{041B7A56-3E86-4258-A077-670AC1C02FE9}" type="presParOf" srcId="{ED074165-EBBD-4FB2-8B12-B1978A78EA82}" destId="{B40A7AC2-63B7-4DF1-8657-4EECA6B9F9B5}" srcOrd="7" destOrd="0" presId="urn:microsoft.com/office/officeart/2009/3/layout/HorizontalOrganizationChart"/>
    <dgm:cxn modelId="{CEECA0DC-7AA3-43DB-A054-2F1F37045E66}" type="presParOf" srcId="{B40A7AC2-63B7-4DF1-8657-4EECA6B9F9B5}" destId="{08B2E7B8-4084-4C9F-9E0E-47FFFF8669FF}" srcOrd="0" destOrd="0" presId="urn:microsoft.com/office/officeart/2009/3/layout/HorizontalOrganizationChart"/>
    <dgm:cxn modelId="{9DB09AD6-912B-4580-8295-9C06FAAA366E}" type="presParOf" srcId="{08B2E7B8-4084-4C9F-9E0E-47FFFF8669FF}" destId="{EE5B9C8B-73AF-46AC-8A2A-69CEC4CC327C}" srcOrd="0" destOrd="0" presId="urn:microsoft.com/office/officeart/2009/3/layout/HorizontalOrganizationChart"/>
    <dgm:cxn modelId="{22F426E1-E018-4654-9E91-ABF89D24EB7B}" type="presParOf" srcId="{08B2E7B8-4084-4C9F-9E0E-47FFFF8669FF}" destId="{76C6FD33-4740-4888-A8BA-FD7B71B0D558}" srcOrd="1" destOrd="0" presId="urn:microsoft.com/office/officeart/2009/3/layout/HorizontalOrganizationChart"/>
    <dgm:cxn modelId="{A17CE9E6-6555-41D6-8451-1FED16059970}" type="presParOf" srcId="{B40A7AC2-63B7-4DF1-8657-4EECA6B9F9B5}" destId="{0B4BAC40-D547-445F-BC53-13FF86C3691A}" srcOrd="1" destOrd="0" presId="urn:microsoft.com/office/officeart/2009/3/layout/HorizontalOrganizationChart"/>
    <dgm:cxn modelId="{C151F015-59E0-4FDC-B244-378E653E87D9}" type="presParOf" srcId="{B40A7AC2-63B7-4DF1-8657-4EECA6B9F9B5}" destId="{3833F607-2F42-4D29-9128-D8A216AEDEC9}" srcOrd="2" destOrd="0" presId="urn:microsoft.com/office/officeart/2009/3/layout/HorizontalOrganizationChart"/>
    <dgm:cxn modelId="{1A287A9F-BF7A-4195-A414-3FAC7D0E623A}" type="presParOf" srcId="{ED074165-EBBD-4FB2-8B12-B1978A78EA82}" destId="{3DE53D33-2E74-4C7F-A434-F0CE98B872C7}" srcOrd="8" destOrd="0" presId="urn:microsoft.com/office/officeart/2009/3/layout/HorizontalOrganizationChart"/>
    <dgm:cxn modelId="{E022596B-A415-41F9-BD9A-B12D3C1C4CD4}" type="presParOf" srcId="{ED074165-EBBD-4FB2-8B12-B1978A78EA82}" destId="{6CA4F15D-66B8-48CE-9399-39E7DC2E9146}" srcOrd="9" destOrd="0" presId="urn:microsoft.com/office/officeart/2009/3/layout/HorizontalOrganizationChart"/>
    <dgm:cxn modelId="{77905EF5-191B-4DDB-8F1C-F42513C2BE3F}" type="presParOf" srcId="{6CA4F15D-66B8-48CE-9399-39E7DC2E9146}" destId="{229A4EDD-A1EF-4A5F-A942-3E56D20CA483}" srcOrd="0" destOrd="0" presId="urn:microsoft.com/office/officeart/2009/3/layout/HorizontalOrganizationChart"/>
    <dgm:cxn modelId="{3C1F9B86-A831-4FEF-AFBB-E4955CB51348}" type="presParOf" srcId="{229A4EDD-A1EF-4A5F-A942-3E56D20CA483}" destId="{A56605DD-E46B-4EFE-A57A-0E1957B5C6E7}" srcOrd="0" destOrd="0" presId="urn:microsoft.com/office/officeart/2009/3/layout/HorizontalOrganizationChart"/>
    <dgm:cxn modelId="{64EABD37-7F8F-4001-BEC8-D2897A02CF44}" type="presParOf" srcId="{229A4EDD-A1EF-4A5F-A942-3E56D20CA483}" destId="{9D6AC511-93E0-42FC-AABB-D24B31758959}" srcOrd="1" destOrd="0" presId="urn:microsoft.com/office/officeart/2009/3/layout/HorizontalOrganizationChart"/>
    <dgm:cxn modelId="{2390D003-FA10-4803-9304-A1F577DACB65}" type="presParOf" srcId="{6CA4F15D-66B8-48CE-9399-39E7DC2E9146}" destId="{1FDEB48D-6819-45E6-BE00-3490CAF6F056}" srcOrd="1" destOrd="0" presId="urn:microsoft.com/office/officeart/2009/3/layout/HorizontalOrganizationChart"/>
    <dgm:cxn modelId="{79B3315E-AC94-41DE-8EBE-1FD12891C75C}" type="presParOf" srcId="{6CA4F15D-66B8-48CE-9399-39E7DC2E9146}" destId="{05F38E57-552F-4D0B-9C16-007CBA5E36FB}" srcOrd="2" destOrd="0" presId="urn:microsoft.com/office/officeart/2009/3/layout/HorizontalOrganizationChart"/>
    <dgm:cxn modelId="{F63453E5-A52E-44D1-BC2C-7CF8CF6F2CC1}" type="presParOf" srcId="{ED074165-EBBD-4FB2-8B12-B1978A78EA82}" destId="{6B32D3FB-86B3-48E2-A3E1-E11470983903}" srcOrd="10" destOrd="0" presId="urn:microsoft.com/office/officeart/2009/3/layout/HorizontalOrganizationChart"/>
    <dgm:cxn modelId="{DE446D59-E09B-4A0A-A2F1-4032B91C1405}" type="presParOf" srcId="{ED074165-EBBD-4FB2-8B12-B1978A78EA82}" destId="{A2ACA50D-4C70-4282-9866-8B30F59036C0}" srcOrd="11" destOrd="0" presId="urn:microsoft.com/office/officeart/2009/3/layout/HorizontalOrganizationChart"/>
    <dgm:cxn modelId="{7C69C55D-7E84-4D1C-BA7C-ECB0248166F6}" type="presParOf" srcId="{A2ACA50D-4C70-4282-9866-8B30F59036C0}" destId="{0D19ED41-15D2-4E1B-AC8F-72F77D308570}" srcOrd="0" destOrd="0" presId="urn:microsoft.com/office/officeart/2009/3/layout/HorizontalOrganizationChart"/>
    <dgm:cxn modelId="{F82F0CB7-A55C-4D90-A887-64237D2464E0}" type="presParOf" srcId="{0D19ED41-15D2-4E1B-AC8F-72F77D308570}" destId="{FAB4A5B3-6627-4E20-A6E8-07675FAAC475}" srcOrd="0" destOrd="0" presId="urn:microsoft.com/office/officeart/2009/3/layout/HorizontalOrganizationChart"/>
    <dgm:cxn modelId="{256FFDED-6DCC-4B05-9981-5AC6D08B7DE6}" type="presParOf" srcId="{0D19ED41-15D2-4E1B-AC8F-72F77D308570}" destId="{9DD89C04-97DB-43A4-B885-C3F8C646367B}" srcOrd="1" destOrd="0" presId="urn:microsoft.com/office/officeart/2009/3/layout/HorizontalOrganizationChart"/>
    <dgm:cxn modelId="{08B5F46E-2ED5-4D08-AE1E-53FD2D32E1DC}" type="presParOf" srcId="{A2ACA50D-4C70-4282-9866-8B30F59036C0}" destId="{662C2E66-7719-4484-9F40-13E11177F58F}" srcOrd="1" destOrd="0" presId="urn:microsoft.com/office/officeart/2009/3/layout/HorizontalOrganizationChart"/>
    <dgm:cxn modelId="{70FF9976-B792-499A-8C7A-B9DD01CD343D}" type="presParOf" srcId="{A2ACA50D-4C70-4282-9866-8B30F59036C0}" destId="{3EB9F107-2816-440D-9B0B-404CB19D56D6}" srcOrd="2" destOrd="0" presId="urn:microsoft.com/office/officeart/2009/3/layout/HorizontalOrganizationChart"/>
    <dgm:cxn modelId="{0A7A8836-E175-4E97-8271-4B3ADFE46A9F}" type="presParOf" srcId="{ED074165-EBBD-4FB2-8B12-B1978A78EA82}" destId="{B39F3F35-017C-421E-B3A0-BB11E401375D}" srcOrd="12" destOrd="0" presId="urn:microsoft.com/office/officeart/2009/3/layout/HorizontalOrganizationChart"/>
    <dgm:cxn modelId="{CA84C9EB-9DEA-44C3-B2EA-ED95F1063102}" type="presParOf" srcId="{ED074165-EBBD-4FB2-8B12-B1978A78EA82}" destId="{FFDEFC70-D328-40E1-88D3-9AC59FD1F919}" srcOrd="13" destOrd="0" presId="urn:microsoft.com/office/officeart/2009/3/layout/HorizontalOrganizationChart"/>
    <dgm:cxn modelId="{0052A6E0-BE67-4E31-8C3D-38EB2A538B94}" type="presParOf" srcId="{FFDEFC70-D328-40E1-88D3-9AC59FD1F919}" destId="{3B126194-C90B-420E-8247-0907845E406A}" srcOrd="0" destOrd="0" presId="urn:microsoft.com/office/officeart/2009/3/layout/HorizontalOrganizationChart"/>
    <dgm:cxn modelId="{BE7E564A-ED26-4A2C-AE16-4641CA45D423}" type="presParOf" srcId="{3B126194-C90B-420E-8247-0907845E406A}" destId="{E1D9EBD3-CDDE-4DDB-AD6B-31ADCDEEAC60}" srcOrd="0" destOrd="0" presId="urn:microsoft.com/office/officeart/2009/3/layout/HorizontalOrganizationChart"/>
    <dgm:cxn modelId="{F6248E75-0CE7-4FF3-A492-66C4A251D2D0}" type="presParOf" srcId="{3B126194-C90B-420E-8247-0907845E406A}" destId="{E936BE5A-DB2E-4B91-8972-7E6F77BB7B9C}" srcOrd="1" destOrd="0" presId="urn:microsoft.com/office/officeart/2009/3/layout/HorizontalOrganizationChart"/>
    <dgm:cxn modelId="{E3C24B07-8519-4E81-B0F0-6662D77AC7F0}" type="presParOf" srcId="{FFDEFC70-D328-40E1-88D3-9AC59FD1F919}" destId="{7ADC2AE1-D8DD-4D90-BEE2-2586627A2BC2}" srcOrd="1" destOrd="0" presId="urn:microsoft.com/office/officeart/2009/3/layout/HorizontalOrganizationChart"/>
    <dgm:cxn modelId="{E8C098FE-9A1D-42A7-80C7-14E4CF8D35D8}" type="presParOf" srcId="{FFDEFC70-D328-40E1-88D3-9AC59FD1F919}" destId="{90ED6E1E-51AB-4199-9C80-8C37F71B7E39}" srcOrd="2" destOrd="0" presId="urn:microsoft.com/office/officeart/2009/3/layout/HorizontalOrganizationChart"/>
    <dgm:cxn modelId="{6504FB2A-9C25-4ECB-A96D-CB3034BC71BE}" type="presParOf" srcId="{ED074165-EBBD-4FB2-8B12-B1978A78EA82}" destId="{666FF521-C865-4E6B-B04C-9DC552680601}" srcOrd="14" destOrd="0" presId="urn:microsoft.com/office/officeart/2009/3/layout/HorizontalOrganizationChart"/>
    <dgm:cxn modelId="{B85AA781-6DE6-401B-949F-8DC012C3B52E}" type="presParOf" srcId="{ED074165-EBBD-4FB2-8B12-B1978A78EA82}" destId="{BDBF57D7-5497-4E04-9258-33C869E5C039}" srcOrd="15" destOrd="0" presId="urn:microsoft.com/office/officeart/2009/3/layout/HorizontalOrganizationChart"/>
    <dgm:cxn modelId="{83B93C0E-38EB-4D6A-B0AE-C99679FF153D}" type="presParOf" srcId="{BDBF57D7-5497-4E04-9258-33C869E5C039}" destId="{908D1F50-D297-48CF-83D2-82102F278C10}" srcOrd="0" destOrd="0" presId="urn:microsoft.com/office/officeart/2009/3/layout/HorizontalOrganizationChart"/>
    <dgm:cxn modelId="{0A967954-4847-4C87-8F8D-5C4D9378F419}" type="presParOf" srcId="{908D1F50-D297-48CF-83D2-82102F278C10}" destId="{0745F667-4836-428C-BCFF-75087B5FD584}" srcOrd="0" destOrd="0" presId="urn:microsoft.com/office/officeart/2009/3/layout/HorizontalOrganizationChart"/>
    <dgm:cxn modelId="{EE9451AB-0ED0-4F11-8DEB-DEDACE9FD84C}" type="presParOf" srcId="{908D1F50-D297-48CF-83D2-82102F278C10}" destId="{A210C312-4582-41FA-B83D-EB0CA68BB7C3}" srcOrd="1" destOrd="0" presId="urn:microsoft.com/office/officeart/2009/3/layout/HorizontalOrganizationChart"/>
    <dgm:cxn modelId="{0B32AEEC-DBDD-47D2-AB16-18EDEDBEE483}" type="presParOf" srcId="{BDBF57D7-5497-4E04-9258-33C869E5C039}" destId="{0A9D4905-2C72-44AC-A0AB-BD430CAA32C5}" srcOrd="1" destOrd="0" presId="urn:microsoft.com/office/officeart/2009/3/layout/HorizontalOrganizationChart"/>
    <dgm:cxn modelId="{AFAAFED0-74FF-4D49-B512-E84B82B95C1C}" type="presParOf" srcId="{0A9D4905-2C72-44AC-A0AB-BD430CAA32C5}" destId="{05F5ED07-6CBF-4DD5-B667-7F57A72C5501}" srcOrd="0" destOrd="0" presId="urn:microsoft.com/office/officeart/2009/3/layout/HorizontalOrganizationChart"/>
    <dgm:cxn modelId="{E11B0D84-4413-4AF7-9F45-B59F7556E0C2}" type="presParOf" srcId="{0A9D4905-2C72-44AC-A0AB-BD430CAA32C5}" destId="{92BF4005-AFB0-4BF0-90AC-1B1D52F7E3CC}" srcOrd="1" destOrd="0" presId="urn:microsoft.com/office/officeart/2009/3/layout/HorizontalOrganizationChart"/>
    <dgm:cxn modelId="{79660B26-3EAB-491B-8545-821468C008C8}" type="presParOf" srcId="{92BF4005-AFB0-4BF0-90AC-1B1D52F7E3CC}" destId="{CFE9BA1F-8709-40AC-BD3F-AAA80975ADBA}" srcOrd="0" destOrd="0" presId="urn:microsoft.com/office/officeart/2009/3/layout/HorizontalOrganizationChart"/>
    <dgm:cxn modelId="{A20B522A-AD0E-4B04-AE98-CAC5013E9650}" type="presParOf" srcId="{CFE9BA1F-8709-40AC-BD3F-AAA80975ADBA}" destId="{6D17084E-9AA1-40FD-A65A-2C86B02FDE01}" srcOrd="0" destOrd="0" presId="urn:microsoft.com/office/officeart/2009/3/layout/HorizontalOrganizationChart"/>
    <dgm:cxn modelId="{687AF523-B18A-4EA2-A757-A5A761765408}" type="presParOf" srcId="{CFE9BA1F-8709-40AC-BD3F-AAA80975ADBA}" destId="{49B8CDEA-99D7-4BEE-8F37-117D7BC515AD}" srcOrd="1" destOrd="0" presId="urn:microsoft.com/office/officeart/2009/3/layout/HorizontalOrganizationChart"/>
    <dgm:cxn modelId="{37F38FE0-A2A8-48F5-964A-A34FC1B7DBDE}" type="presParOf" srcId="{92BF4005-AFB0-4BF0-90AC-1B1D52F7E3CC}" destId="{E58D018C-4EF1-40D1-988F-6D2538452D8C}" srcOrd="1" destOrd="0" presId="urn:microsoft.com/office/officeart/2009/3/layout/HorizontalOrganizationChart"/>
    <dgm:cxn modelId="{615344CA-F1C1-45E3-ADD9-68EC5C59A568}" type="presParOf" srcId="{92BF4005-AFB0-4BF0-90AC-1B1D52F7E3CC}" destId="{A0087A1B-A3C5-42BF-A587-D03EB51E614E}" srcOrd="2" destOrd="0" presId="urn:microsoft.com/office/officeart/2009/3/layout/HorizontalOrganizationChart"/>
    <dgm:cxn modelId="{B1BB78A5-52DD-4EE2-B4D8-40DC326DF3DC}" type="presParOf" srcId="{0A9D4905-2C72-44AC-A0AB-BD430CAA32C5}" destId="{47028E73-D0A4-45D0-BEA3-A7CF12E7DEA5}" srcOrd="2" destOrd="0" presId="urn:microsoft.com/office/officeart/2009/3/layout/HorizontalOrganizationChart"/>
    <dgm:cxn modelId="{EBC6B064-1D67-4872-A3EC-2BF6DB000459}" type="presParOf" srcId="{0A9D4905-2C72-44AC-A0AB-BD430CAA32C5}" destId="{8AC5A37F-9D4E-4393-9326-FEF40EC2F99D}" srcOrd="3" destOrd="0" presId="urn:microsoft.com/office/officeart/2009/3/layout/HorizontalOrganizationChart"/>
    <dgm:cxn modelId="{A97CB742-E8D0-40D4-88E3-D372BAC69AB1}" type="presParOf" srcId="{8AC5A37F-9D4E-4393-9326-FEF40EC2F99D}" destId="{10774A57-285B-477C-A068-1E748D034496}" srcOrd="0" destOrd="0" presId="urn:microsoft.com/office/officeart/2009/3/layout/HorizontalOrganizationChart"/>
    <dgm:cxn modelId="{16B0DA45-74E0-45E9-9097-613A47E71387}" type="presParOf" srcId="{10774A57-285B-477C-A068-1E748D034496}" destId="{D553613B-CEF7-4B46-ADD8-C066DDA31C72}" srcOrd="0" destOrd="0" presId="urn:microsoft.com/office/officeart/2009/3/layout/HorizontalOrganizationChart"/>
    <dgm:cxn modelId="{2E0B139B-7806-4938-9068-04D05FCEFCE7}" type="presParOf" srcId="{10774A57-285B-477C-A068-1E748D034496}" destId="{F81622B9-6057-409B-AB6B-B9F8B218C20A}" srcOrd="1" destOrd="0" presId="urn:microsoft.com/office/officeart/2009/3/layout/HorizontalOrganizationChart"/>
    <dgm:cxn modelId="{D612E995-CB86-43D7-9287-B0CACA72EDC8}" type="presParOf" srcId="{8AC5A37F-9D4E-4393-9326-FEF40EC2F99D}" destId="{FF8AB137-70B7-4C03-AAE0-3AE243604ED3}" srcOrd="1" destOrd="0" presId="urn:microsoft.com/office/officeart/2009/3/layout/HorizontalOrganizationChart"/>
    <dgm:cxn modelId="{0F45F4DA-04BC-4460-8CBC-5349C63311C8}" type="presParOf" srcId="{8AC5A37F-9D4E-4393-9326-FEF40EC2F99D}" destId="{9B980E39-1E3F-4595-95FC-5FC7B4BDCA2C}" srcOrd="2" destOrd="0" presId="urn:microsoft.com/office/officeart/2009/3/layout/HorizontalOrganizationChart"/>
    <dgm:cxn modelId="{13E01CA8-E1D3-458A-B559-3421958DFF0F}" type="presParOf" srcId="{0A9D4905-2C72-44AC-A0AB-BD430CAA32C5}" destId="{0653F699-AA7C-4E1B-B062-02C11125AB55}" srcOrd="4" destOrd="0" presId="urn:microsoft.com/office/officeart/2009/3/layout/HorizontalOrganizationChart"/>
    <dgm:cxn modelId="{9FE69CD3-02DF-4772-887C-7B5BA38790AF}" type="presParOf" srcId="{0A9D4905-2C72-44AC-A0AB-BD430CAA32C5}" destId="{3A08A32C-90D1-435A-9A92-AFC6B8566790}" srcOrd="5" destOrd="0" presId="urn:microsoft.com/office/officeart/2009/3/layout/HorizontalOrganizationChart"/>
    <dgm:cxn modelId="{53F4D6E2-91D6-4B4C-BDFD-D552A63659C6}" type="presParOf" srcId="{3A08A32C-90D1-435A-9A92-AFC6B8566790}" destId="{1082214D-EFA2-46CA-99B5-A592EC4B8A6C}" srcOrd="0" destOrd="0" presId="urn:microsoft.com/office/officeart/2009/3/layout/HorizontalOrganizationChart"/>
    <dgm:cxn modelId="{9D0DAA9F-8D74-4986-AEE6-7973B17DA760}" type="presParOf" srcId="{1082214D-EFA2-46CA-99B5-A592EC4B8A6C}" destId="{4BBE8BC7-AEC8-4225-BEBA-6F9EAF322A29}" srcOrd="0" destOrd="0" presId="urn:microsoft.com/office/officeart/2009/3/layout/HorizontalOrganizationChart"/>
    <dgm:cxn modelId="{F6EC5F0A-D617-4C7B-AA4E-1A050059F3F2}" type="presParOf" srcId="{1082214D-EFA2-46CA-99B5-A592EC4B8A6C}" destId="{BE84EA6F-9827-4832-953F-D8AB738DD7BD}" srcOrd="1" destOrd="0" presId="urn:microsoft.com/office/officeart/2009/3/layout/HorizontalOrganizationChart"/>
    <dgm:cxn modelId="{344298A6-F87F-482A-85C2-0FACE07E8EC3}" type="presParOf" srcId="{3A08A32C-90D1-435A-9A92-AFC6B8566790}" destId="{97D1724F-8BFF-4D36-9293-75EB27782679}" srcOrd="1" destOrd="0" presId="urn:microsoft.com/office/officeart/2009/3/layout/HorizontalOrganizationChart"/>
    <dgm:cxn modelId="{02C13EE9-045E-48EB-ADAC-DED4EC67B3AA}" type="presParOf" srcId="{3A08A32C-90D1-435A-9A92-AFC6B8566790}" destId="{BE5E9E7E-B749-493B-9DF8-F5123CCFD35F}" srcOrd="2" destOrd="0" presId="urn:microsoft.com/office/officeart/2009/3/layout/HorizontalOrganizationChart"/>
    <dgm:cxn modelId="{EDE3471F-B151-4EB0-BDEC-FAD5F2E7FBA5}" type="presParOf" srcId="{0A9D4905-2C72-44AC-A0AB-BD430CAA32C5}" destId="{B17B4320-CB73-433C-86DB-FF61DF16C077}" srcOrd="6" destOrd="0" presId="urn:microsoft.com/office/officeart/2009/3/layout/HorizontalOrganizationChart"/>
    <dgm:cxn modelId="{21CAA316-BBF4-4768-9948-60FC8CC83CE6}" type="presParOf" srcId="{0A9D4905-2C72-44AC-A0AB-BD430CAA32C5}" destId="{6333B2D1-BCD2-4DFD-AB89-3A4B6012CFB4}" srcOrd="7" destOrd="0" presId="urn:microsoft.com/office/officeart/2009/3/layout/HorizontalOrganizationChart"/>
    <dgm:cxn modelId="{9E3A4435-D481-43FD-85FA-80806CE383E1}" type="presParOf" srcId="{6333B2D1-BCD2-4DFD-AB89-3A4B6012CFB4}" destId="{9F30E559-06DC-416F-A139-15A19B511661}" srcOrd="0" destOrd="0" presId="urn:microsoft.com/office/officeart/2009/3/layout/HorizontalOrganizationChart"/>
    <dgm:cxn modelId="{316AC297-4195-475D-B0DF-E4075F413A79}" type="presParOf" srcId="{9F30E559-06DC-416F-A139-15A19B511661}" destId="{D8D91C56-5B2A-4E9A-AC64-3BD937E27251}" srcOrd="0" destOrd="0" presId="urn:microsoft.com/office/officeart/2009/3/layout/HorizontalOrganizationChart"/>
    <dgm:cxn modelId="{8F78971B-9A0B-490A-8F30-55B7CF93AEA2}" type="presParOf" srcId="{9F30E559-06DC-416F-A139-15A19B511661}" destId="{7C361F17-AB94-4C64-BDC3-CE78862011C5}" srcOrd="1" destOrd="0" presId="urn:microsoft.com/office/officeart/2009/3/layout/HorizontalOrganizationChart"/>
    <dgm:cxn modelId="{63C2868C-0D55-474D-B839-D42AB7460150}" type="presParOf" srcId="{6333B2D1-BCD2-4DFD-AB89-3A4B6012CFB4}" destId="{D4822581-66F3-4F75-AD6B-E7C03B85E84E}" srcOrd="1" destOrd="0" presId="urn:microsoft.com/office/officeart/2009/3/layout/HorizontalOrganizationChart"/>
    <dgm:cxn modelId="{53378915-0568-4847-AE9F-CBCFD727D7E1}" type="presParOf" srcId="{6333B2D1-BCD2-4DFD-AB89-3A4B6012CFB4}" destId="{6F8B2540-6207-452E-A791-CBBDD73BC990}" srcOrd="2" destOrd="0" presId="urn:microsoft.com/office/officeart/2009/3/layout/HorizontalOrganizationChart"/>
    <dgm:cxn modelId="{909CA64C-F035-4326-BE6C-76F0AFA2A126}" type="presParOf" srcId="{0A9D4905-2C72-44AC-A0AB-BD430CAA32C5}" destId="{1B91B962-ED6F-4C50-B530-C6F59BFFA6C3}" srcOrd="8" destOrd="0" presId="urn:microsoft.com/office/officeart/2009/3/layout/HorizontalOrganizationChart"/>
    <dgm:cxn modelId="{94AE50EB-22C8-4610-9CE7-9C6FC8929CE0}" type="presParOf" srcId="{0A9D4905-2C72-44AC-A0AB-BD430CAA32C5}" destId="{D20CCE2B-28E3-4E78-97D4-E086C8B57399}" srcOrd="9" destOrd="0" presId="urn:microsoft.com/office/officeart/2009/3/layout/HorizontalOrganizationChart"/>
    <dgm:cxn modelId="{33049224-0AD4-4E19-A648-02BC997D2561}" type="presParOf" srcId="{D20CCE2B-28E3-4E78-97D4-E086C8B57399}" destId="{8E7B9556-82A6-4B8A-8BFD-892982AAA7D3}" srcOrd="0" destOrd="0" presId="urn:microsoft.com/office/officeart/2009/3/layout/HorizontalOrganizationChart"/>
    <dgm:cxn modelId="{BB261912-F9F6-4434-AFFC-945441A6CB94}" type="presParOf" srcId="{8E7B9556-82A6-4B8A-8BFD-892982AAA7D3}" destId="{BADB564D-1C43-4292-A085-02E90A53EA44}" srcOrd="0" destOrd="0" presId="urn:microsoft.com/office/officeart/2009/3/layout/HorizontalOrganizationChart"/>
    <dgm:cxn modelId="{B5AB06C2-648E-47B6-9AF8-BB8E3C74E10F}" type="presParOf" srcId="{8E7B9556-82A6-4B8A-8BFD-892982AAA7D3}" destId="{84BFACB3-985E-4BB0-9000-5A69B72CF4A4}" srcOrd="1" destOrd="0" presId="urn:microsoft.com/office/officeart/2009/3/layout/HorizontalOrganizationChart"/>
    <dgm:cxn modelId="{FC771560-7290-497B-B322-C8A2D0E21C6E}" type="presParOf" srcId="{D20CCE2B-28E3-4E78-97D4-E086C8B57399}" destId="{7A92B65E-9ED5-46B0-8064-7BF5D7292482}" srcOrd="1" destOrd="0" presId="urn:microsoft.com/office/officeart/2009/3/layout/HorizontalOrganizationChart"/>
    <dgm:cxn modelId="{17C3BF14-3D2B-48EB-9887-11AB3A3E1583}" type="presParOf" srcId="{D20CCE2B-28E3-4E78-97D4-E086C8B57399}" destId="{E8F64D35-5B87-412B-AEC7-504E979D2F61}" srcOrd="2" destOrd="0" presId="urn:microsoft.com/office/officeart/2009/3/layout/HorizontalOrganizationChart"/>
    <dgm:cxn modelId="{9404E4B8-C21F-4C21-8758-59A4A2DFFD9C}" type="presParOf" srcId="{0A9D4905-2C72-44AC-A0AB-BD430CAA32C5}" destId="{EEC9E718-890A-4E0D-A245-17E432F9107C}" srcOrd="10" destOrd="0" presId="urn:microsoft.com/office/officeart/2009/3/layout/HorizontalOrganizationChart"/>
    <dgm:cxn modelId="{D62A73F7-EBD0-4A42-9E67-8CD732CB7722}" type="presParOf" srcId="{0A9D4905-2C72-44AC-A0AB-BD430CAA32C5}" destId="{C5125874-6742-4F64-80D2-2C5C134ACD5E}" srcOrd="11" destOrd="0" presId="urn:microsoft.com/office/officeart/2009/3/layout/HorizontalOrganizationChart"/>
    <dgm:cxn modelId="{A5333573-927F-4789-99C6-5BAFA28B16B8}" type="presParOf" srcId="{C5125874-6742-4F64-80D2-2C5C134ACD5E}" destId="{9C6A9870-F01D-4B3F-A323-4B43EA7D340A}" srcOrd="0" destOrd="0" presId="urn:microsoft.com/office/officeart/2009/3/layout/HorizontalOrganizationChart"/>
    <dgm:cxn modelId="{2D231858-616F-4B8F-A35A-3C40830C9E43}" type="presParOf" srcId="{9C6A9870-F01D-4B3F-A323-4B43EA7D340A}" destId="{6CFD077E-3EEF-4489-919A-70B1706FFDAC}" srcOrd="0" destOrd="0" presId="urn:microsoft.com/office/officeart/2009/3/layout/HorizontalOrganizationChart"/>
    <dgm:cxn modelId="{C6CD6243-3AF0-4CE5-BFDB-9424E8CB7052}" type="presParOf" srcId="{9C6A9870-F01D-4B3F-A323-4B43EA7D340A}" destId="{A8599B69-5D66-4E1C-B6B9-DA3A8A2F5128}" srcOrd="1" destOrd="0" presId="urn:microsoft.com/office/officeart/2009/3/layout/HorizontalOrganizationChart"/>
    <dgm:cxn modelId="{E1F8C0EA-FF30-4C58-AE11-4BFA3DE7533D}" type="presParOf" srcId="{C5125874-6742-4F64-80D2-2C5C134ACD5E}" destId="{3D285E51-40C8-4579-8740-8C9F4B461D32}" srcOrd="1" destOrd="0" presId="urn:microsoft.com/office/officeart/2009/3/layout/HorizontalOrganizationChart"/>
    <dgm:cxn modelId="{A64608C2-17A8-436A-940E-24457B85D0B0}" type="presParOf" srcId="{C5125874-6742-4F64-80D2-2C5C134ACD5E}" destId="{1C911777-5478-45EB-B372-1929F16233F7}" srcOrd="2" destOrd="0" presId="urn:microsoft.com/office/officeart/2009/3/layout/HorizontalOrganizationChart"/>
    <dgm:cxn modelId="{F098942F-759E-421F-B771-9204A35F4C61}" type="presParOf" srcId="{0A9D4905-2C72-44AC-A0AB-BD430CAA32C5}" destId="{F83998B4-703C-4CBD-93DE-C32DF85E8AE8}" srcOrd="12" destOrd="0" presId="urn:microsoft.com/office/officeart/2009/3/layout/HorizontalOrganizationChart"/>
    <dgm:cxn modelId="{4644F2E7-0FB7-4382-8114-571D2792950C}" type="presParOf" srcId="{0A9D4905-2C72-44AC-A0AB-BD430CAA32C5}" destId="{E8E34883-8F74-4821-8881-B5B8DE1227CA}" srcOrd="13" destOrd="0" presId="urn:microsoft.com/office/officeart/2009/3/layout/HorizontalOrganizationChart"/>
    <dgm:cxn modelId="{3A3BB49F-2AAC-4FD3-B41A-B95EFCB37DB5}" type="presParOf" srcId="{E8E34883-8F74-4821-8881-B5B8DE1227CA}" destId="{EE54B031-9CB5-44C2-9139-7AED9E5DAC0E}" srcOrd="0" destOrd="0" presId="urn:microsoft.com/office/officeart/2009/3/layout/HorizontalOrganizationChart"/>
    <dgm:cxn modelId="{1E30E3A3-86D1-4553-AFF9-86371725F1A4}" type="presParOf" srcId="{EE54B031-9CB5-44C2-9139-7AED9E5DAC0E}" destId="{1AB9648D-2BD4-43CC-9BA2-C54EDFB727A9}" srcOrd="0" destOrd="0" presId="urn:microsoft.com/office/officeart/2009/3/layout/HorizontalOrganizationChart"/>
    <dgm:cxn modelId="{61462E61-4153-47AE-BAC9-91C2C6353D33}" type="presParOf" srcId="{EE54B031-9CB5-44C2-9139-7AED9E5DAC0E}" destId="{B5A3DE05-4F2B-4B1A-AF5B-F58467A40F78}" srcOrd="1" destOrd="0" presId="urn:microsoft.com/office/officeart/2009/3/layout/HorizontalOrganizationChart"/>
    <dgm:cxn modelId="{C25154A2-3253-49C3-B512-39A1DEF75F7B}" type="presParOf" srcId="{E8E34883-8F74-4821-8881-B5B8DE1227CA}" destId="{0F3861FF-6CDF-4CF1-8739-8BB86C76027C}" srcOrd="1" destOrd="0" presId="urn:microsoft.com/office/officeart/2009/3/layout/HorizontalOrganizationChart"/>
    <dgm:cxn modelId="{EE1A7636-9F74-4C91-9A50-4964871E8922}" type="presParOf" srcId="{E8E34883-8F74-4821-8881-B5B8DE1227CA}" destId="{1EA30769-E66B-49BF-96B8-C3BB1AAE68C1}" srcOrd="2" destOrd="0" presId="urn:microsoft.com/office/officeart/2009/3/layout/HorizontalOrganizationChart"/>
    <dgm:cxn modelId="{2C7B9112-FF22-48E6-9976-2805E89A30DD}" type="presParOf" srcId="{0A9D4905-2C72-44AC-A0AB-BD430CAA32C5}" destId="{8C9C110B-EA85-4127-89FC-E1FCCB43F5A8}" srcOrd="14" destOrd="0" presId="urn:microsoft.com/office/officeart/2009/3/layout/HorizontalOrganizationChart"/>
    <dgm:cxn modelId="{52369F5D-3B6B-45C7-97A3-9E9070658DFE}" type="presParOf" srcId="{0A9D4905-2C72-44AC-A0AB-BD430CAA32C5}" destId="{9E08A63F-3E83-4A1E-81A6-FAC15AC3D24B}" srcOrd="15" destOrd="0" presId="urn:microsoft.com/office/officeart/2009/3/layout/HorizontalOrganizationChart"/>
    <dgm:cxn modelId="{D20D4932-5EF2-4BE1-8BCE-F18655487929}" type="presParOf" srcId="{9E08A63F-3E83-4A1E-81A6-FAC15AC3D24B}" destId="{B6BE9CAB-1830-4896-84A9-C58D6FE544D2}" srcOrd="0" destOrd="0" presId="urn:microsoft.com/office/officeart/2009/3/layout/HorizontalOrganizationChart"/>
    <dgm:cxn modelId="{D330356E-8123-4358-98CD-A2D143224644}" type="presParOf" srcId="{B6BE9CAB-1830-4896-84A9-C58D6FE544D2}" destId="{737635E7-496F-45DA-AE12-D82589EBC9AB}" srcOrd="0" destOrd="0" presId="urn:microsoft.com/office/officeart/2009/3/layout/HorizontalOrganizationChart"/>
    <dgm:cxn modelId="{6687840A-3491-44A3-9298-B210A3E87113}" type="presParOf" srcId="{B6BE9CAB-1830-4896-84A9-C58D6FE544D2}" destId="{140D42C5-4436-4133-9305-D37002C6DE4F}" srcOrd="1" destOrd="0" presId="urn:microsoft.com/office/officeart/2009/3/layout/HorizontalOrganizationChart"/>
    <dgm:cxn modelId="{F74A54E2-AF20-43A3-8A58-E67CF0320098}" type="presParOf" srcId="{9E08A63F-3E83-4A1E-81A6-FAC15AC3D24B}" destId="{46A0989A-C475-41E5-95E5-5466A9483902}" srcOrd="1" destOrd="0" presId="urn:microsoft.com/office/officeart/2009/3/layout/HorizontalOrganizationChart"/>
    <dgm:cxn modelId="{4F96D4C5-3300-4124-8A61-F0F9B3F9BA4A}" type="presParOf" srcId="{9E08A63F-3E83-4A1E-81A6-FAC15AC3D24B}" destId="{94E2E08C-668A-402B-BA3B-F825B49062FF}" srcOrd="2" destOrd="0" presId="urn:microsoft.com/office/officeart/2009/3/layout/HorizontalOrganizationChart"/>
    <dgm:cxn modelId="{7D6D66BA-E8C1-4CA9-BA3D-96C9263F2593}" type="presParOf" srcId="{0A9D4905-2C72-44AC-A0AB-BD430CAA32C5}" destId="{67ADB2C9-6211-4A1C-8E96-5037CDA3FF10}" srcOrd="16" destOrd="0" presId="urn:microsoft.com/office/officeart/2009/3/layout/HorizontalOrganizationChart"/>
    <dgm:cxn modelId="{5C221189-87BA-4FFE-B446-203C3678375F}" type="presParOf" srcId="{0A9D4905-2C72-44AC-A0AB-BD430CAA32C5}" destId="{FCAB7971-D56B-48A7-8179-DA385B325438}" srcOrd="17" destOrd="0" presId="urn:microsoft.com/office/officeart/2009/3/layout/HorizontalOrganizationChart"/>
    <dgm:cxn modelId="{34B8862D-5EAE-478A-A27A-191813430A5E}" type="presParOf" srcId="{FCAB7971-D56B-48A7-8179-DA385B325438}" destId="{AC1B4661-1099-4D65-B317-7D04FE481811}" srcOrd="0" destOrd="0" presId="urn:microsoft.com/office/officeart/2009/3/layout/HorizontalOrganizationChart"/>
    <dgm:cxn modelId="{E99A48A6-E3BE-4BC6-93DA-11116FF8B217}" type="presParOf" srcId="{AC1B4661-1099-4D65-B317-7D04FE481811}" destId="{BA7B2BBF-2524-4F40-909B-69FE87ECF3C9}" srcOrd="0" destOrd="0" presId="urn:microsoft.com/office/officeart/2009/3/layout/HorizontalOrganizationChart"/>
    <dgm:cxn modelId="{4B4F8D9A-F6D4-4986-A735-A0711AFD3FA3}" type="presParOf" srcId="{AC1B4661-1099-4D65-B317-7D04FE481811}" destId="{EBB1BF33-E6EF-4596-94BE-FDD61E8B8A70}" srcOrd="1" destOrd="0" presId="urn:microsoft.com/office/officeart/2009/3/layout/HorizontalOrganizationChart"/>
    <dgm:cxn modelId="{1277A81B-B513-4315-B9E5-7D746426500B}" type="presParOf" srcId="{FCAB7971-D56B-48A7-8179-DA385B325438}" destId="{BDFB7FBA-7F60-4679-9DE5-69F8E0F21904}" srcOrd="1" destOrd="0" presId="urn:microsoft.com/office/officeart/2009/3/layout/HorizontalOrganizationChart"/>
    <dgm:cxn modelId="{EA795DE3-5D0A-441A-8206-37565B6EA7A9}" type="presParOf" srcId="{FCAB7971-D56B-48A7-8179-DA385B325438}" destId="{D749376D-5731-47C3-B67F-880F9E28A98B}" srcOrd="2" destOrd="0" presId="urn:microsoft.com/office/officeart/2009/3/layout/HorizontalOrganizationChart"/>
    <dgm:cxn modelId="{33945D7B-42A9-499A-8343-C918C8AA8AEA}" type="presParOf" srcId="{BDBF57D7-5497-4E04-9258-33C869E5C039}" destId="{E80DDA4A-971D-42E7-8963-51DF03B6268A}" srcOrd="2" destOrd="0" presId="urn:microsoft.com/office/officeart/2009/3/layout/HorizontalOrganizationChart"/>
    <dgm:cxn modelId="{D9C5F4A0-DD53-4221-9DEF-54F105194216}" type="presParOf" srcId="{ED074165-EBBD-4FB2-8B12-B1978A78EA82}" destId="{113C5748-38FC-4EFB-BAE1-96A97C23F765}" srcOrd="16" destOrd="0" presId="urn:microsoft.com/office/officeart/2009/3/layout/HorizontalOrganizationChart"/>
    <dgm:cxn modelId="{51C712E2-DEB0-4C63-9C85-25CF4E1061D1}" type="presParOf" srcId="{ED074165-EBBD-4FB2-8B12-B1978A78EA82}" destId="{FD09DF08-6155-4672-A742-95BD0EF3A1CF}" srcOrd="17" destOrd="0" presId="urn:microsoft.com/office/officeart/2009/3/layout/HorizontalOrganizationChart"/>
    <dgm:cxn modelId="{268F1F58-00A2-4268-BD66-AC33B2C57072}" type="presParOf" srcId="{FD09DF08-6155-4672-A742-95BD0EF3A1CF}" destId="{97A29FD4-8ED4-477E-923A-161594F31FFD}" srcOrd="0" destOrd="0" presId="urn:microsoft.com/office/officeart/2009/3/layout/HorizontalOrganizationChart"/>
    <dgm:cxn modelId="{4107825E-D6D4-460E-98BD-342716A1EC09}" type="presParOf" srcId="{97A29FD4-8ED4-477E-923A-161594F31FFD}" destId="{AE02685C-838B-4B00-83EB-32BB97CEB824}" srcOrd="0" destOrd="0" presId="urn:microsoft.com/office/officeart/2009/3/layout/HorizontalOrganizationChart"/>
    <dgm:cxn modelId="{313C7863-8710-4969-996E-0441248B3344}" type="presParOf" srcId="{97A29FD4-8ED4-477E-923A-161594F31FFD}" destId="{FEC32502-6CFD-49E3-9430-67F582AC7854}" srcOrd="1" destOrd="0" presId="urn:microsoft.com/office/officeart/2009/3/layout/HorizontalOrganizationChart"/>
    <dgm:cxn modelId="{2FF1DAD4-CD72-4085-8227-E90B0475CEA9}" type="presParOf" srcId="{FD09DF08-6155-4672-A742-95BD0EF3A1CF}" destId="{FF8EC590-2DD5-4A92-90CB-798B44F45DC0}" srcOrd="1" destOrd="0" presId="urn:microsoft.com/office/officeart/2009/3/layout/HorizontalOrganizationChart"/>
    <dgm:cxn modelId="{F21F97FA-C747-4316-9AC9-90283221600A}" type="presParOf" srcId="{FD09DF08-6155-4672-A742-95BD0EF3A1CF}" destId="{4EE39DE8-BFFF-48E9-A861-7E1D99AD8F27}" srcOrd="2" destOrd="0" presId="urn:microsoft.com/office/officeart/2009/3/layout/HorizontalOrganizationChart"/>
    <dgm:cxn modelId="{AE9A08C5-8558-4916-8BEF-A965E5A66A1B}" type="presParOf" srcId="{ED074165-EBBD-4FB2-8B12-B1978A78EA82}" destId="{41C6E244-41B7-47A4-A840-24661E109E02}" srcOrd="18" destOrd="0" presId="urn:microsoft.com/office/officeart/2009/3/layout/HorizontalOrganizationChart"/>
    <dgm:cxn modelId="{064DF20F-0A91-412D-8E22-56AD1C07DA57}" type="presParOf" srcId="{ED074165-EBBD-4FB2-8B12-B1978A78EA82}" destId="{E6223112-32AC-43AF-AFC0-BB5B9BEFD0D7}" srcOrd="19" destOrd="0" presId="urn:microsoft.com/office/officeart/2009/3/layout/HorizontalOrganizationChart"/>
    <dgm:cxn modelId="{B75DB800-0BEB-415E-9CDE-97FE911E1402}" type="presParOf" srcId="{E6223112-32AC-43AF-AFC0-BB5B9BEFD0D7}" destId="{CA1A96DD-9B40-4A1B-9597-9CFF5CA67722}" srcOrd="0" destOrd="0" presId="urn:microsoft.com/office/officeart/2009/3/layout/HorizontalOrganizationChart"/>
    <dgm:cxn modelId="{43116C69-6D3F-4C61-947F-9963404A80B7}" type="presParOf" srcId="{CA1A96DD-9B40-4A1B-9597-9CFF5CA67722}" destId="{6C7CE5DC-DB09-42C5-8E2F-38682E64E1BF}" srcOrd="0" destOrd="0" presId="urn:microsoft.com/office/officeart/2009/3/layout/HorizontalOrganizationChart"/>
    <dgm:cxn modelId="{A1F5797A-A5EB-4AFE-8C7C-FF543C7A8F35}" type="presParOf" srcId="{CA1A96DD-9B40-4A1B-9597-9CFF5CA67722}" destId="{3DCF8495-E6E3-4533-809B-96F7523BB13B}" srcOrd="1" destOrd="0" presId="urn:microsoft.com/office/officeart/2009/3/layout/HorizontalOrganizationChart"/>
    <dgm:cxn modelId="{DF94D0C2-E816-436F-ADF1-FC9773A5F653}" type="presParOf" srcId="{E6223112-32AC-43AF-AFC0-BB5B9BEFD0D7}" destId="{8EA330D3-3AC3-44F2-B1DD-F7BA195BA481}" srcOrd="1" destOrd="0" presId="urn:microsoft.com/office/officeart/2009/3/layout/HorizontalOrganizationChart"/>
    <dgm:cxn modelId="{8A8F80BA-0058-4F90-B130-44C47B9666E6}" type="presParOf" srcId="{E6223112-32AC-43AF-AFC0-BB5B9BEFD0D7}" destId="{DBC18219-F4F9-451B-A996-15B1637C5CD0}" srcOrd="2" destOrd="0" presId="urn:microsoft.com/office/officeart/2009/3/layout/HorizontalOrganizationChart"/>
    <dgm:cxn modelId="{2814E57F-A332-475C-BE59-5CE9A4ED21DD}" type="presParOf" srcId="{ED074165-EBBD-4FB2-8B12-B1978A78EA82}" destId="{DA52FC13-EF19-4DBA-92E4-D57A6A8E6C38}" srcOrd="20" destOrd="0" presId="urn:microsoft.com/office/officeart/2009/3/layout/HorizontalOrganizationChart"/>
    <dgm:cxn modelId="{5CD78B02-7FCD-4ABB-9689-E6EC9473BC6C}" type="presParOf" srcId="{ED074165-EBBD-4FB2-8B12-B1978A78EA82}" destId="{FFEBFE3D-4C55-4BEC-AB48-8079A4B035C5}" srcOrd="21" destOrd="0" presId="urn:microsoft.com/office/officeart/2009/3/layout/HorizontalOrganizationChart"/>
    <dgm:cxn modelId="{8F2CAACA-A047-4900-8521-3FE8B720F0B5}" type="presParOf" srcId="{FFEBFE3D-4C55-4BEC-AB48-8079A4B035C5}" destId="{1AC9109F-B7A3-4D91-9197-92A491F06272}" srcOrd="0" destOrd="0" presId="urn:microsoft.com/office/officeart/2009/3/layout/HorizontalOrganizationChart"/>
    <dgm:cxn modelId="{FDF4ADBE-40BC-4B9D-A758-5EE48C12C4FE}" type="presParOf" srcId="{1AC9109F-B7A3-4D91-9197-92A491F06272}" destId="{F7137988-0730-45F2-8A25-6B1F3C4697F0}" srcOrd="0" destOrd="0" presId="urn:microsoft.com/office/officeart/2009/3/layout/HorizontalOrganizationChart"/>
    <dgm:cxn modelId="{A1C3DF3E-1DA5-4223-84A9-CB3C70A746B4}" type="presParOf" srcId="{1AC9109F-B7A3-4D91-9197-92A491F06272}" destId="{A9E985FB-FBDA-4BC5-9F0D-A81FE340CFDB}" srcOrd="1" destOrd="0" presId="urn:microsoft.com/office/officeart/2009/3/layout/HorizontalOrganizationChart"/>
    <dgm:cxn modelId="{9C6336FF-6259-42DF-801C-DE4709C66E93}" type="presParOf" srcId="{FFEBFE3D-4C55-4BEC-AB48-8079A4B035C5}" destId="{F7128E17-AFAF-40FD-9B0C-E1F2AB7BA3BD}" srcOrd="1" destOrd="0" presId="urn:microsoft.com/office/officeart/2009/3/layout/HorizontalOrganizationChart"/>
    <dgm:cxn modelId="{581CDF62-13A4-47C5-9D39-B27E690D8F6B}" type="presParOf" srcId="{FFEBFE3D-4C55-4BEC-AB48-8079A4B035C5}" destId="{4F267969-25DE-4379-B86F-97E716F33E96}" srcOrd="2" destOrd="0" presId="urn:microsoft.com/office/officeart/2009/3/layout/HorizontalOrganizationChart"/>
    <dgm:cxn modelId="{AE51823D-BAF7-41FF-B4D4-18A69BBE7F45}" type="presParOf" srcId="{ED074165-EBBD-4FB2-8B12-B1978A78EA82}" destId="{C06A54F5-321C-4122-8CB6-5DD8ADEC8626}" srcOrd="22" destOrd="0" presId="urn:microsoft.com/office/officeart/2009/3/layout/HorizontalOrganizationChart"/>
    <dgm:cxn modelId="{9EFC5B7D-7668-4EDB-8A2B-EF064F511DD5}" type="presParOf" srcId="{ED074165-EBBD-4FB2-8B12-B1978A78EA82}" destId="{37C83CE3-332D-4798-A56A-9814326681A3}" srcOrd="23" destOrd="0" presId="urn:microsoft.com/office/officeart/2009/3/layout/HorizontalOrganizationChart"/>
    <dgm:cxn modelId="{0555C82C-5299-41CE-A05C-BCEC2281EA89}" type="presParOf" srcId="{37C83CE3-332D-4798-A56A-9814326681A3}" destId="{3EBEF56A-2FF8-494B-83B3-CCFF80500781}" srcOrd="0" destOrd="0" presId="urn:microsoft.com/office/officeart/2009/3/layout/HorizontalOrganizationChart"/>
    <dgm:cxn modelId="{FB480151-4EF5-4E16-90F0-D10140A812AD}" type="presParOf" srcId="{3EBEF56A-2FF8-494B-83B3-CCFF80500781}" destId="{DD02B18C-FB42-4F54-AB9F-05CCFBE2449A}" srcOrd="0" destOrd="0" presId="urn:microsoft.com/office/officeart/2009/3/layout/HorizontalOrganizationChart"/>
    <dgm:cxn modelId="{008756DB-238D-4794-BA5A-15E92BD4C510}" type="presParOf" srcId="{3EBEF56A-2FF8-494B-83B3-CCFF80500781}" destId="{436F4EEB-03FF-42BD-8606-8F71CA880430}" srcOrd="1" destOrd="0" presId="urn:microsoft.com/office/officeart/2009/3/layout/HorizontalOrganizationChart"/>
    <dgm:cxn modelId="{561A16AC-25AC-4C6B-9289-4522EF9502A7}" type="presParOf" srcId="{37C83CE3-332D-4798-A56A-9814326681A3}" destId="{279C84DB-F92D-42D0-971F-D8893072D0DD}" srcOrd="1" destOrd="0" presId="urn:microsoft.com/office/officeart/2009/3/layout/HorizontalOrganizationChart"/>
    <dgm:cxn modelId="{556C1D4E-620D-4D09-B18D-75E7524DD910}" type="presParOf" srcId="{37C83CE3-332D-4798-A56A-9814326681A3}" destId="{2443AEDE-4ED3-4800-9208-06F419CF41E2}" srcOrd="2" destOrd="0" presId="urn:microsoft.com/office/officeart/2009/3/layout/HorizontalOrganizationChart"/>
    <dgm:cxn modelId="{2748F12C-5B0B-4DD1-A672-0871CDDC8769}" type="presParOf" srcId="{ED074165-EBBD-4FB2-8B12-B1978A78EA82}" destId="{7D896132-0FFD-4B45-BC55-CE83703BEA7F}" srcOrd="24" destOrd="0" presId="urn:microsoft.com/office/officeart/2009/3/layout/HorizontalOrganizationChart"/>
    <dgm:cxn modelId="{84361EDA-6A11-4B02-B3C3-6EEBFB7A0600}" type="presParOf" srcId="{ED074165-EBBD-4FB2-8B12-B1978A78EA82}" destId="{6CE5F7D0-F2E0-482F-8790-88870A5EC8D8}" srcOrd="25" destOrd="0" presId="urn:microsoft.com/office/officeart/2009/3/layout/HorizontalOrganizationChart"/>
    <dgm:cxn modelId="{1301274F-7F4B-45B1-968B-988B85A07FAF}" type="presParOf" srcId="{6CE5F7D0-F2E0-482F-8790-88870A5EC8D8}" destId="{013229B2-F6A0-46BC-8CC6-3794EC90C360}" srcOrd="0" destOrd="0" presId="urn:microsoft.com/office/officeart/2009/3/layout/HorizontalOrganizationChart"/>
    <dgm:cxn modelId="{12F2968A-8179-45F5-91BD-9D589524406A}" type="presParOf" srcId="{013229B2-F6A0-46BC-8CC6-3794EC90C360}" destId="{7E97F8D8-C2E5-421C-9A2E-5AF1FE26B258}" srcOrd="0" destOrd="0" presId="urn:microsoft.com/office/officeart/2009/3/layout/HorizontalOrganizationChart"/>
    <dgm:cxn modelId="{23D440D9-9BAC-448B-A4AD-E486679EC202}" type="presParOf" srcId="{013229B2-F6A0-46BC-8CC6-3794EC90C360}" destId="{30C87731-3202-4EA6-B88D-14C328372016}" srcOrd="1" destOrd="0" presId="urn:microsoft.com/office/officeart/2009/3/layout/HorizontalOrganizationChart"/>
    <dgm:cxn modelId="{8145CF43-6BC3-4EC2-A266-B6CD434135DF}" type="presParOf" srcId="{6CE5F7D0-F2E0-482F-8790-88870A5EC8D8}" destId="{0F427158-8B00-4384-80CC-F9075D9EA643}" srcOrd="1" destOrd="0" presId="urn:microsoft.com/office/officeart/2009/3/layout/HorizontalOrganizationChart"/>
    <dgm:cxn modelId="{1207A07D-2F85-4D4C-B5A0-A9C893D583B6}" type="presParOf" srcId="{6CE5F7D0-F2E0-482F-8790-88870A5EC8D8}" destId="{06EAD6C3-5E36-460B-AF53-A631F98F7699}" srcOrd="2" destOrd="0" presId="urn:microsoft.com/office/officeart/2009/3/layout/HorizontalOrganizationChart"/>
    <dgm:cxn modelId="{AE25279D-E2EA-4A71-9761-8C3AC64F7C30}" type="presParOf" srcId="{ED074165-EBBD-4FB2-8B12-B1978A78EA82}" destId="{589ED230-B089-477A-9290-FBBB0DD3CAD6}" srcOrd="26" destOrd="0" presId="urn:microsoft.com/office/officeart/2009/3/layout/HorizontalOrganizationChart"/>
    <dgm:cxn modelId="{A47356ED-7DD9-4FF8-ACFF-DC3B521B918B}" type="presParOf" srcId="{ED074165-EBBD-4FB2-8B12-B1978A78EA82}" destId="{21587782-9228-4CFC-81B8-42512B1EB419}" srcOrd="27" destOrd="0" presId="urn:microsoft.com/office/officeart/2009/3/layout/HorizontalOrganizationChart"/>
    <dgm:cxn modelId="{C889191B-726B-430F-AA54-BED16F2D4779}" type="presParOf" srcId="{21587782-9228-4CFC-81B8-42512B1EB419}" destId="{015D3728-4059-4E1C-AFF9-9A64E4A21615}" srcOrd="0" destOrd="0" presId="urn:microsoft.com/office/officeart/2009/3/layout/HorizontalOrganizationChart"/>
    <dgm:cxn modelId="{771F1675-048D-4E98-9517-DC602706C821}" type="presParOf" srcId="{015D3728-4059-4E1C-AFF9-9A64E4A21615}" destId="{A9BE6D22-A04F-403D-BF7A-099EF926F6AA}" srcOrd="0" destOrd="0" presId="urn:microsoft.com/office/officeart/2009/3/layout/HorizontalOrganizationChart"/>
    <dgm:cxn modelId="{0883C92C-ECB4-4781-88BF-54FA5D97D2D0}" type="presParOf" srcId="{015D3728-4059-4E1C-AFF9-9A64E4A21615}" destId="{8C1876FB-E444-4D2A-87A3-F8A665629087}" srcOrd="1" destOrd="0" presId="urn:microsoft.com/office/officeart/2009/3/layout/HorizontalOrganizationChart"/>
    <dgm:cxn modelId="{8F1863F6-127E-44DA-9A7B-9E821FDCDB61}" type="presParOf" srcId="{21587782-9228-4CFC-81B8-42512B1EB419}" destId="{9BA19972-173D-40C9-B5C7-6B5ACC1DB235}" srcOrd="1" destOrd="0" presId="urn:microsoft.com/office/officeart/2009/3/layout/HorizontalOrganizationChart"/>
    <dgm:cxn modelId="{2074B5FF-A274-4FE1-8E77-BFAEB0D18A34}" type="presParOf" srcId="{9BA19972-173D-40C9-B5C7-6B5ACC1DB235}" destId="{9307332D-307B-46E1-8C27-A6A841651455}" srcOrd="0" destOrd="0" presId="urn:microsoft.com/office/officeart/2009/3/layout/HorizontalOrganizationChart"/>
    <dgm:cxn modelId="{7F9EE666-C64A-4EAB-8CF5-D914AF275FDB}" type="presParOf" srcId="{9BA19972-173D-40C9-B5C7-6B5ACC1DB235}" destId="{750494F7-2BD9-441F-999C-A1E37C689BF1}" srcOrd="1" destOrd="0" presId="urn:microsoft.com/office/officeart/2009/3/layout/HorizontalOrganizationChart"/>
    <dgm:cxn modelId="{CD55D386-84FB-485B-8DB7-52643C960B86}" type="presParOf" srcId="{750494F7-2BD9-441F-999C-A1E37C689BF1}" destId="{6AF0B6B6-02FE-4FA0-A503-60E6114BDEE3}" srcOrd="0" destOrd="0" presId="urn:microsoft.com/office/officeart/2009/3/layout/HorizontalOrganizationChart"/>
    <dgm:cxn modelId="{A683EA28-D0F6-4BC5-9060-2A974A272081}" type="presParOf" srcId="{6AF0B6B6-02FE-4FA0-A503-60E6114BDEE3}" destId="{8B874FAE-E02F-421E-BEC2-71956ECC97F7}" srcOrd="0" destOrd="0" presId="urn:microsoft.com/office/officeart/2009/3/layout/HorizontalOrganizationChart"/>
    <dgm:cxn modelId="{E1C27527-9936-4431-8C57-389C32FA41F3}" type="presParOf" srcId="{6AF0B6B6-02FE-4FA0-A503-60E6114BDEE3}" destId="{ADAA3F10-E264-486C-A266-D759C2639AD4}" srcOrd="1" destOrd="0" presId="urn:microsoft.com/office/officeart/2009/3/layout/HorizontalOrganizationChart"/>
    <dgm:cxn modelId="{BCDA2039-EBC5-432A-BFF6-56C9358532FC}" type="presParOf" srcId="{750494F7-2BD9-441F-999C-A1E37C689BF1}" destId="{685405F4-BC57-47CD-9784-A790B371BAFE}" srcOrd="1" destOrd="0" presId="urn:microsoft.com/office/officeart/2009/3/layout/HorizontalOrganizationChart"/>
    <dgm:cxn modelId="{F2929AA2-DA3B-4961-BC2A-871BCB091A18}" type="presParOf" srcId="{750494F7-2BD9-441F-999C-A1E37C689BF1}" destId="{17C55EF0-FCF7-46CD-B6E0-AA497322E11C}" srcOrd="2" destOrd="0" presId="urn:microsoft.com/office/officeart/2009/3/layout/HorizontalOrganizationChart"/>
    <dgm:cxn modelId="{F73486B1-25A7-4E57-818A-91AE74A1FB95}" type="presParOf" srcId="{9BA19972-173D-40C9-B5C7-6B5ACC1DB235}" destId="{663AEA56-1984-44FF-B2D4-189D0BA44CDC}" srcOrd="2" destOrd="0" presId="urn:microsoft.com/office/officeart/2009/3/layout/HorizontalOrganizationChart"/>
    <dgm:cxn modelId="{9D6D8C08-3134-4BA0-BFA6-3322FDE3CA92}" type="presParOf" srcId="{9BA19972-173D-40C9-B5C7-6B5ACC1DB235}" destId="{96701D4C-70CB-42B0-8BE7-C479AA0EE610}" srcOrd="3" destOrd="0" presId="urn:microsoft.com/office/officeart/2009/3/layout/HorizontalOrganizationChart"/>
    <dgm:cxn modelId="{025816E9-FB12-45FE-A2A9-A429E3C979A8}" type="presParOf" srcId="{96701D4C-70CB-42B0-8BE7-C479AA0EE610}" destId="{BAE07501-C334-4B01-BA59-3322B738E4E6}" srcOrd="0" destOrd="0" presId="urn:microsoft.com/office/officeart/2009/3/layout/HorizontalOrganizationChart"/>
    <dgm:cxn modelId="{D0B6BD6C-921C-4420-8B07-F35C2D3E2331}" type="presParOf" srcId="{BAE07501-C334-4B01-BA59-3322B738E4E6}" destId="{55DB3BE5-0520-4E59-82F3-CCDBE2028819}" srcOrd="0" destOrd="0" presId="urn:microsoft.com/office/officeart/2009/3/layout/HorizontalOrganizationChart"/>
    <dgm:cxn modelId="{4C00F614-E0BD-49D5-96FC-92F3AFD61C62}" type="presParOf" srcId="{BAE07501-C334-4B01-BA59-3322B738E4E6}" destId="{B0F666A2-8715-4F26-9CDC-BC3BEDB7CAA9}" srcOrd="1" destOrd="0" presId="urn:microsoft.com/office/officeart/2009/3/layout/HorizontalOrganizationChart"/>
    <dgm:cxn modelId="{059CE698-1AB0-4F3D-9050-A5BC36B67948}" type="presParOf" srcId="{96701D4C-70CB-42B0-8BE7-C479AA0EE610}" destId="{DA674B6C-F711-406C-949D-128D98F419D1}" srcOrd="1" destOrd="0" presId="urn:microsoft.com/office/officeart/2009/3/layout/HorizontalOrganizationChart"/>
    <dgm:cxn modelId="{7C7E7613-75E9-460F-86EC-D6EC66BB1B54}" type="presParOf" srcId="{96701D4C-70CB-42B0-8BE7-C479AA0EE610}" destId="{2CCA42D1-B763-4C4E-AF40-B38668751426}" srcOrd="2" destOrd="0" presId="urn:microsoft.com/office/officeart/2009/3/layout/HorizontalOrganizationChart"/>
    <dgm:cxn modelId="{3B528950-FA88-40B2-836B-1AFE2D71EEED}" type="presParOf" srcId="{9BA19972-173D-40C9-B5C7-6B5ACC1DB235}" destId="{F520FD84-C3CF-4C42-AB21-36EA35FF306B}" srcOrd="4" destOrd="0" presId="urn:microsoft.com/office/officeart/2009/3/layout/HorizontalOrganizationChart"/>
    <dgm:cxn modelId="{159E81EB-8A22-46FA-8CB9-A3A789AD0FEE}" type="presParOf" srcId="{9BA19972-173D-40C9-B5C7-6B5ACC1DB235}" destId="{50E54751-F49A-440E-996E-60F8CC514931}" srcOrd="5" destOrd="0" presId="urn:microsoft.com/office/officeart/2009/3/layout/HorizontalOrganizationChart"/>
    <dgm:cxn modelId="{BB6940A3-1209-40E2-ADDC-20A4B855807A}" type="presParOf" srcId="{50E54751-F49A-440E-996E-60F8CC514931}" destId="{39FECC60-D5FC-4F55-B130-7E2ACD226DB9}" srcOrd="0" destOrd="0" presId="urn:microsoft.com/office/officeart/2009/3/layout/HorizontalOrganizationChart"/>
    <dgm:cxn modelId="{A8B09A19-FEB7-48A1-AE05-97F1354AA799}" type="presParOf" srcId="{39FECC60-D5FC-4F55-B130-7E2ACD226DB9}" destId="{3A121898-3442-49C9-9E66-F54AC4597F4F}" srcOrd="0" destOrd="0" presId="urn:microsoft.com/office/officeart/2009/3/layout/HorizontalOrganizationChart"/>
    <dgm:cxn modelId="{1E0AB5E7-BB3E-46F0-930F-BFC139B3869C}" type="presParOf" srcId="{39FECC60-D5FC-4F55-B130-7E2ACD226DB9}" destId="{2BAD0DE1-A23F-4E45-B272-BF249A065591}" srcOrd="1" destOrd="0" presId="urn:microsoft.com/office/officeart/2009/3/layout/HorizontalOrganizationChart"/>
    <dgm:cxn modelId="{5CC5144D-AB4D-458A-BB7D-D88F911240DB}" type="presParOf" srcId="{50E54751-F49A-440E-996E-60F8CC514931}" destId="{728B0721-DAF4-447D-8A2F-4C39E26EB2A0}" srcOrd="1" destOrd="0" presId="urn:microsoft.com/office/officeart/2009/3/layout/HorizontalOrganizationChart"/>
    <dgm:cxn modelId="{D77F1BC8-1FDC-401C-9125-DABEBC2E5802}" type="presParOf" srcId="{50E54751-F49A-440E-996E-60F8CC514931}" destId="{8EA8D3EE-1706-4DD1-9B7D-D8C6631E6E20}" srcOrd="2" destOrd="0" presId="urn:microsoft.com/office/officeart/2009/3/layout/HorizontalOrganizationChart"/>
    <dgm:cxn modelId="{53A9C750-408A-4770-A1C5-B147EDA1B8F3}" type="presParOf" srcId="{21587782-9228-4CFC-81B8-42512B1EB419}" destId="{AAF86440-7C1D-4D96-A504-78F9A4A59DF0}" srcOrd="2" destOrd="0" presId="urn:microsoft.com/office/officeart/2009/3/layout/HorizontalOrganizationChart"/>
    <dgm:cxn modelId="{05880907-F2E7-45FE-84D9-3C5D90E642B5}" type="presParOf" srcId="{ED074165-EBBD-4FB2-8B12-B1978A78EA82}" destId="{6126D47F-0FC0-4E1C-B832-BB85097A59A0}" srcOrd="28" destOrd="0" presId="urn:microsoft.com/office/officeart/2009/3/layout/HorizontalOrganizationChart"/>
    <dgm:cxn modelId="{77B0EF4A-68EF-4BA0-A922-111870CA377F}" type="presParOf" srcId="{ED074165-EBBD-4FB2-8B12-B1978A78EA82}" destId="{3E7C6F12-2806-4F75-9680-EB5DAD96EEBC}" srcOrd="29" destOrd="0" presId="urn:microsoft.com/office/officeart/2009/3/layout/HorizontalOrganizationChart"/>
    <dgm:cxn modelId="{1A68FCD9-EAFF-4A75-AFB6-9818AFF535AC}" type="presParOf" srcId="{3E7C6F12-2806-4F75-9680-EB5DAD96EEBC}" destId="{49223715-D626-4B3D-95F1-3242B53A4EF7}" srcOrd="0" destOrd="0" presId="urn:microsoft.com/office/officeart/2009/3/layout/HorizontalOrganizationChart"/>
    <dgm:cxn modelId="{51845414-7CC9-4A5F-BB3E-BDBF4A710D62}" type="presParOf" srcId="{49223715-D626-4B3D-95F1-3242B53A4EF7}" destId="{A44978E6-A682-41D0-B568-7E47FB1F22B3}" srcOrd="0" destOrd="0" presId="urn:microsoft.com/office/officeart/2009/3/layout/HorizontalOrganizationChart"/>
    <dgm:cxn modelId="{DDBEF211-1D03-4FE3-A8CC-723826F33C62}" type="presParOf" srcId="{49223715-D626-4B3D-95F1-3242B53A4EF7}" destId="{7E2A74EC-91D2-47EB-A5BE-1259B84BE01E}" srcOrd="1" destOrd="0" presId="urn:microsoft.com/office/officeart/2009/3/layout/HorizontalOrganizationChart"/>
    <dgm:cxn modelId="{A594820D-016C-45F1-BEFD-8F53A1775408}" type="presParOf" srcId="{3E7C6F12-2806-4F75-9680-EB5DAD96EEBC}" destId="{A2D1227E-7E16-4948-8336-6E6175F2DD14}" srcOrd="1" destOrd="0" presId="urn:microsoft.com/office/officeart/2009/3/layout/HorizontalOrganizationChart"/>
    <dgm:cxn modelId="{781863FD-AAF8-4C85-8D5C-CFCE987352DE}" type="presParOf" srcId="{3E7C6F12-2806-4F75-9680-EB5DAD96EEBC}" destId="{1E439ADA-F0F5-4982-B7CC-C1147C6CAC15}" srcOrd="2" destOrd="0" presId="urn:microsoft.com/office/officeart/2009/3/layout/HorizontalOrganizationChart"/>
    <dgm:cxn modelId="{9469914D-6090-42E1-A247-4F45C94E2142}" type="presParOf" srcId="{ED074165-EBBD-4FB2-8B12-B1978A78EA82}" destId="{3125F8E6-4CAE-4DE0-9335-43B4E391B73B}" srcOrd="30" destOrd="0" presId="urn:microsoft.com/office/officeart/2009/3/layout/HorizontalOrganizationChart"/>
    <dgm:cxn modelId="{AC43CE74-D942-4504-88DE-51A60DAA3108}" type="presParOf" srcId="{ED074165-EBBD-4FB2-8B12-B1978A78EA82}" destId="{2D9AE3A7-C745-4B16-8327-AD2A7EF2A5D3}" srcOrd="31" destOrd="0" presId="urn:microsoft.com/office/officeart/2009/3/layout/HorizontalOrganizationChart"/>
    <dgm:cxn modelId="{AD0CCAA2-6DE5-4EE7-AFF7-797663D9E9CF}" type="presParOf" srcId="{2D9AE3A7-C745-4B16-8327-AD2A7EF2A5D3}" destId="{F11AA74D-074C-4688-B9DC-6FDCDE6B4BB5}" srcOrd="0" destOrd="0" presId="urn:microsoft.com/office/officeart/2009/3/layout/HorizontalOrganizationChart"/>
    <dgm:cxn modelId="{8CBA9073-BBD1-4B0F-BEB5-50FDA4C134D2}" type="presParOf" srcId="{F11AA74D-074C-4688-B9DC-6FDCDE6B4BB5}" destId="{A0919143-5FAA-4E10-8518-25B08F0F5A1C}" srcOrd="0" destOrd="0" presId="urn:microsoft.com/office/officeart/2009/3/layout/HorizontalOrganizationChart"/>
    <dgm:cxn modelId="{A0B18285-B8D0-4AC3-8189-B2740876906D}" type="presParOf" srcId="{F11AA74D-074C-4688-B9DC-6FDCDE6B4BB5}" destId="{82D14F99-6D9C-4D1D-9551-E9784F78AB3B}" srcOrd="1" destOrd="0" presId="urn:microsoft.com/office/officeart/2009/3/layout/HorizontalOrganizationChart"/>
    <dgm:cxn modelId="{8D066987-153B-4EC8-917C-2550ACBF4ABB}" type="presParOf" srcId="{2D9AE3A7-C745-4B16-8327-AD2A7EF2A5D3}" destId="{C9E640D2-3360-4D6D-9983-21C2FD72BD15}" srcOrd="1" destOrd="0" presId="urn:microsoft.com/office/officeart/2009/3/layout/HorizontalOrganizationChart"/>
    <dgm:cxn modelId="{08890110-2C10-479D-B7F4-C1B667BCFE9D}" type="presParOf" srcId="{C9E640D2-3360-4D6D-9983-21C2FD72BD15}" destId="{9F6FEFCF-9178-4614-90F3-81A82F7C5B1F}" srcOrd="0" destOrd="0" presId="urn:microsoft.com/office/officeart/2009/3/layout/HorizontalOrganizationChart"/>
    <dgm:cxn modelId="{A5485A15-2C2D-459C-BFEE-3D5C58AC8369}" type="presParOf" srcId="{C9E640D2-3360-4D6D-9983-21C2FD72BD15}" destId="{D72854DD-F851-4046-ACB3-C3D67B442670}" srcOrd="1" destOrd="0" presId="urn:microsoft.com/office/officeart/2009/3/layout/HorizontalOrganizationChart"/>
    <dgm:cxn modelId="{48F5086A-23F6-48A8-87C3-B72BD54C7163}" type="presParOf" srcId="{D72854DD-F851-4046-ACB3-C3D67B442670}" destId="{37CF67B5-83ED-4C05-85CA-3D7EF80333B7}" srcOrd="0" destOrd="0" presId="urn:microsoft.com/office/officeart/2009/3/layout/HorizontalOrganizationChart"/>
    <dgm:cxn modelId="{A20FAEFB-847B-403A-83AE-A3EA4B8983DC}" type="presParOf" srcId="{37CF67B5-83ED-4C05-85CA-3D7EF80333B7}" destId="{4B8F65F8-ACBA-4BED-9C71-7F99186B5F83}" srcOrd="0" destOrd="0" presId="urn:microsoft.com/office/officeart/2009/3/layout/HorizontalOrganizationChart"/>
    <dgm:cxn modelId="{D5C33BCF-3D93-4A57-AD3F-F422FF4AD545}" type="presParOf" srcId="{37CF67B5-83ED-4C05-85CA-3D7EF80333B7}" destId="{B379928A-CBF6-47AA-BDBF-F4A3AC477843}" srcOrd="1" destOrd="0" presId="urn:microsoft.com/office/officeart/2009/3/layout/HorizontalOrganizationChart"/>
    <dgm:cxn modelId="{A29B5F52-F2F3-4BF4-ABC9-DBB436D3D602}" type="presParOf" srcId="{D72854DD-F851-4046-ACB3-C3D67B442670}" destId="{B87F1CF1-658F-4152-9348-68B8DFF7DB73}" srcOrd="1" destOrd="0" presId="urn:microsoft.com/office/officeart/2009/3/layout/HorizontalOrganizationChart"/>
    <dgm:cxn modelId="{4D612675-E923-4C77-B3E0-C0D51975E595}" type="presParOf" srcId="{D72854DD-F851-4046-ACB3-C3D67B442670}" destId="{B7A869AB-501F-44E6-A4C1-1C7B210D9DB1}" srcOrd="2" destOrd="0" presId="urn:microsoft.com/office/officeart/2009/3/layout/HorizontalOrganizationChart"/>
    <dgm:cxn modelId="{D6C58791-3B5C-4DC4-8C0B-37BED43A6F94}" type="presParOf" srcId="{C9E640D2-3360-4D6D-9983-21C2FD72BD15}" destId="{AFC52701-0BB3-458D-A3DF-E5117A63FB7F}" srcOrd="2" destOrd="0" presId="urn:microsoft.com/office/officeart/2009/3/layout/HorizontalOrganizationChart"/>
    <dgm:cxn modelId="{C6B3B023-B88C-41CD-B488-478E9E7B600B}" type="presParOf" srcId="{C9E640D2-3360-4D6D-9983-21C2FD72BD15}" destId="{DF5A84AC-2546-4E48-8883-14EAD96BA405}" srcOrd="3" destOrd="0" presId="urn:microsoft.com/office/officeart/2009/3/layout/HorizontalOrganizationChart"/>
    <dgm:cxn modelId="{FB111575-EC46-4D5D-BF43-557708A2748E}" type="presParOf" srcId="{DF5A84AC-2546-4E48-8883-14EAD96BA405}" destId="{891D0626-85E3-4C8E-8617-1D82E638F647}" srcOrd="0" destOrd="0" presId="urn:microsoft.com/office/officeart/2009/3/layout/HorizontalOrganizationChart"/>
    <dgm:cxn modelId="{EB58A0FC-EB0D-46CD-984A-5A227E7DEDDC}" type="presParOf" srcId="{891D0626-85E3-4C8E-8617-1D82E638F647}" destId="{82C46937-1945-4345-A8D3-6FEBA50056E2}" srcOrd="0" destOrd="0" presId="urn:microsoft.com/office/officeart/2009/3/layout/HorizontalOrganizationChart"/>
    <dgm:cxn modelId="{FFDC0EA2-4557-4114-A4AC-B17AD471C92F}" type="presParOf" srcId="{891D0626-85E3-4C8E-8617-1D82E638F647}" destId="{BA32FEF2-639F-4E17-B274-B2ABA705579C}" srcOrd="1" destOrd="0" presId="urn:microsoft.com/office/officeart/2009/3/layout/HorizontalOrganizationChart"/>
    <dgm:cxn modelId="{B9BB57C0-13A4-483A-AECA-0364BD047EAA}" type="presParOf" srcId="{DF5A84AC-2546-4E48-8883-14EAD96BA405}" destId="{32FA41DE-F9F7-44A3-B3B1-F4AF6552DDD5}" srcOrd="1" destOrd="0" presId="urn:microsoft.com/office/officeart/2009/3/layout/HorizontalOrganizationChart"/>
    <dgm:cxn modelId="{189EF74E-F719-4D89-A19B-16C17F3E0D3E}" type="presParOf" srcId="{DF5A84AC-2546-4E48-8883-14EAD96BA405}" destId="{A6F8A2A6-31C7-4C13-BB9C-42EEE854CE90}" srcOrd="2" destOrd="0" presId="urn:microsoft.com/office/officeart/2009/3/layout/HorizontalOrganizationChart"/>
    <dgm:cxn modelId="{A22906D9-480A-4192-9C92-48F2A5BEBB9D}" type="presParOf" srcId="{2D9AE3A7-C745-4B16-8327-AD2A7EF2A5D3}" destId="{44B6538D-F567-4CA2-9533-4F7A266F73D5}" srcOrd="2" destOrd="0" presId="urn:microsoft.com/office/officeart/2009/3/layout/HorizontalOrganizationChart"/>
    <dgm:cxn modelId="{6A9BC8F9-D39D-4E3A-B54C-CB8F21D861B2}" type="presParOf" srcId="{A2FC88B0-4E89-4971-AA42-94521D391524}" destId="{45BBF7B0-394F-40C2-9F14-96B57F0C30A0}" srcOrd="2" destOrd="0" presId="urn:microsoft.com/office/officeart/2009/3/layout/HorizontalOrganizationChart"/>
    <dgm:cxn modelId="{1BE82BBC-7CA9-4055-9283-E12529766976}" type="presParOf" srcId="{D988DD3C-08F3-446E-8D21-935DE0EA9352}" destId="{CF4281E3-9666-484C-906A-7F4FBB09FB24}" srcOrd="4" destOrd="0" presId="urn:microsoft.com/office/officeart/2009/3/layout/HorizontalOrganizationChart"/>
    <dgm:cxn modelId="{223C0E0D-F057-4D9B-AFBD-F01C8EDB5DAF}" type="presParOf" srcId="{D988DD3C-08F3-446E-8D21-935DE0EA9352}" destId="{40CE8AFA-DD7A-4F49-9E0D-052403725DC8}" srcOrd="5" destOrd="0" presId="urn:microsoft.com/office/officeart/2009/3/layout/HorizontalOrganizationChart"/>
    <dgm:cxn modelId="{BE27ED4C-397A-46C6-B4D2-67817EFD872F}" type="presParOf" srcId="{40CE8AFA-DD7A-4F49-9E0D-052403725DC8}" destId="{0454D1BC-742D-4251-9B4E-A328F8BCCF35}" srcOrd="0" destOrd="0" presId="urn:microsoft.com/office/officeart/2009/3/layout/HorizontalOrganizationChart"/>
    <dgm:cxn modelId="{0FB30C3C-3D34-4A42-96A7-1A5CEBF5D42F}" type="presParOf" srcId="{0454D1BC-742D-4251-9B4E-A328F8BCCF35}" destId="{96767888-5343-49E9-926F-7196375C6C52}" srcOrd="0" destOrd="0" presId="urn:microsoft.com/office/officeart/2009/3/layout/HorizontalOrganizationChart"/>
    <dgm:cxn modelId="{081EA69D-F404-4A83-A34A-C54223467CAC}" type="presParOf" srcId="{0454D1BC-742D-4251-9B4E-A328F8BCCF35}" destId="{4FBAC3C3-0CEF-418C-80E9-15F207BD9639}" srcOrd="1" destOrd="0" presId="urn:microsoft.com/office/officeart/2009/3/layout/HorizontalOrganizationChart"/>
    <dgm:cxn modelId="{89D3C7AE-D64B-4AB6-9D3A-C58D7AAD17F4}" type="presParOf" srcId="{40CE8AFA-DD7A-4F49-9E0D-052403725DC8}" destId="{BB64B002-9C2E-4A55-9315-2A78CB3F3AB0}" srcOrd="1" destOrd="0" presId="urn:microsoft.com/office/officeart/2009/3/layout/HorizontalOrganizationChart"/>
    <dgm:cxn modelId="{54FF6746-29A5-4B8C-BC22-5CCCB6449D3A}" type="presParOf" srcId="{BB64B002-9C2E-4A55-9315-2A78CB3F3AB0}" destId="{961494E1-01C2-47BD-ABAF-2A3668CA3530}" srcOrd="0" destOrd="0" presId="urn:microsoft.com/office/officeart/2009/3/layout/HorizontalOrganizationChart"/>
    <dgm:cxn modelId="{321BF3C1-DD4B-4F24-A63F-2DE9216583BA}" type="presParOf" srcId="{BB64B002-9C2E-4A55-9315-2A78CB3F3AB0}" destId="{3D32766F-1D93-469C-9851-A94FF8271100}" srcOrd="1" destOrd="0" presId="urn:microsoft.com/office/officeart/2009/3/layout/HorizontalOrganizationChart"/>
    <dgm:cxn modelId="{404515C1-F5FE-4695-992A-4806E0B8B26E}" type="presParOf" srcId="{3D32766F-1D93-469C-9851-A94FF8271100}" destId="{F43B4FDE-F59A-4B21-8680-B6D981DC0677}" srcOrd="0" destOrd="0" presId="urn:microsoft.com/office/officeart/2009/3/layout/HorizontalOrganizationChart"/>
    <dgm:cxn modelId="{40EDAE65-D330-4945-8984-7FE9A3CAE32F}" type="presParOf" srcId="{F43B4FDE-F59A-4B21-8680-B6D981DC0677}" destId="{778534A1-46DB-48F7-9010-272CFB9998F5}" srcOrd="0" destOrd="0" presId="urn:microsoft.com/office/officeart/2009/3/layout/HorizontalOrganizationChart"/>
    <dgm:cxn modelId="{C1804311-9A47-4346-829A-36CCE2FB5EDB}" type="presParOf" srcId="{F43B4FDE-F59A-4B21-8680-B6D981DC0677}" destId="{AA6D8DEC-BB4C-4269-AE4D-95FBD3E2A5A1}" srcOrd="1" destOrd="0" presId="urn:microsoft.com/office/officeart/2009/3/layout/HorizontalOrganizationChart"/>
    <dgm:cxn modelId="{2172C57E-1E08-41C9-8294-8577523CCEE7}" type="presParOf" srcId="{3D32766F-1D93-469C-9851-A94FF8271100}" destId="{22969738-394F-4380-9485-DFDD59778F7D}" srcOrd="1" destOrd="0" presId="urn:microsoft.com/office/officeart/2009/3/layout/HorizontalOrganizationChart"/>
    <dgm:cxn modelId="{7E7BD692-9CCA-4D33-83D8-6901BDC112C7}" type="presParOf" srcId="{3D32766F-1D93-469C-9851-A94FF8271100}" destId="{8512C005-CD55-400D-B9ED-1536C406418D}" srcOrd="2" destOrd="0" presId="urn:microsoft.com/office/officeart/2009/3/layout/HorizontalOrganizationChart"/>
    <dgm:cxn modelId="{3948034A-15C9-4EC9-AABA-80060C44F357}" type="presParOf" srcId="{BB64B002-9C2E-4A55-9315-2A78CB3F3AB0}" destId="{75B29F43-B341-4863-8BE3-8C6B6980A2D4}" srcOrd="2" destOrd="0" presId="urn:microsoft.com/office/officeart/2009/3/layout/HorizontalOrganizationChart"/>
    <dgm:cxn modelId="{E05E90FB-E0C9-4FA8-BD8A-7FAEB29CE95C}" type="presParOf" srcId="{BB64B002-9C2E-4A55-9315-2A78CB3F3AB0}" destId="{7DF3497A-057C-48F2-9201-32C0C64D1C3C}" srcOrd="3" destOrd="0" presId="urn:microsoft.com/office/officeart/2009/3/layout/HorizontalOrganizationChart"/>
    <dgm:cxn modelId="{5713133C-E6E4-4B2A-A207-7072B4522F11}" type="presParOf" srcId="{7DF3497A-057C-48F2-9201-32C0C64D1C3C}" destId="{6444CD9E-EED7-4A32-9009-96E71407C446}" srcOrd="0" destOrd="0" presId="urn:microsoft.com/office/officeart/2009/3/layout/HorizontalOrganizationChart"/>
    <dgm:cxn modelId="{0FF84BF8-5EAD-435A-9723-65455244B5B7}" type="presParOf" srcId="{6444CD9E-EED7-4A32-9009-96E71407C446}" destId="{93FB9765-5291-496C-84E9-4B858E06B49E}" srcOrd="0" destOrd="0" presId="urn:microsoft.com/office/officeart/2009/3/layout/HorizontalOrganizationChart"/>
    <dgm:cxn modelId="{1CF44F06-EDEC-4DD3-A211-5D1EA92C8856}" type="presParOf" srcId="{6444CD9E-EED7-4A32-9009-96E71407C446}" destId="{35980DC0-3B83-4D09-A1E8-446BCFAB30F0}" srcOrd="1" destOrd="0" presId="urn:microsoft.com/office/officeart/2009/3/layout/HorizontalOrganizationChart"/>
    <dgm:cxn modelId="{AD80B390-2610-4048-A424-D2FE8B5A044C}" type="presParOf" srcId="{7DF3497A-057C-48F2-9201-32C0C64D1C3C}" destId="{325FAD4E-9CBE-4469-9B2B-8DF268E69ABB}" srcOrd="1" destOrd="0" presId="urn:microsoft.com/office/officeart/2009/3/layout/HorizontalOrganizationChart"/>
    <dgm:cxn modelId="{BB29073A-FC15-4FF5-B895-8D03829AD691}" type="presParOf" srcId="{7DF3497A-057C-48F2-9201-32C0C64D1C3C}" destId="{9B467C98-8869-4D30-9972-658E8295748B}" srcOrd="2" destOrd="0" presId="urn:microsoft.com/office/officeart/2009/3/layout/HorizontalOrganizationChart"/>
    <dgm:cxn modelId="{5A266845-6DF1-480E-BB6E-8271328EA631}" type="presParOf" srcId="{BB64B002-9C2E-4A55-9315-2A78CB3F3AB0}" destId="{9D0A6BCC-51BA-4044-89E0-01B5314394F5}" srcOrd="4" destOrd="0" presId="urn:microsoft.com/office/officeart/2009/3/layout/HorizontalOrganizationChart"/>
    <dgm:cxn modelId="{BDAA96AA-FBA7-4F63-A020-2924FAA77B7B}" type="presParOf" srcId="{BB64B002-9C2E-4A55-9315-2A78CB3F3AB0}" destId="{2AA11C10-628F-4C48-9A4D-469221F4F0F0}" srcOrd="5" destOrd="0" presId="urn:microsoft.com/office/officeart/2009/3/layout/HorizontalOrganizationChart"/>
    <dgm:cxn modelId="{648E2DDC-DF5E-4E43-A06A-EF0144D2A2EA}" type="presParOf" srcId="{2AA11C10-628F-4C48-9A4D-469221F4F0F0}" destId="{54EB7093-06CF-4760-8942-9FB486FAF982}" srcOrd="0" destOrd="0" presId="urn:microsoft.com/office/officeart/2009/3/layout/HorizontalOrganizationChart"/>
    <dgm:cxn modelId="{A0148482-5D42-4AE8-851C-08165A428CEC}" type="presParOf" srcId="{54EB7093-06CF-4760-8942-9FB486FAF982}" destId="{04546700-49BD-40BC-8FC8-868CCD31D137}" srcOrd="0" destOrd="0" presId="urn:microsoft.com/office/officeart/2009/3/layout/HorizontalOrganizationChart"/>
    <dgm:cxn modelId="{BF4B12D7-B73D-4D10-851F-F64927DDE053}" type="presParOf" srcId="{54EB7093-06CF-4760-8942-9FB486FAF982}" destId="{D9B49162-3B5F-4707-AC25-3E7617C8A36F}" srcOrd="1" destOrd="0" presId="urn:microsoft.com/office/officeart/2009/3/layout/HorizontalOrganizationChart"/>
    <dgm:cxn modelId="{C18C7BC3-40B2-49A4-AB4E-2DA2DD55EB9F}" type="presParOf" srcId="{2AA11C10-628F-4C48-9A4D-469221F4F0F0}" destId="{2C361BC6-9D10-4FCD-A6F0-DCE2383BF027}" srcOrd="1" destOrd="0" presId="urn:microsoft.com/office/officeart/2009/3/layout/HorizontalOrganizationChart"/>
    <dgm:cxn modelId="{00D10A13-9F24-4D20-B971-50A9CE22C814}" type="presParOf" srcId="{2AA11C10-628F-4C48-9A4D-469221F4F0F0}" destId="{F91FDB02-084B-4A4D-A663-8A4841CEA84C}" srcOrd="2" destOrd="0" presId="urn:microsoft.com/office/officeart/2009/3/layout/HorizontalOrganizationChart"/>
    <dgm:cxn modelId="{96C4B258-0469-48B5-A513-255A3C715A78}" type="presParOf" srcId="{40CE8AFA-DD7A-4F49-9E0D-052403725DC8}" destId="{6F365F01-DCF6-4873-BAAD-E364D24F8993}" srcOrd="2" destOrd="0" presId="urn:microsoft.com/office/officeart/2009/3/layout/HorizontalOrganizationChart"/>
    <dgm:cxn modelId="{4807ABC0-97E9-476B-A216-D746A1C2E217}" type="presParOf" srcId="{52287665-63E4-4D87-AB6F-A2B17B593794}" destId="{963D1A48-CF17-47A0-AF5C-5FFAB76167E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EE5E22A-393A-4A9B-A91E-F7A7DF8822B6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B063A3-F5EC-400A-B2EE-132E67675C0F}">
      <dgm:prSet phldrT="[Text]" custT="1"/>
      <dgm:spPr>
        <a:solidFill>
          <a:schemeClr val="accent2">
            <a:lumMod val="75000"/>
          </a:schemeClr>
        </a:solidFill>
        <a:ln>
          <a:noFill/>
        </a:ln>
      </dgm:spPr>
      <dgm:t>
        <a:bodyPr/>
        <a:lstStyle/>
        <a:p>
          <a:r>
            <a:rPr lang="en-US" sz="2800" b="1" dirty="0"/>
            <a:t>Education</a:t>
          </a:r>
        </a:p>
      </dgm:t>
    </dgm:pt>
    <dgm:pt modelId="{1E72C6B4-F1AA-473B-8718-8C7AD84FA861}" type="parTrans" cxnId="{7E7C5159-7D2D-4982-8660-BF48830FD73E}">
      <dgm:prSet/>
      <dgm:spPr/>
      <dgm:t>
        <a:bodyPr/>
        <a:lstStyle/>
        <a:p>
          <a:endParaRPr lang="en-US"/>
        </a:p>
      </dgm:t>
    </dgm:pt>
    <dgm:pt modelId="{CA15A4A6-A671-4A95-A28A-93E54E199492}" type="sibTrans" cxnId="{7E7C5159-7D2D-4982-8660-BF48830FD73E}">
      <dgm:prSet/>
      <dgm:spPr/>
      <dgm:t>
        <a:bodyPr/>
        <a:lstStyle/>
        <a:p>
          <a:endParaRPr lang="en-US"/>
        </a:p>
      </dgm:t>
    </dgm:pt>
    <dgm:pt modelId="{60E8691F-0966-4833-B6C9-71E371CD4999}">
      <dgm:prSet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 sz="2400" dirty="0"/>
            <a:t>Academic Education</a:t>
          </a:r>
        </a:p>
      </dgm:t>
    </dgm:pt>
    <dgm:pt modelId="{240F4448-E3FF-4CC9-9EC3-9AAB9DA7E0C1}" type="parTrans" cxnId="{D83ED2EC-835E-4CED-8560-A74E1D153DCF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0F1FEAB-2D38-4F9A-90EB-922C56D2C170}" type="sibTrans" cxnId="{D83ED2EC-835E-4CED-8560-A74E1D153DCF}">
      <dgm:prSet/>
      <dgm:spPr/>
      <dgm:t>
        <a:bodyPr/>
        <a:lstStyle/>
        <a:p>
          <a:endParaRPr lang="en-US"/>
        </a:p>
      </dgm:t>
    </dgm:pt>
    <dgm:pt modelId="{A85B02AB-8D6F-4F13-81B2-AC3D44672C48}">
      <dgm:prSet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 sz="1400" dirty="0"/>
            <a:t>Math &amp; Science</a:t>
          </a:r>
        </a:p>
      </dgm:t>
    </dgm:pt>
    <dgm:pt modelId="{B31BF03B-E51B-4DFC-BA07-C48B793CBACA}" type="parTrans" cxnId="{37E1A0A2-DDED-45FC-A25D-110BE27AD479}">
      <dgm:prSet/>
      <dgm:spPr>
        <a:ln>
          <a:solidFill>
            <a:srgbClr val="EEB211"/>
          </a:solidFill>
        </a:ln>
      </dgm:spPr>
      <dgm:t>
        <a:bodyPr/>
        <a:lstStyle/>
        <a:p>
          <a:endParaRPr lang="en-US"/>
        </a:p>
      </dgm:t>
    </dgm:pt>
    <dgm:pt modelId="{B09A6046-2159-46E9-9113-796BC97FB321}" type="sibTrans" cxnId="{37E1A0A2-DDED-45FC-A25D-110BE27AD479}">
      <dgm:prSet/>
      <dgm:spPr/>
      <dgm:t>
        <a:bodyPr/>
        <a:lstStyle/>
        <a:p>
          <a:endParaRPr lang="en-US"/>
        </a:p>
      </dgm:t>
    </dgm:pt>
    <dgm:pt modelId="{689A9049-06FB-4961-AC23-4DFDAE5FDFF4}">
      <dgm:prSet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 sz="1400" dirty="0"/>
            <a:t>Reading &amp; Writing</a:t>
          </a:r>
        </a:p>
      </dgm:t>
    </dgm:pt>
    <dgm:pt modelId="{5A4DB714-542B-42FC-9E18-4A227CA838D2}" type="parTrans" cxnId="{B67D276B-328B-42D3-9D9F-B8BAB6A62929}">
      <dgm:prSet/>
      <dgm:spPr>
        <a:ln>
          <a:solidFill>
            <a:srgbClr val="EEB211"/>
          </a:solidFill>
        </a:ln>
      </dgm:spPr>
      <dgm:t>
        <a:bodyPr/>
        <a:lstStyle/>
        <a:p>
          <a:endParaRPr lang="en-US"/>
        </a:p>
      </dgm:t>
    </dgm:pt>
    <dgm:pt modelId="{8E5DF266-4290-4001-8971-287C80589CC6}" type="sibTrans" cxnId="{B67D276B-328B-42D3-9D9F-B8BAB6A62929}">
      <dgm:prSet/>
      <dgm:spPr/>
      <dgm:t>
        <a:bodyPr/>
        <a:lstStyle/>
        <a:p>
          <a:endParaRPr lang="en-US"/>
        </a:p>
      </dgm:t>
    </dgm:pt>
    <dgm:pt modelId="{EF77E835-E739-4C6A-A447-687966FBAEFA}">
      <dgm:prSet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 sz="1400" dirty="0"/>
            <a:t>Humanities</a:t>
          </a:r>
        </a:p>
      </dgm:t>
    </dgm:pt>
    <dgm:pt modelId="{6EA1D656-950A-4632-8811-E10963D19285}" type="parTrans" cxnId="{79D54F65-6541-4B72-82B3-9371A675BFD2}">
      <dgm:prSet/>
      <dgm:spPr>
        <a:ln>
          <a:solidFill>
            <a:srgbClr val="EEB211"/>
          </a:solidFill>
        </a:ln>
      </dgm:spPr>
      <dgm:t>
        <a:bodyPr/>
        <a:lstStyle/>
        <a:p>
          <a:endParaRPr lang="en-US"/>
        </a:p>
      </dgm:t>
    </dgm:pt>
    <dgm:pt modelId="{C119C123-7806-4066-BE20-C57A634EB030}" type="sibTrans" cxnId="{79D54F65-6541-4B72-82B3-9371A675BFD2}">
      <dgm:prSet/>
      <dgm:spPr/>
      <dgm:t>
        <a:bodyPr/>
        <a:lstStyle/>
        <a:p>
          <a:endParaRPr lang="en-US"/>
        </a:p>
      </dgm:t>
    </dgm:pt>
    <dgm:pt modelId="{BA32A34E-CA36-427B-84CC-73FD6F614186}">
      <dgm:prSet custT="1"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Career &amp; Technical Education</a:t>
          </a:r>
        </a:p>
      </dgm:t>
    </dgm:pt>
    <dgm:pt modelId="{389A3878-A136-42AC-9FFC-15FDBA16E5A2}" type="sibTrans" cxnId="{878DF7FD-E67C-4558-936B-479BC097F2A2}">
      <dgm:prSet/>
      <dgm:spPr/>
      <dgm:t>
        <a:bodyPr/>
        <a:lstStyle/>
        <a:p>
          <a:endParaRPr lang="en-US"/>
        </a:p>
      </dgm:t>
    </dgm:pt>
    <dgm:pt modelId="{4925DF0D-C91C-4210-9836-CA80758D2ECA}" type="parTrans" cxnId="{878DF7FD-E67C-4558-936B-479BC097F2A2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58C02E7-C6CE-4E6A-B281-A0ED2CD92F06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Architecture and Construction</a:t>
          </a:r>
        </a:p>
      </dgm:t>
    </dgm:pt>
    <dgm:pt modelId="{EB19D5D2-FA9C-4991-814B-898957B8A014}" type="sibTrans" cxnId="{EF99C3AE-1E52-4049-A56B-C186179DC6CE}">
      <dgm:prSet/>
      <dgm:spPr/>
      <dgm:t>
        <a:bodyPr/>
        <a:lstStyle/>
        <a:p>
          <a:endParaRPr lang="en-US"/>
        </a:p>
      </dgm:t>
    </dgm:pt>
    <dgm:pt modelId="{4DBB7823-0982-4186-9695-63685C97EF0F}" type="parTrans" cxnId="{EF99C3AE-1E52-4049-A56B-C186179DC6CE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A29D6F8-154D-40ED-8DD7-064316736E06}">
      <dgm:prSet/>
      <dgm:spPr>
        <a:solidFill>
          <a:schemeClr val="accent5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Science, Technology, Engineering, Mathematics</a:t>
          </a:r>
        </a:p>
      </dgm:t>
    </dgm:pt>
    <dgm:pt modelId="{15427F7D-E6B4-424B-BC9C-E857B59E616D}" type="sibTrans" cxnId="{217898B3-EDD6-4ABA-8696-9453783F57E4}">
      <dgm:prSet/>
      <dgm:spPr/>
      <dgm:t>
        <a:bodyPr/>
        <a:lstStyle/>
        <a:p>
          <a:endParaRPr lang="en-US"/>
        </a:p>
      </dgm:t>
    </dgm:pt>
    <dgm:pt modelId="{A938EA45-3359-4F5E-9D5D-808683C74900}" type="parTrans" cxnId="{217898B3-EDD6-4ABA-8696-9453783F57E4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17767F6-80BD-435D-BA49-2DC70E9B1082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Engineering &amp; Technology</a:t>
          </a:r>
        </a:p>
      </dgm:t>
    </dgm:pt>
    <dgm:pt modelId="{4203B6D7-DE3D-460A-9F8D-0AA97E50F862}" type="sibTrans" cxnId="{B8E89111-DD6B-4872-8EEC-34584E20A80F}">
      <dgm:prSet/>
      <dgm:spPr/>
      <dgm:t>
        <a:bodyPr/>
        <a:lstStyle/>
        <a:p>
          <a:endParaRPr lang="en-US"/>
        </a:p>
      </dgm:t>
    </dgm:pt>
    <dgm:pt modelId="{9E9F3F8D-7403-43C8-A658-1BB83E25A946}" type="parTrans" cxnId="{B8E89111-DD6B-4872-8EEC-34584E20A80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CB66E1A-CADF-43DF-8419-3BBC9D340EA0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bg1"/>
              </a:solidFill>
            </a:rPr>
            <a:t>Engineering Design</a:t>
          </a:r>
        </a:p>
      </dgm:t>
    </dgm:pt>
    <dgm:pt modelId="{4F46A9E4-3EFD-4525-AC29-49473B08BD6F}" type="sibTrans" cxnId="{6090ED89-2804-4D73-97BD-0E39A61BB02F}">
      <dgm:prSet/>
      <dgm:spPr/>
      <dgm:t>
        <a:bodyPr/>
        <a:lstStyle/>
        <a:p>
          <a:endParaRPr lang="en-US"/>
        </a:p>
      </dgm:t>
    </dgm:pt>
    <dgm:pt modelId="{75D8113C-D1A8-4E4A-8149-99C42F6EBC41}" type="parTrans" cxnId="{6090ED89-2804-4D73-97BD-0E39A61BB02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43F6DF7-BDE9-496A-94F8-BE96983091A7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Electronics</a:t>
          </a:r>
        </a:p>
      </dgm:t>
    </dgm:pt>
    <dgm:pt modelId="{999CB7EE-D741-4C75-89C9-FBFD074A7611}" type="sibTrans" cxnId="{DC4C963B-4745-4A17-AECE-336AB502AC8F}">
      <dgm:prSet/>
      <dgm:spPr/>
      <dgm:t>
        <a:bodyPr/>
        <a:lstStyle/>
        <a:p>
          <a:endParaRPr lang="en-US"/>
        </a:p>
      </dgm:t>
    </dgm:pt>
    <dgm:pt modelId="{49DCF72B-C5C1-4CA3-AE87-6169EB98A215}" type="parTrans" cxnId="{DC4C963B-4745-4A17-AECE-336AB502AC8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EE6FA82-A0E6-400A-B9DD-AA542B6C7141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Arts, AV/Technology, and Communications</a:t>
          </a:r>
        </a:p>
      </dgm:t>
    </dgm:pt>
    <dgm:pt modelId="{832D6AB3-0FB8-42F9-99A4-97D33851B41D}" type="sibTrans" cxnId="{B7DCF4AD-3282-4F71-A5A7-A502386F7037}">
      <dgm:prSet/>
      <dgm:spPr/>
      <dgm:t>
        <a:bodyPr/>
        <a:lstStyle/>
        <a:p>
          <a:endParaRPr lang="en-US"/>
        </a:p>
      </dgm:t>
    </dgm:pt>
    <dgm:pt modelId="{15F7CB68-E4BE-45B9-BEB5-1D43EEB72C7B}" type="parTrans" cxnId="{B7DCF4AD-3282-4F71-A5A7-A502386F7037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C90B5D5-4FC9-4964-BB51-07FC2806BB31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Business, Management, and Administration</a:t>
          </a:r>
        </a:p>
      </dgm:t>
    </dgm:pt>
    <dgm:pt modelId="{9D56E64A-B9AD-45FA-9742-1A4A2C2922E2}" type="sibTrans" cxnId="{C0376923-8C66-4476-B088-F2337A4E2DC7}">
      <dgm:prSet/>
      <dgm:spPr/>
      <dgm:t>
        <a:bodyPr/>
        <a:lstStyle/>
        <a:p>
          <a:endParaRPr lang="en-US"/>
        </a:p>
      </dgm:t>
    </dgm:pt>
    <dgm:pt modelId="{7EE5EAB3-8CC1-4846-989A-AC3A19D51A0C}" type="parTrans" cxnId="{C0376923-8C66-4476-B088-F2337A4E2DC7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59EF420-8787-43D1-8527-FBFE0E23EE58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Finance</a:t>
          </a:r>
        </a:p>
      </dgm:t>
    </dgm:pt>
    <dgm:pt modelId="{9DFFA6C6-3E74-4EBE-89C2-9A98584F48F7}" type="sibTrans" cxnId="{92CB3BC5-863D-4919-80A6-CD770244663C}">
      <dgm:prSet/>
      <dgm:spPr/>
      <dgm:t>
        <a:bodyPr/>
        <a:lstStyle/>
        <a:p>
          <a:endParaRPr lang="en-US"/>
        </a:p>
      </dgm:t>
    </dgm:pt>
    <dgm:pt modelId="{7209E83A-C119-40B2-BEB8-A890C0B7D904}" type="parTrans" cxnId="{92CB3BC5-863D-4919-80A6-CD770244663C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BE2BC75-8EAE-47CD-8BF7-4EC2DEE57A5E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Government and Public Administration</a:t>
          </a:r>
        </a:p>
      </dgm:t>
    </dgm:pt>
    <dgm:pt modelId="{F7309AF6-DBFC-473E-B227-E575F61F1098}" type="sibTrans" cxnId="{1806AB6B-9CAB-4572-9507-B3CCD1631A09}">
      <dgm:prSet/>
      <dgm:spPr/>
      <dgm:t>
        <a:bodyPr/>
        <a:lstStyle/>
        <a:p>
          <a:endParaRPr lang="en-US"/>
        </a:p>
      </dgm:t>
    </dgm:pt>
    <dgm:pt modelId="{D3CA3C4A-CCCC-4FC2-8CB4-A7F57F74D8AD}" type="parTrans" cxnId="{1806AB6B-9CAB-4572-9507-B3CCD1631A09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8BE8190-FDAA-48C8-B6C5-51CAD7EE7E08}">
      <dgm:prSet/>
      <dgm:spPr>
        <a:solidFill>
          <a:schemeClr val="accent2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Health Science</a:t>
          </a:r>
        </a:p>
      </dgm:t>
    </dgm:pt>
    <dgm:pt modelId="{336313D2-B39D-412D-9D80-39CADB01FEC5}" type="sibTrans" cxnId="{A90C3FCE-2959-4E3F-BEE3-74253A2C28A8}">
      <dgm:prSet/>
      <dgm:spPr/>
      <dgm:t>
        <a:bodyPr/>
        <a:lstStyle/>
        <a:p>
          <a:endParaRPr lang="en-US"/>
        </a:p>
      </dgm:t>
    </dgm:pt>
    <dgm:pt modelId="{A3724DC7-2875-4A15-9549-5BC71870567D}" type="parTrans" cxnId="{A90C3FCE-2959-4E3F-BEE3-74253A2C28A8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CC42CCE-B809-4572-AD8D-95B008541A12}">
      <dgm:prSet/>
      <dgm:spPr>
        <a:solidFill>
          <a:schemeClr val="accent3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Information Technology</a:t>
          </a:r>
        </a:p>
      </dgm:t>
    </dgm:pt>
    <dgm:pt modelId="{613012BB-F81F-4F1B-841B-FF6C87524DD8}" type="sibTrans" cxnId="{C4EA5515-C473-481C-AEC3-32EA7E13AD4C}">
      <dgm:prSet/>
      <dgm:spPr/>
      <dgm:t>
        <a:bodyPr/>
        <a:lstStyle/>
        <a:p>
          <a:endParaRPr lang="en-US"/>
        </a:p>
      </dgm:t>
    </dgm:pt>
    <dgm:pt modelId="{23BF6BC8-120C-47F0-91BE-860412484F4D}" type="parTrans" cxnId="{C4EA5515-C473-481C-AEC3-32EA7E13AD4C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975F8F8-9256-41AD-9EEA-A85996FD6FB2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Cybersecurity</a:t>
          </a:r>
        </a:p>
      </dgm:t>
    </dgm:pt>
    <dgm:pt modelId="{EF27BA99-8350-4A55-891F-9BA821F94399}" type="sibTrans" cxnId="{D0165A01-9A26-44A2-A8D3-756CD57EEC72}">
      <dgm:prSet/>
      <dgm:spPr/>
      <dgm:t>
        <a:bodyPr/>
        <a:lstStyle/>
        <a:p>
          <a:endParaRPr lang="en-US"/>
        </a:p>
      </dgm:t>
    </dgm:pt>
    <dgm:pt modelId="{E94D6EE2-752E-433D-8F7C-3171FB9900E0}" type="parTrans" cxnId="{D0165A01-9A26-44A2-A8D3-756CD57EEC72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292141C-3796-442F-9A2B-31132FD9D1A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bg1"/>
              </a:solidFill>
            </a:rPr>
            <a:t>Game Design</a:t>
          </a:r>
        </a:p>
      </dgm:t>
    </dgm:pt>
    <dgm:pt modelId="{547AEECA-27C9-498D-9003-CC56A235DB11}" type="sibTrans" cxnId="{F3F149B3-364D-4CF7-975E-9ADDBC2C0288}">
      <dgm:prSet/>
      <dgm:spPr/>
      <dgm:t>
        <a:bodyPr/>
        <a:lstStyle/>
        <a:p>
          <a:endParaRPr lang="en-US"/>
        </a:p>
      </dgm:t>
    </dgm:pt>
    <dgm:pt modelId="{24CD6E2A-43C6-4CBB-B4D9-4A9B82FCA861}" type="parTrans" cxnId="{F3F149B3-364D-4CF7-975E-9ADDBC2C0288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C0125A4-17B6-434C-9337-933606C82A7A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Internet of Things</a:t>
          </a:r>
        </a:p>
      </dgm:t>
    </dgm:pt>
    <dgm:pt modelId="{3A9BE976-7CBA-4F98-AB5A-86DC7FC9C7A3}" type="sibTrans" cxnId="{5BE81ED8-3939-49FC-9398-8F24D9717440}">
      <dgm:prSet/>
      <dgm:spPr/>
      <dgm:t>
        <a:bodyPr/>
        <a:lstStyle/>
        <a:p>
          <a:endParaRPr lang="en-US"/>
        </a:p>
      </dgm:t>
    </dgm:pt>
    <dgm:pt modelId="{6B35AAAD-6F63-44EE-89EA-EA6EC9AA51CE}" type="parTrans" cxnId="{5BE81ED8-3939-49FC-9398-8F24D9717440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CE5102C-CE30-4270-BCCA-1487D9DD793A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Programming</a:t>
          </a:r>
        </a:p>
      </dgm:t>
    </dgm:pt>
    <dgm:pt modelId="{F4449407-D10A-430D-BE59-1D6C0A69F2D1}" type="sibTrans" cxnId="{F8051197-7B07-452F-91C2-9DE62EB3DE49}">
      <dgm:prSet/>
      <dgm:spPr/>
      <dgm:t>
        <a:bodyPr/>
        <a:lstStyle/>
        <a:p>
          <a:endParaRPr lang="en-US"/>
        </a:p>
      </dgm:t>
    </dgm:pt>
    <dgm:pt modelId="{4C78DBFD-F89D-4E8F-A990-E2AE95783A58}" type="parTrans" cxnId="{F8051197-7B07-452F-91C2-9DE62EB3DE49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0021799-A9AA-4A2A-824B-46A5AF95A8B3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Web Development</a:t>
          </a:r>
        </a:p>
      </dgm:t>
    </dgm:pt>
    <dgm:pt modelId="{696A03FB-55E1-4AE3-B28E-C300C70EBE26}" type="sibTrans" cxnId="{B88ED85C-767C-4A60-9621-AE7704810ADA}">
      <dgm:prSet/>
      <dgm:spPr/>
      <dgm:t>
        <a:bodyPr/>
        <a:lstStyle/>
        <a:p>
          <a:endParaRPr lang="en-US"/>
        </a:p>
      </dgm:t>
    </dgm:pt>
    <dgm:pt modelId="{2F2D33E7-2E57-4044-8F48-37F96434C405}" type="parTrans" cxnId="{B88ED85C-767C-4A60-9621-AE7704810ADA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4A83B51-D61F-48A7-8152-EDDBE7FB02B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bg1"/>
              </a:solidFill>
            </a:rPr>
            <a:t>Computer Science</a:t>
          </a:r>
        </a:p>
      </dgm:t>
    </dgm:pt>
    <dgm:pt modelId="{F8363D36-2A9E-4883-9984-A0E1F112A744}" type="sibTrans" cxnId="{A0D2C7D2-4F02-477F-97C1-F841F7E8F3ED}">
      <dgm:prSet/>
      <dgm:spPr/>
      <dgm:t>
        <a:bodyPr/>
        <a:lstStyle/>
        <a:p>
          <a:endParaRPr lang="en-US"/>
        </a:p>
      </dgm:t>
    </dgm:pt>
    <dgm:pt modelId="{B9F026E2-C318-4B15-B58F-C53406A5F97C}" type="parTrans" cxnId="{A0D2C7D2-4F02-477F-97C1-F841F7E8F3ED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7B34980-68C0-4F2E-BC13-009E3062EDC0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IT Support &amp; Services</a:t>
          </a:r>
        </a:p>
      </dgm:t>
    </dgm:pt>
    <dgm:pt modelId="{1E1C9EA4-9791-4C64-A676-4B769F3A0C87}" type="sibTrans" cxnId="{9D69D399-8844-48F9-BDA2-832E1C8CC9D5}">
      <dgm:prSet/>
      <dgm:spPr/>
      <dgm:t>
        <a:bodyPr/>
        <a:lstStyle/>
        <a:p>
          <a:endParaRPr lang="en-US"/>
        </a:p>
      </dgm:t>
    </dgm:pt>
    <dgm:pt modelId="{9DFEABED-55E9-4758-BD2E-91EC470C3997}" type="parTrans" cxnId="{9D69D399-8844-48F9-BDA2-832E1C8CC9D5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B2A5034-4D38-48DE-A9E6-525F2A6DEC49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bg1"/>
              </a:solidFill>
            </a:rPr>
            <a:t>Networking</a:t>
          </a:r>
        </a:p>
      </dgm:t>
    </dgm:pt>
    <dgm:pt modelId="{5AED9B82-6A9E-4382-A0F7-3E6440FE6B21}" type="sibTrans" cxnId="{3E20CF5A-481B-48C2-BB26-CA78F2B3518F}">
      <dgm:prSet/>
      <dgm:spPr/>
      <dgm:t>
        <a:bodyPr/>
        <a:lstStyle/>
        <a:p>
          <a:endParaRPr lang="en-US"/>
        </a:p>
      </dgm:t>
    </dgm:pt>
    <dgm:pt modelId="{CF4847E6-E40C-45B7-9A2C-8270A65D8B29}" type="parTrans" cxnId="{3E20CF5A-481B-48C2-BB26-CA78F2B3518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2AEB35C-5A83-4E49-AB32-2B56F1C78BF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Web &amp; Digital Design</a:t>
          </a:r>
        </a:p>
      </dgm:t>
    </dgm:pt>
    <dgm:pt modelId="{7AEB16C0-708A-4C80-9AE0-89AA50BD6184}" type="sibTrans" cxnId="{0BE6E83B-80E9-449E-95AF-CD43F9B271E2}">
      <dgm:prSet/>
      <dgm:spPr/>
      <dgm:t>
        <a:bodyPr/>
        <a:lstStyle/>
        <a:p>
          <a:endParaRPr lang="en-US"/>
        </a:p>
      </dgm:t>
    </dgm:pt>
    <dgm:pt modelId="{589990B5-8297-4198-AD7B-99C458EBA99D}" type="parTrans" cxnId="{0BE6E83B-80E9-449E-95AF-CD43F9B271E2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EE0CF0A-B246-458C-AC59-351F7A94097A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​Agriculture, Food, and Natural Resources</a:t>
          </a:r>
        </a:p>
      </dgm:t>
    </dgm:pt>
    <dgm:pt modelId="{891D8573-A86E-4DB3-9F5E-EFC21E2ABA76}" type="sibTrans" cxnId="{1CBA7C6E-CADE-4D94-944D-502FB935D714}">
      <dgm:prSet/>
      <dgm:spPr/>
      <dgm:t>
        <a:bodyPr/>
        <a:lstStyle/>
        <a:p>
          <a:endParaRPr lang="en-US"/>
        </a:p>
      </dgm:t>
    </dgm:pt>
    <dgm:pt modelId="{28E320A9-7724-4AAC-81A5-D08733098DA2}" type="parTrans" cxnId="{1CBA7C6E-CADE-4D94-944D-502FB935D714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1084485-2230-447C-9212-90F59F3AE8CE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Law, Public Safety, Corrections, and Security</a:t>
          </a:r>
        </a:p>
      </dgm:t>
    </dgm:pt>
    <dgm:pt modelId="{94EAA729-7BA8-46A8-84A7-5FD3EEC576F2}" type="sibTrans" cxnId="{2A8752AE-A240-4D65-87F5-7EA7112D9008}">
      <dgm:prSet/>
      <dgm:spPr/>
      <dgm:t>
        <a:bodyPr/>
        <a:lstStyle/>
        <a:p>
          <a:endParaRPr lang="en-US"/>
        </a:p>
      </dgm:t>
    </dgm:pt>
    <dgm:pt modelId="{AB2F4A34-8779-4843-9008-4CE1F90CA74B}" type="parTrans" cxnId="{2A8752AE-A240-4D65-87F5-7EA7112D9008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98E1057-867D-4855-8052-ECA62EECCECC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Marketing</a:t>
          </a:r>
        </a:p>
      </dgm:t>
    </dgm:pt>
    <dgm:pt modelId="{F21291BD-4436-4E2C-9CE6-89CE61B1C9A3}" type="sibTrans" cxnId="{26F04DA1-43D6-4CC9-92FE-8DE7F73FF94D}">
      <dgm:prSet/>
      <dgm:spPr/>
      <dgm:t>
        <a:bodyPr/>
        <a:lstStyle/>
        <a:p>
          <a:endParaRPr lang="en-US"/>
        </a:p>
      </dgm:t>
    </dgm:pt>
    <dgm:pt modelId="{E8CAE43F-05E9-4E4D-8475-54B392E379F1}" type="parTrans" cxnId="{26F04DA1-43D6-4CC9-92FE-8DE7F73FF94D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8078DB0-EE5C-401B-BF2F-C990CFD3FF36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Transportation, Distribution, and Logistics</a:t>
          </a:r>
        </a:p>
      </dgm:t>
    </dgm:pt>
    <dgm:pt modelId="{B4CE96C4-96B6-4DE1-9F33-997C248B7644}" type="sibTrans" cxnId="{331189F5-5FE7-49C3-92E2-EAE0942547E6}">
      <dgm:prSet/>
      <dgm:spPr/>
      <dgm:t>
        <a:bodyPr/>
        <a:lstStyle/>
        <a:p>
          <a:endParaRPr lang="en-US"/>
        </a:p>
      </dgm:t>
    </dgm:pt>
    <dgm:pt modelId="{E534A0EE-24A6-42FF-95E5-B50A725CA08A}" type="parTrans" cxnId="{331189F5-5FE7-49C3-92E2-EAE0942547E6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10974D7-1755-4DCB-8C11-74E3D5BB9C9B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Education and Training</a:t>
          </a:r>
        </a:p>
      </dgm:t>
    </dgm:pt>
    <dgm:pt modelId="{3FC4A422-F926-4630-91E3-27F193202402}" type="sibTrans" cxnId="{560697F2-A90E-401C-A4D5-66C1BBAFE0AC}">
      <dgm:prSet/>
      <dgm:spPr/>
      <dgm:t>
        <a:bodyPr/>
        <a:lstStyle/>
        <a:p>
          <a:endParaRPr lang="en-US"/>
        </a:p>
      </dgm:t>
    </dgm:pt>
    <dgm:pt modelId="{CDD674EA-D771-4ACD-8B59-2123A64193F1}" type="parTrans" cxnId="{560697F2-A90E-401C-A4D5-66C1BBAFE0AC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35AF8E4-FEC9-4C7A-88FA-8D99228B42A2}">
      <dgm:prSet/>
      <dgm:spPr>
        <a:solidFill>
          <a:schemeClr val="accent4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Advanced Manufacturing</a:t>
          </a:r>
        </a:p>
      </dgm:t>
    </dgm:pt>
    <dgm:pt modelId="{E33C8F7F-9635-442F-82D7-181B2B57BECC}" type="sibTrans" cxnId="{8273F2E4-EE13-4F8D-9105-23F79B36331A}">
      <dgm:prSet/>
      <dgm:spPr/>
      <dgm:t>
        <a:bodyPr/>
        <a:lstStyle/>
        <a:p>
          <a:endParaRPr lang="en-US"/>
        </a:p>
      </dgm:t>
    </dgm:pt>
    <dgm:pt modelId="{D50540E3-6A73-47F0-850F-814E5E1B0682}" type="parTrans" cxnId="{8273F2E4-EE13-4F8D-9105-23F79B36331A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F0CC9D7-8DBE-4EEC-A1A0-3EC5BB8CF564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Manufacturing</a:t>
          </a:r>
        </a:p>
      </dgm:t>
    </dgm:pt>
    <dgm:pt modelId="{D45779C1-91E2-45F4-8BF2-D720C283937E}" type="sibTrans" cxnId="{4467931A-EF3E-4C5F-B11E-261F25D7F062}">
      <dgm:prSet/>
      <dgm:spPr/>
      <dgm:t>
        <a:bodyPr/>
        <a:lstStyle/>
        <a:p>
          <a:endParaRPr lang="en-US"/>
        </a:p>
      </dgm:t>
    </dgm:pt>
    <dgm:pt modelId="{80384B8C-5C31-4DE9-9CA6-77A84AE578D0}" type="parTrans" cxnId="{4467931A-EF3E-4C5F-B11E-261F25D7F062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4FC0C34-21F4-43DC-A5AC-3068428DE788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bg1"/>
              </a:solidFill>
            </a:rPr>
            <a:t>Mechatronics</a:t>
          </a:r>
        </a:p>
      </dgm:t>
    </dgm:pt>
    <dgm:pt modelId="{5944AACE-56AA-4E70-AB39-E674A440ED5C}" type="sibTrans" cxnId="{E69B4162-7A77-4A1C-B191-45221A9AA985}">
      <dgm:prSet/>
      <dgm:spPr/>
      <dgm:t>
        <a:bodyPr/>
        <a:lstStyle/>
        <a:p>
          <a:endParaRPr lang="en-US"/>
        </a:p>
      </dgm:t>
    </dgm:pt>
    <dgm:pt modelId="{61B0439D-D388-4008-9476-4418CCC9EA09}" type="parTrans" cxnId="{E69B4162-7A77-4A1C-B191-45221A9AA985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5E194B8-995E-499B-8FB3-B0FE38BA15F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bg1"/>
              </a:solidFill>
            </a:rPr>
            <a:t>​Industrial Maintenance</a:t>
          </a:r>
        </a:p>
      </dgm:t>
    </dgm:pt>
    <dgm:pt modelId="{9C25BB3B-8860-4589-954D-F2B851B3698A}" type="sibTrans" cxnId="{D64726D7-173D-4999-98A7-899D5905FFCE}">
      <dgm:prSet/>
      <dgm:spPr/>
      <dgm:t>
        <a:bodyPr/>
        <a:lstStyle/>
        <a:p>
          <a:endParaRPr lang="en-US"/>
        </a:p>
      </dgm:t>
    </dgm:pt>
    <dgm:pt modelId="{059EA102-0227-4825-B36E-1ECA8375C945}" type="parTrans" cxnId="{D64726D7-173D-4999-98A7-899D5905FFCE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5CBDEAE-5063-4927-B92C-D1F43D263E82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Hospitality and Tourism</a:t>
          </a:r>
        </a:p>
      </dgm:t>
    </dgm:pt>
    <dgm:pt modelId="{9ADF1747-2708-4C7E-9358-444A5919E13B}" type="sibTrans" cxnId="{C514674C-EA13-48BD-A09B-90A129EF0048}">
      <dgm:prSet/>
      <dgm:spPr/>
      <dgm:t>
        <a:bodyPr/>
        <a:lstStyle/>
        <a:p>
          <a:endParaRPr lang="en-US"/>
        </a:p>
      </dgm:t>
    </dgm:pt>
    <dgm:pt modelId="{54CD4751-4E8B-4194-966F-567E995F9B76}" type="parTrans" cxnId="{C514674C-EA13-48BD-A09B-90A129EF0048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3055981-1FC2-4B01-B17E-3EF28A2BF01D}">
      <dgm:prSet/>
      <dgm:spPr>
        <a:solidFill>
          <a:srgbClr val="00B05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Energy</a:t>
          </a:r>
        </a:p>
      </dgm:t>
    </dgm:pt>
    <dgm:pt modelId="{CA9F3EED-EE11-4080-84F1-1A071761F9F8}" type="sibTrans" cxnId="{24128BDD-A45A-413D-BE22-843D329EBE1E}">
      <dgm:prSet/>
      <dgm:spPr/>
      <dgm:t>
        <a:bodyPr/>
        <a:lstStyle/>
        <a:p>
          <a:endParaRPr lang="en-US"/>
        </a:p>
      </dgm:t>
    </dgm:pt>
    <dgm:pt modelId="{1111C56F-23D4-4762-B027-C6921576DF88}" type="parTrans" cxnId="{24128BDD-A45A-413D-BE22-843D329EBE1E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02CFCA2-0DD0-4650-B037-79A0E9E21DD2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bg1"/>
              </a:solidFill>
            </a:rPr>
            <a:t>Energy Systems </a:t>
          </a:r>
        </a:p>
      </dgm:t>
    </dgm:pt>
    <dgm:pt modelId="{BFC2A79D-593A-42E7-BBC6-FC3C5F2D4311}" type="sibTrans" cxnId="{525A88A0-1B7E-4CE2-9D1A-34900A00848F}">
      <dgm:prSet/>
      <dgm:spPr/>
      <dgm:t>
        <a:bodyPr/>
        <a:lstStyle/>
        <a:p>
          <a:endParaRPr lang="en-US"/>
        </a:p>
      </dgm:t>
    </dgm:pt>
    <dgm:pt modelId="{FE98083C-8D50-42BA-A4A5-6635495A7DD2}" type="parTrans" cxnId="{525A88A0-1B7E-4CE2-9D1A-34900A00848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638E961-AA3D-4267-9020-5A12160A74F4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Energy &amp; Power</a:t>
          </a:r>
        </a:p>
      </dgm:t>
    </dgm:pt>
    <dgm:pt modelId="{D9233EF8-4562-4AC1-A215-64B5ED007268}" type="sibTrans" cxnId="{7CAED101-C0DC-4E12-8F04-8AE881E6F64F}">
      <dgm:prSet/>
      <dgm:spPr/>
      <dgm:t>
        <a:bodyPr/>
        <a:lstStyle/>
        <a:p>
          <a:endParaRPr lang="en-US"/>
        </a:p>
      </dgm:t>
    </dgm:pt>
    <dgm:pt modelId="{5AAAEEA5-48FF-4993-B9AE-097C3C23EC19}" type="parTrans" cxnId="{7CAED101-C0DC-4E12-8F04-8AE881E6F64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42C59B2-38AC-452F-BDDB-DD7D3723E06B}">
      <dgm:prSet custT="1"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Informal Learning</a:t>
          </a:r>
        </a:p>
      </dgm:t>
    </dgm:pt>
    <dgm:pt modelId="{E15ED8A1-8670-41FB-9FC0-FAE1A11F4B3E}" type="sibTrans" cxnId="{F72B04C4-4084-4B31-A2F3-ADAC66495233}">
      <dgm:prSet/>
      <dgm:spPr/>
      <dgm:t>
        <a:bodyPr/>
        <a:lstStyle/>
        <a:p>
          <a:endParaRPr lang="en-US"/>
        </a:p>
      </dgm:t>
    </dgm:pt>
    <dgm:pt modelId="{3D321E62-E7E4-4D1C-99AF-F76BA58BA5E5}" type="parTrans" cxnId="{F72B04C4-4084-4B31-A2F3-ADAC66495233}">
      <dgm:prSet/>
      <dgm:spPr>
        <a:solidFill>
          <a:schemeClr val="accent6">
            <a:lumMod val="50000"/>
          </a:schemeClr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D1F6D7C-80B0-4175-9152-AF1B0740502F}">
      <dgm:prSet custT="1"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Museums</a:t>
          </a:r>
        </a:p>
      </dgm:t>
    </dgm:pt>
    <dgm:pt modelId="{856AFB19-2E0B-42BF-9DAF-78D191A76E9C}" type="parTrans" cxnId="{23BF5956-7CEB-4CC0-A461-4725044BB577}">
      <dgm:prSet/>
      <dgm:spPr>
        <a:solidFill>
          <a:schemeClr val="bg1"/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829F8B6-73BA-43E6-96B1-0C0F2CB46E13}" type="sibTrans" cxnId="{23BF5956-7CEB-4CC0-A461-4725044BB577}">
      <dgm:prSet/>
      <dgm:spPr/>
      <dgm:t>
        <a:bodyPr/>
        <a:lstStyle/>
        <a:p>
          <a:endParaRPr lang="en-US"/>
        </a:p>
      </dgm:t>
    </dgm:pt>
    <dgm:pt modelId="{6B692C0F-F1CC-4B48-8019-B76CFCB9B086}">
      <dgm:prSet custT="1"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Science Fairs</a:t>
          </a:r>
        </a:p>
      </dgm:t>
    </dgm:pt>
    <dgm:pt modelId="{4573402A-5967-437A-B5F7-BE8B09EF39A3}" type="parTrans" cxnId="{517D5414-E12E-49BF-A808-F9788099A775}">
      <dgm:prSet/>
      <dgm:spPr>
        <a:solidFill>
          <a:schemeClr val="accent6">
            <a:lumMod val="50000"/>
          </a:schemeClr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EFA5F4E-CF5F-42AE-A192-A71A3822BDA1}" type="sibTrans" cxnId="{517D5414-E12E-49BF-A808-F9788099A775}">
      <dgm:prSet/>
      <dgm:spPr/>
      <dgm:t>
        <a:bodyPr/>
        <a:lstStyle/>
        <a:p>
          <a:endParaRPr lang="en-US"/>
        </a:p>
      </dgm:t>
    </dgm:pt>
    <dgm:pt modelId="{DB0CB0AB-3A58-4868-9CA8-56BB428A3F54}">
      <dgm:prSet custT="1"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Robotics</a:t>
          </a:r>
        </a:p>
      </dgm:t>
    </dgm:pt>
    <dgm:pt modelId="{08118FCC-62ED-486B-8B8B-87735C3A0C5A}" type="sibTrans" cxnId="{F3434792-FD99-4423-8CEC-1EF1D6F8E013}">
      <dgm:prSet/>
      <dgm:spPr/>
      <dgm:t>
        <a:bodyPr/>
        <a:lstStyle/>
        <a:p>
          <a:endParaRPr lang="en-US"/>
        </a:p>
      </dgm:t>
    </dgm:pt>
    <dgm:pt modelId="{E52A7FBA-FB64-4A9E-9004-D214E2A4D1D3}" type="parTrans" cxnId="{F3434792-FD99-4423-8CEC-1EF1D6F8E013}">
      <dgm:prSet/>
      <dgm:spPr>
        <a:solidFill>
          <a:schemeClr val="accent6">
            <a:lumMod val="50000"/>
          </a:schemeClr>
        </a:solidFill>
        <a:ln>
          <a:solidFill>
            <a:srgbClr val="EEB21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E720E86-2BEA-445B-BD66-9DA28FF718B7}" type="pres">
      <dgm:prSet presAssocID="{1EE5E22A-393A-4A9B-A91E-F7A7DF8822B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2287665-63E4-4D87-AB6F-A2B17B593794}" type="pres">
      <dgm:prSet presAssocID="{1CB063A3-F5EC-400A-B2EE-132E67675C0F}" presName="hierRoot1" presStyleCnt="0">
        <dgm:presLayoutVars>
          <dgm:hierBranch val="init"/>
        </dgm:presLayoutVars>
      </dgm:prSet>
      <dgm:spPr/>
    </dgm:pt>
    <dgm:pt modelId="{013DF78D-07B3-485E-A89C-D0EE3EEA31F6}" type="pres">
      <dgm:prSet presAssocID="{1CB063A3-F5EC-400A-B2EE-132E67675C0F}" presName="rootComposite1" presStyleCnt="0"/>
      <dgm:spPr/>
    </dgm:pt>
    <dgm:pt modelId="{56A9BD27-1B2B-4C26-80CF-4E324BB252A0}" type="pres">
      <dgm:prSet presAssocID="{1CB063A3-F5EC-400A-B2EE-132E67675C0F}" presName="rootText1" presStyleLbl="node0" presStyleIdx="0" presStyleCnt="1" custScaleX="238736" custScaleY="360667" custLinFactX="-253200" custLinFactNeighborX="-300000" custLinFactNeighborY="-4152">
        <dgm:presLayoutVars>
          <dgm:chPref val="3"/>
        </dgm:presLayoutVars>
      </dgm:prSet>
      <dgm:spPr/>
    </dgm:pt>
    <dgm:pt modelId="{5B9E2977-F763-4806-B3DC-2F3F0279BC59}" type="pres">
      <dgm:prSet presAssocID="{1CB063A3-F5EC-400A-B2EE-132E67675C0F}" presName="rootConnector1" presStyleLbl="node1" presStyleIdx="0" presStyleCnt="0"/>
      <dgm:spPr/>
    </dgm:pt>
    <dgm:pt modelId="{D988DD3C-08F3-446E-8D21-935DE0EA9352}" type="pres">
      <dgm:prSet presAssocID="{1CB063A3-F5EC-400A-B2EE-132E67675C0F}" presName="hierChild2" presStyleCnt="0"/>
      <dgm:spPr/>
    </dgm:pt>
    <dgm:pt modelId="{04B7BC23-6173-4835-989C-2AB8710A4C33}" type="pres">
      <dgm:prSet presAssocID="{240F4448-E3FF-4CC9-9EC3-9AAB9DA7E0C1}" presName="Name64" presStyleLbl="parChTrans1D2" presStyleIdx="0" presStyleCnt="3"/>
      <dgm:spPr/>
    </dgm:pt>
    <dgm:pt modelId="{74B7411F-C5FD-4B8A-A20E-92A9CB6A4CA9}" type="pres">
      <dgm:prSet presAssocID="{60E8691F-0966-4833-B6C9-71E371CD4999}" presName="hierRoot2" presStyleCnt="0">
        <dgm:presLayoutVars>
          <dgm:hierBranch val="init"/>
        </dgm:presLayoutVars>
      </dgm:prSet>
      <dgm:spPr/>
    </dgm:pt>
    <dgm:pt modelId="{186CB073-F6EB-453A-804B-50B59B9159BE}" type="pres">
      <dgm:prSet presAssocID="{60E8691F-0966-4833-B6C9-71E371CD4999}" presName="rootComposite" presStyleCnt="0"/>
      <dgm:spPr/>
    </dgm:pt>
    <dgm:pt modelId="{CEA88EC7-AD0A-4914-925C-C11BFB0B3EFB}" type="pres">
      <dgm:prSet presAssocID="{60E8691F-0966-4833-B6C9-71E371CD4999}" presName="rootText" presStyleLbl="node2" presStyleIdx="0" presStyleCnt="3" custScaleX="200394" custScaleY="328515" custLinFactX="-200000" custLinFactY="491086" custLinFactNeighborX="-288676" custLinFactNeighborY="500000">
        <dgm:presLayoutVars>
          <dgm:chPref val="3"/>
        </dgm:presLayoutVars>
      </dgm:prSet>
      <dgm:spPr/>
    </dgm:pt>
    <dgm:pt modelId="{0C64F1C2-BEB5-4C19-B315-DC0FBD28974D}" type="pres">
      <dgm:prSet presAssocID="{60E8691F-0966-4833-B6C9-71E371CD4999}" presName="rootConnector" presStyleLbl="node2" presStyleIdx="0" presStyleCnt="3"/>
      <dgm:spPr/>
    </dgm:pt>
    <dgm:pt modelId="{2385AF6E-A9CB-4DE8-86E5-2C4E1B7B16E5}" type="pres">
      <dgm:prSet presAssocID="{60E8691F-0966-4833-B6C9-71E371CD4999}" presName="hierChild4" presStyleCnt="0"/>
      <dgm:spPr/>
    </dgm:pt>
    <dgm:pt modelId="{E36C404E-DDAE-42AA-A389-922D4853432D}" type="pres">
      <dgm:prSet presAssocID="{B31BF03B-E51B-4DFC-BA07-C48B793CBACA}" presName="Name64" presStyleLbl="parChTrans1D3" presStyleIdx="0" presStyleCnt="22"/>
      <dgm:spPr/>
    </dgm:pt>
    <dgm:pt modelId="{03F0D891-DECD-450D-844E-C23530E644CB}" type="pres">
      <dgm:prSet presAssocID="{A85B02AB-8D6F-4F13-81B2-AC3D44672C48}" presName="hierRoot2" presStyleCnt="0">
        <dgm:presLayoutVars>
          <dgm:hierBranch val="init"/>
        </dgm:presLayoutVars>
      </dgm:prSet>
      <dgm:spPr/>
    </dgm:pt>
    <dgm:pt modelId="{5D3DBC25-05BF-425B-B51B-EB3CF6AB9F36}" type="pres">
      <dgm:prSet presAssocID="{A85B02AB-8D6F-4F13-81B2-AC3D44672C48}" presName="rootComposite" presStyleCnt="0"/>
      <dgm:spPr/>
    </dgm:pt>
    <dgm:pt modelId="{D27CDB03-C3CE-441B-B422-D24AEAE91FB0}" type="pres">
      <dgm:prSet presAssocID="{A85B02AB-8D6F-4F13-81B2-AC3D44672C48}" presName="rootText" presStyleLbl="node3" presStyleIdx="0" presStyleCnt="22" custScaleX="190872" custLinFactX="-172342" custLinFactY="487733" custLinFactNeighborX="-200000" custLinFactNeighborY="500000">
        <dgm:presLayoutVars>
          <dgm:chPref val="3"/>
        </dgm:presLayoutVars>
      </dgm:prSet>
      <dgm:spPr/>
    </dgm:pt>
    <dgm:pt modelId="{7E5E509A-BED6-427C-BE3C-930855BD8B1F}" type="pres">
      <dgm:prSet presAssocID="{A85B02AB-8D6F-4F13-81B2-AC3D44672C48}" presName="rootConnector" presStyleLbl="node3" presStyleIdx="0" presStyleCnt="22"/>
      <dgm:spPr/>
    </dgm:pt>
    <dgm:pt modelId="{93996493-2E43-4001-B647-7C8A3210EEB4}" type="pres">
      <dgm:prSet presAssocID="{A85B02AB-8D6F-4F13-81B2-AC3D44672C48}" presName="hierChild4" presStyleCnt="0"/>
      <dgm:spPr/>
    </dgm:pt>
    <dgm:pt modelId="{D204A709-1005-462F-BBF6-BDA6DD1CD9AF}" type="pres">
      <dgm:prSet presAssocID="{A85B02AB-8D6F-4F13-81B2-AC3D44672C48}" presName="hierChild5" presStyleCnt="0"/>
      <dgm:spPr/>
    </dgm:pt>
    <dgm:pt modelId="{CEA67AB8-F8C3-4925-A5A8-CCD2CE3C742B}" type="pres">
      <dgm:prSet presAssocID="{5A4DB714-542B-42FC-9E18-4A227CA838D2}" presName="Name64" presStyleLbl="parChTrans1D3" presStyleIdx="1" presStyleCnt="22"/>
      <dgm:spPr/>
    </dgm:pt>
    <dgm:pt modelId="{49193350-3930-4191-B4FE-BAB92AF39EB9}" type="pres">
      <dgm:prSet presAssocID="{689A9049-06FB-4961-AC23-4DFDAE5FDFF4}" presName="hierRoot2" presStyleCnt="0">
        <dgm:presLayoutVars>
          <dgm:hierBranch val="init"/>
        </dgm:presLayoutVars>
      </dgm:prSet>
      <dgm:spPr/>
    </dgm:pt>
    <dgm:pt modelId="{C3BE5387-CC15-4A7F-A2F2-CB824F9DE72E}" type="pres">
      <dgm:prSet presAssocID="{689A9049-06FB-4961-AC23-4DFDAE5FDFF4}" presName="rootComposite" presStyleCnt="0"/>
      <dgm:spPr/>
    </dgm:pt>
    <dgm:pt modelId="{6B1D2440-1367-4FCE-8B89-46D40A02DF26}" type="pres">
      <dgm:prSet presAssocID="{689A9049-06FB-4961-AC23-4DFDAE5FDFF4}" presName="rootText" presStyleLbl="node3" presStyleIdx="1" presStyleCnt="22" custScaleX="190872" custLinFactX="-172342" custLinFactY="487733" custLinFactNeighborX="-200000" custLinFactNeighborY="500000">
        <dgm:presLayoutVars>
          <dgm:chPref val="3"/>
        </dgm:presLayoutVars>
      </dgm:prSet>
      <dgm:spPr/>
    </dgm:pt>
    <dgm:pt modelId="{24074D95-B478-453A-A97B-738B0B3C08B3}" type="pres">
      <dgm:prSet presAssocID="{689A9049-06FB-4961-AC23-4DFDAE5FDFF4}" presName="rootConnector" presStyleLbl="node3" presStyleIdx="1" presStyleCnt="22"/>
      <dgm:spPr/>
    </dgm:pt>
    <dgm:pt modelId="{D32D699A-9C55-4A00-8717-85E4FE7C2D73}" type="pres">
      <dgm:prSet presAssocID="{689A9049-06FB-4961-AC23-4DFDAE5FDFF4}" presName="hierChild4" presStyleCnt="0"/>
      <dgm:spPr/>
    </dgm:pt>
    <dgm:pt modelId="{FD630EFB-D363-4935-9592-AB9EDC2FAE11}" type="pres">
      <dgm:prSet presAssocID="{689A9049-06FB-4961-AC23-4DFDAE5FDFF4}" presName="hierChild5" presStyleCnt="0"/>
      <dgm:spPr/>
    </dgm:pt>
    <dgm:pt modelId="{E7321AF9-2482-47BB-83FD-FAC46939A4CB}" type="pres">
      <dgm:prSet presAssocID="{6EA1D656-950A-4632-8811-E10963D19285}" presName="Name64" presStyleLbl="parChTrans1D3" presStyleIdx="2" presStyleCnt="22"/>
      <dgm:spPr/>
    </dgm:pt>
    <dgm:pt modelId="{7122F7F3-1D0D-4F8F-9334-FC9606BFCD65}" type="pres">
      <dgm:prSet presAssocID="{EF77E835-E739-4C6A-A447-687966FBAEFA}" presName="hierRoot2" presStyleCnt="0">
        <dgm:presLayoutVars>
          <dgm:hierBranch val="init"/>
        </dgm:presLayoutVars>
      </dgm:prSet>
      <dgm:spPr/>
    </dgm:pt>
    <dgm:pt modelId="{B7018CBA-A32C-4BB0-8BE3-DAF60095C9EE}" type="pres">
      <dgm:prSet presAssocID="{EF77E835-E739-4C6A-A447-687966FBAEFA}" presName="rootComposite" presStyleCnt="0"/>
      <dgm:spPr/>
    </dgm:pt>
    <dgm:pt modelId="{717980D4-E8D4-4EBE-A4FF-277637AF995F}" type="pres">
      <dgm:prSet presAssocID="{EF77E835-E739-4C6A-A447-687966FBAEFA}" presName="rootText" presStyleLbl="node3" presStyleIdx="2" presStyleCnt="22" custScaleX="190872" custLinFactX="-172342" custLinFactY="487733" custLinFactNeighborX="-200000" custLinFactNeighborY="500000">
        <dgm:presLayoutVars>
          <dgm:chPref val="3"/>
        </dgm:presLayoutVars>
      </dgm:prSet>
      <dgm:spPr/>
    </dgm:pt>
    <dgm:pt modelId="{B35D50CE-746A-447C-864C-0FD1CFF2F0FA}" type="pres">
      <dgm:prSet presAssocID="{EF77E835-E739-4C6A-A447-687966FBAEFA}" presName="rootConnector" presStyleLbl="node3" presStyleIdx="2" presStyleCnt="22"/>
      <dgm:spPr/>
    </dgm:pt>
    <dgm:pt modelId="{697E73F6-7996-4F6F-BA1C-5382F29DAF0C}" type="pres">
      <dgm:prSet presAssocID="{EF77E835-E739-4C6A-A447-687966FBAEFA}" presName="hierChild4" presStyleCnt="0"/>
      <dgm:spPr/>
    </dgm:pt>
    <dgm:pt modelId="{E31BB76F-0D79-43FB-A13B-3874C1D9CD2D}" type="pres">
      <dgm:prSet presAssocID="{EF77E835-E739-4C6A-A447-687966FBAEFA}" presName="hierChild5" presStyleCnt="0"/>
      <dgm:spPr/>
    </dgm:pt>
    <dgm:pt modelId="{6FAABD1A-1B11-493B-8814-406A08AD5872}" type="pres">
      <dgm:prSet presAssocID="{60E8691F-0966-4833-B6C9-71E371CD4999}" presName="hierChild5" presStyleCnt="0"/>
      <dgm:spPr/>
    </dgm:pt>
    <dgm:pt modelId="{947831A9-0E96-4623-BF16-E65A738491B0}" type="pres">
      <dgm:prSet presAssocID="{4925DF0D-C91C-4210-9836-CA80758D2ECA}" presName="Name64" presStyleLbl="parChTrans1D2" presStyleIdx="1" presStyleCnt="3"/>
      <dgm:spPr/>
    </dgm:pt>
    <dgm:pt modelId="{A2FC88B0-4E89-4971-AA42-94521D391524}" type="pres">
      <dgm:prSet presAssocID="{BA32A34E-CA36-427B-84CC-73FD6F614186}" presName="hierRoot2" presStyleCnt="0">
        <dgm:presLayoutVars>
          <dgm:hierBranch val="init"/>
        </dgm:presLayoutVars>
      </dgm:prSet>
      <dgm:spPr/>
    </dgm:pt>
    <dgm:pt modelId="{0B6AAAC9-31E0-43DA-A046-B28CE3B2E763}" type="pres">
      <dgm:prSet presAssocID="{BA32A34E-CA36-427B-84CC-73FD6F614186}" presName="rootComposite" presStyleCnt="0"/>
      <dgm:spPr/>
    </dgm:pt>
    <dgm:pt modelId="{77DB11B3-6302-432A-AEFA-6060451B816D}" type="pres">
      <dgm:prSet presAssocID="{BA32A34E-CA36-427B-84CC-73FD6F614186}" presName="rootText" presStyleLbl="node2" presStyleIdx="1" presStyleCnt="3" custScaleX="200394" custScaleY="328515" custLinFactX="-200000" custLinFactY="100000" custLinFactNeighborX="-288676" custLinFactNeighborY="139989">
        <dgm:presLayoutVars>
          <dgm:chPref val="3"/>
        </dgm:presLayoutVars>
      </dgm:prSet>
      <dgm:spPr/>
    </dgm:pt>
    <dgm:pt modelId="{8FBDE94A-3027-48A2-A007-73BCD0AD5CA3}" type="pres">
      <dgm:prSet presAssocID="{BA32A34E-CA36-427B-84CC-73FD6F614186}" presName="rootConnector" presStyleLbl="node2" presStyleIdx="1" presStyleCnt="3"/>
      <dgm:spPr/>
    </dgm:pt>
    <dgm:pt modelId="{ED074165-EBBD-4FB2-8B12-B1978A78EA82}" type="pres">
      <dgm:prSet presAssocID="{BA32A34E-CA36-427B-84CC-73FD6F614186}" presName="hierChild4" presStyleCnt="0"/>
      <dgm:spPr/>
    </dgm:pt>
    <dgm:pt modelId="{82AF57D7-CB73-4638-8247-254004965C15}" type="pres">
      <dgm:prSet presAssocID="{4DBB7823-0982-4186-9695-63685C97EF0F}" presName="Name64" presStyleLbl="parChTrans1D3" presStyleIdx="3" presStyleCnt="22"/>
      <dgm:spPr/>
    </dgm:pt>
    <dgm:pt modelId="{2C2FE771-2CF4-4452-AC54-900DE01C91D2}" type="pres">
      <dgm:prSet presAssocID="{758C02E7-C6CE-4E6A-B281-A0ED2CD92F06}" presName="hierRoot2" presStyleCnt="0">
        <dgm:presLayoutVars>
          <dgm:hierBranch val="init"/>
        </dgm:presLayoutVars>
      </dgm:prSet>
      <dgm:spPr/>
    </dgm:pt>
    <dgm:pt modelId="{5C8D8083-B67D-4F6C-B57D-28A58309C87B}" type="pres">
      <dgm:prSet presAssocID="{758C02E7-C6CE-4E6A-B281-A0ED2CD92F06}" presName="rootComposite" presStyleCnt="0"/>
      <dgm:spPr/>
    </dgm:pt>
    <dgm:pt modelId="{66D8B889-D507-405F-B56C-B2801CCA509A}" type="pres">
      <dgm:prSet presAssocID="{758C02E7-C6CE-4E6A-B281-A0ED2CD92F06}" presName="rootText" presStyleLbl="node3" presStyleIdx="3" presStyleCnt="22" custScaleX="148456" custLinFactNeighborX="-74630" custLinFactNeighborY="-19251">
        <dgm:presLayoutVars>
          <dgm:chPref val="3"/>
        </dgm:presLayoutVars>
      </dgm:prSet>
      <dgm:spPr/>
    </dgm:pt>
    <dgm:pt modelId="{2716C952-AEBB-4D61-B370-95B085DCDD5D}" type="pres">
      <dgm:prSet presAssocID="{758C02E7-C6CE-4E6A-B281-A0ED2CD92F06}" presName="rootConnector" presStyleLbl="node3" presStyleIdx="3" presStyleCnt="22"/>
      <dgm:spPr/>
    </dgm:pt>
    <dgm:pt modelId="{C28804F9-79DA-42D3-A4C9-A5125932F632}" type="pres">
      <dgm:prSet presAssocID="{758C02E7-C6CE-4E6A-B281-A0ED2CD92F06}" presName="hierChild4" presStyleCnt="0"/>
      <dgm:spPr/>
    </dgm:pt>
    <dgm:pt modelId="{7DB1D19B-33A1-4890-A4A2-42AF7CE868A3}" type="pres">
      <dgm:prSet presAssocID="{758C02E7-C6CE-4E6A-B281-A0ED2CD92F06}" presName="hierChild5" presStyleCnt="0"/>
      <dgm:spPr/>
    </dgm:pt>
    <dgm:pt modelId="{7477DFBA-2FEC-4883-BE3A-F5D602CDA6CE}" type="pres">
      <dgm:prSet presAssocID="{A938EA45-3359-4F5E-9D5D-808683C74900}" presName="Name64" presStyleLbl="parChTrans1D3" presStyleIdx="4" presStyleCnt="22"/>
      <dgm:spPr/>
    </dgm:pt>
    <dgm:pt modelId="{7A25DBEC-363E-46D9-B5CC-4868AB2315EA}" type="pres">
      <dgm:prSet presAssocID="{4A29D6F8-154D-40ED-8DD7-064316736E06}" presName="hierRoot2" presStyleCnt="0">
        <dgm:presLayoutVars>
          <dgm:hierBranch val="init"/>
        </dgm:presLayoutVars>
      </dgm:prSet>
      <dgm:spPr/>
    </dgm:pt>
    <dgm:pt modelId="{35D309F7-78E4-4BC2-9AD2-A7F67808A423}" type="pres">
      <dgm:prSet presAssocID="{4A29D6F8-154D-40ED-8DD7-064316736E06}" presName="rootComposite" presStyleCnt="0"/>
      <dgm:spPr/>
    </dgm:pt>
    <dgm:pt modelId="{ED795A06-83C9-4900-8B2A-8FF34D80C777}" type="pres">
      <dgm:prSet presAssocID="{4A29D6F8-154D-40ED-8DD7-064316736E06}" presName="rootText" presStyleLbl="node3" presStyleIdx="4" presStyleCnt="22" custScaleX="148456" custLinFactNeighborX="-74630" custLinFactNeighborY="-19251">
        <dgm:presLayoutVars>
          <dgm:chPref val="3"/>
        </dgm:presLayoutVars>
      </dgm:prSet>
      <dgm:spPr/>
    </dgm:pt>
    <dgm:pt modelId="{E25311DB-1EDB-4A2F-9C8B-A4AB41DA84DF}" type="pres">
      <dgm:prSet presAssocID="{4A29D6F8-154D-40ED-8DD7-064316736E06}" presName="rootConnector" presStyleLbl="node3" presStyleIdx="4" presStyleCnt="22"/>
      <dgm:spPr/>
    </dgm:pt>
    <dgm:pt modelId="{DFE4286F-DF65-4AD7-9950-925DC1FBFF46}" type="pres">
      <dgm:prSet presAssocID="{4A29D6F8-154D-40ED-8DD7-064316736E06}" presName="hierChild4" presStyleCnt="0"/>
      <dgm:spPr/>
    </dgm:pt>
    <dgm:pt modelId="{636DB620-846A-43D1-B485-0BEC7DD025F2}" type="pres">
      <dgm:prSet presAssocID="{9E9F3F8D-7403-43C8-A658-1BB83E25A946}" presName="Name64" presStyleLbl="parChTrans1D4" presStyleIdx="0" presStyleCnt="17"/>
      <dgm:spPr/>
    </dgm:pt>
    <dgm:pt modelId="{53D1230D-2012-4C81-B82A-250F227C5366}" type="pres">
      <dgm:prSet presAssocID="{A17767F6-80BD-435D-BA49-2DC70E9B1082}" presName="hierRoot2" presStyleCnt="0">
        <dgm:presLayoutVars>
          <dgm:hierBranch val="init"/>
        </dgm:presLayoutVars>
      </dgm:prSet>
      <dgm:spPr/>
    </dgm:pt>
    <dgm:pt modelId="{D5D4C4D7-0A2A-493A-B932-15A3129B5889}" type="pres">
      <dgm:prSet presAssocID="{A17767F6-80BD-435D-BA49-2DC70E9B1082}" presName="rootComposite" presStyleCnt="0"/>
      <dgm:spPr/>
    </dgm:pt>
    <dgm:pt modelId="{AA7ACD4A-B851-460A-BC27-680FB7445BC2}" type="pres">
      <dgm:prSet presAssocID="{A17767F6-80BD-435D-BA49-2DC70E9B1082}" presName="rootText" presStyleLbl="node4" presStyleIdx="0" presStyleCnt="17" custScaleX="148456" custLinFactNeighborY="-20513">
        <dgm:presLayoutVars>
          <dgm:chPref val="3"/>
        </dgm:presLayoutVars>
      </dgm:prSet>
      <dgm:spPr/>
    </dgm:pt>
    <dgm:pt modelId="{7859D3B4-B8A8-4793-B3C9-1C1A9A186A97}" type="pres">
      <dgm:prSet presAssocID="{A17767F6-80BD-435D-BA49-2DC70E9B1082}" presName="rootConnector" presStyleLbl="node4" presStyleIdx="0" presStyleCnt="17"/>
      <dgm:spPr/>
    </dgm:pt>
    <dgm:pt modelId="{40DC2A50-1EC5-42E2-BC50-E468468D9F33}" type="pres">
      <dgm:prSet presAssocID="{A17767F6-80BD-435D-BA49-2DC70E9B1082}" presName="hierChild4" presStyleCnt="0"/>
      <dgm:spPr/>
    </dgm:pt>
    <dgm:pt modelId="{523F6AF4-3730-4FC1-8605-B91DCF884B69}" type="pres">
      <dgm:prSet presAssocID="{A17767F6-80BD-435D-BA49-2DC70E9B1082}" presName="hierChild5" presStyleCnt="0"/>
      <dgm:spPr/>
    </dgm:pt>
    <dgm:pt modelId="{90E55C49-CCBF-4734-B397-A967C8357619}" type="pres">
      <dgm:prSet presAssocID="{75D8113C-D1A8-4E4A-8149-99C42F6EBC41}" presName="Name64" presStyleLbl="parChTrans1D4" presStyleIdx="1" presStyleCnt="17"/>
      <dgm:spPr/>
    </dgm:pt>
    <dgm:pt modelId="{AA32FB2E-58E9-4750-B9A2-A3DD4732EA6A}" type="pres">
      <dgm:prSet presAssocID="{BCB66E1A-CADF-43DF-8419-3BBC9D340EA0}" presName="hierRoot2" presStyleCnt="0">
        <dgm:presLayoutVars>
          <dgm:hierBranch val="init"/>
        </dgm:presLayoutVars>
      </dgm:prSet>
      <dgm:spPr/>
    </dgm:pt>
    <dgm:pt modelId="{8C02AAC0-FC9C-4689-A251-ED4B20236034}" type="pres">
      <dgm:prSet presAssocID="{BCB66E1A-CADF-43DF-8419-3BBC9D340EA0}" presName="rootComposite" presStyleCnt="0"/>
      <dgm:spPr/>
    </dgm:pt>
    <dgm:pt modelId="{CFBB7E77-EC38-4B87-BDF9-EB7695551720}" type="pres">
      <dgm:prSet presAssocID="{BCB66E1A-CADF-43DF-8419-3BBC9D340EA0}" presName="rootText" presStyleLbl="node4" presStyleIdx="1" presStyleCnt="17" custScaleX="148456" custLinFactNeighborY="-20513">
        <dgm:presLayoutVars>
          <dgm:chPref val="3"/>
        </dgm:presLayoutVars>
      </dgm:prSet>
      <dgm:spPr/>
    </dgm:pt>
    <dgm:pt modelId="{F8A2E4CC-575C-4AE0-A79B-7CC662037864}" type="pres">
      <dgm:prSet presAssocID="{BCB66E1A-CADF-43DF-8419-3BBC9D340EA0}" presName="rootConnector" presStyleLbl="node4" presStyleIdx="1" presStyleCnt="17"/>
      <dgm:spPr/>
    </dgm:pt>
    <dgm:pt modelId="{E78F01DD-C05A-45A0-A04A-0E3FB1F37E46}" type="pres">
      <dgm:prSet presAssocID="{BCB66E1A-CADF-43DF-8419-3BBC9D340EA0}" presName="hierChild4" presStyleCnt="0"/>
      <dgm:spPr/>
    </dgm:pt>
    <dgm:pt modelId="{8532628E-8CBF-46ED-80EA-9E50A6D80D5D}" type="pres">
      <dgm:prSet presAssocID="{BCB66E1A-CADF-43DF-8419-3BBC9D340EA0}" presName="hierChild5" presStyleCnt="0"/>
      <dgm:spPr/>
    </dgm:pt>
    <dgm:pt modelId="{14FA4735-3C27-4C01-94C7-FEE9355D805E}" type="pres">
      <dgm:prSet presAssocID="{49DCF72B-C5C1-4CA3-AE87-6169EB98A215}" presName="Name64" presStyleLbl="parChTrans1D4" presStyleIdx="2" presStyleCnt="17"/>
      <dgm:spPr/>
    </dgm:pt>
    <dgm:pt modelId="{B8611B4F-E665-4DCB-909D-760C79CBE343}" type="pres">
      <dgm:prSet presAssocID="{C43F6DF7-BDE9-496A-94F8-BE96983091A7}" presName="hierRoot2" presStyleCnt="0">
        <dgm:presLayoutVars>
          <dgm:hierBranch val="init"/>
        </dgm:presLayoutVars>
      </dgm:prSet>
      <dgm:spPr/>
    </dgm:pt>
    <dgm:pt modelId="{A7E45250-70F3-44BF-99C3-B0FE6069476B}" type="pres">
      <dgm:prSet presAssocID="{C43F6DF7-BDE9-496A-94F8-BE96983091A7}" presName="rootComposite" presStyleCnt="0"/>
      <dgm:spPr/>
    </dgm:pt>
    <dgm:pt modelId="{3055EBDB-5534-4DBD-A79D-AD2DAFC5453D}" type="pres">
      <dgm:prSet presAssocID="{C43F6DF7-BDE9-496A-94F8-BE96983091A7}" presName="rootText" presStyleLbl="node4" presStyleIdx="2" presStyleCnt="17" custScaleX="148456" custLinFactNeighborY="-20513">
        <dgm:presLayoutVars>
          <dgm:chPref val="3"/>
        </dgm:presLayoutVars>
      </dgm:prSet>
      <dgm:spPr/>
    </dgm:pt>
    <dgm:pt modelId="{43B87724-D7F2-4001-9B15-E8B03B6D1371}" type="pres">
      <dgm:prSet presAssocID="{C43F6DF7-BDE9-496A-94F8-BE96983091A7}" presName="rootConnector" presStyleLbl="node4" presStyleIdx="2" presStyleCnt="17"/>
      <dgm:spPr/>
    </dgm:pt>
    <dgm:pt modelId="{F22A8A01-9DAF-4A4E-A347-BD83168F1458}" type="pres">
      <dgm:prSet presAssocID="{C43F6DF7-BDE9-496A-94F8-BE96983091A7}" presName="hierChild4" presStyleCnt="0"/>
      <dgm:spPr/>
    </dgm:pt>
    <dgm:pt modelId="{8AB78F50-CB95-40D1-BF9C-428CE230A7DA}" type="pres">
      <dgm:prSet presAssocID="{C43F6DF7-BDE9-496A-94F8-BE96983091A7}" presName="hierChild5" presStyleCnt="0"/>
      <dgm:spPr/>
    </dgm:pt>
    <dgm:pt modelId="{DD19C1EE-4EF0-4A39-BE8B-1C4998A4E57E}" type="pres">
      <dgm:prSet presAssocID="{4A29D6F8-154D-40ED-8DD7-064316736E06}" presName="hierChild5" presStyleCnt="0"/>
      <dgm:spPr/>
    </dgm:pt>
    <dgm:pt modelId="{C6EDB7A7-BECC-458B-AAB1-42E191B12328}" type="pres">
      <dgm:prSet presAssocID="{15F7CB68-E4BE-45B9-BEB5-1D43EEB72C7B}" presName="Name64" presStyleLbl="parChTrans1D3" presStyleIdx="5" presStyleCnt="22"/>
      <dgm:spPr/>
    </dgm:pt>
    <dgm:pt modelId="{C95D5BE7-5049-4594-88F4-B3B6CDC0167C}" type="pres">
      <dgm:prSet presAssocID="{3EE6FA82-A0E6-400A-B9DD-AA542B6C7141}" presName="hierRoot2" presStyleCnt="0">
        <dgm:presLayoutVars>
          <dgm:hierBranch val="init"/>
        </dgm:presLayoutVars>
      </dgm:prSet>
      <dgm:spPr/>
    </dgm:pt>
    <dgm:pt modelId="{0AEDE72C-2A31-4FD2-89B2-8503887730E2}" type="pres">
      <dgm:prSet presAssocID="{3EE6FA82-A0E6-400A-B9DD-AA542B6C7141}" presName="rootComposite" presStyleCnt="0"/>
      <dgm:spPr/>
    </dgm:pt>
    <dgm:pt modelId="{EDA44014-F5DE-4CCB-98BC-39AA9C9C8B59}" type="pres">
      <dgm:prSet presAssocID="{3EE6FA82-A0E6-400A-B9DD-AA542B6C7141}" presName="rootText" presStyleLbl="node3" presStyleIdx="5" presStyleCnt="22" custScaleX="148456" custLinFactNeighborX="-74630" custLinFactNeighborY="-19251">
        <dgm:presLayoutVars>
          <dgm:chPref val="3"/>
        </dgm:presLayoutVars>
      </dgm:prSet>
      <dgm:spPr/>
    </dgm:pt>
    <dgm:pt modelId="{FBE57A52-BC64-4851-8689-ADA8EC570CC4}" type="pres">
      <dgm:prSet presAssocID="{3EE6FA82-A0E6-400A-B9DD-AA542B6C7141}" presName="rootConnector" presStyleLbl="node3" presStyleIdx="5" presStyleCnt="22"/>
      <dgm:spPr/>
    </dgm:pt>
    <dgm:pt modelId="{0B40AC7E-743A-4189-AC5B-E4CAAD20F92A}" type="pres">
      <dgm:prSet presAssocID="{3EE6FA82-A0E6-400A-B9DD-AA542B6C7141}" presName="hierChild4" presStyleCnt="0"/>
      <dgm:spPr/>
    </dgm:pt>
    <dgm:pt modelId="{EFFCCB45-24B8-432D-B1F3-B0DB70EC3BEB}" type="pres">
      <dgm:prSet presAssocID="{3EE6FA82-A0E6-400A-B9DD-AA542B6C7141}" presName="hierChild5" presStyleCnt="0"/>
      <dgm:spPr/>
    </dgm:pt>
    <dgm:pt modelId="{7B7AC510-0C94-4094-AC26-A1831956CD8A}" type="pres">
      <dgm:prSet presAssocID="{7EE5EAB3-8CC1-4846-989A-AC3A19D51A0C}" presName="Name64" presStyleLbl="parChTrans1D3" presStyleIdx="6" presStyleCnt="22"/>
      <dgm:spPr/>
    </dgm:pt>
    <dgm:pt modelId="{B40A7AC2-63B7-4DF1-8657-4EECA6B9F9B5}" type="pres">
      <dgm:prSet presAssocID="{FC90B5D5-4FC9-4964-BB51-07FC2806BB31}" presName="hierRoot2" presStyleCnt="0">
        <dgm:presLayoutVars>
          <dgm:hierBranch val="init"/>
        </dgm:presLayoutVars>
      </dgm:prSet>
      <dgm:spPr/>
    </dgm:pt>
    <dgm:pt modelId="{08B2E7B8-4084-4C9F-9E0E-47FFFF8669FF}" type="pres">
      <dgm:prSet presAssocID="{FC90B5D5-4FC9-4964-BB51-07FC2806BB31}" presName="rootComposite" presStyleCnt="0"/>
      <dgm:spPr/>
    </dgm:pt>
    <dgm:pt modelId="{EE5B9C8B-73AF-46AC-8A2A-69CEC4CC327C}" type="pres">
      <dgm:prSet presAssocID="{FC90B5D5-4FC9-4964-BB51-07FC2806BB31}" presName="rootText" presStyleLbl="node3" presStyleIdx="6" presStyleCnt="22" custScaleX="148456" custLinFactNeighborX="-74630" custLinFactNeighborY="-19251">
        <dgm:presLayoutVars>
          <dgm:chPref val="3"/>
        </dgm:presLayoutVars>
      </dgm:prSet>
      <dgm:spPr/>
    </dgm:pt>
    <dgm:pt modelId="{76C6FD33-4740-4888-A8BA-FD7B71B0D558}" type="pres">
      <dgm:prSet presAssocID="{FC90B5D5-4FC9-4964-BB51-07FC2806BB31}" presName="rootConnector" presStyleLbl="node3" presStyleIdx="6" presStyleCnt="22"/>
      <dgm:spPr/>
    </dgm:pt>
    <dgm:pt modelId="{0B4BAC40-D547-445F-BC53-13FF86C3691A}" type="pres">
      <dgm:prSet presAssocID="{FC90B5D5-4FC9-4964-BB51-07FC2806BB31}" presName="hierChild4" presStyleCnt="0"/>
      <dgm:spPr/>
    </dgm:pt>
    <dgm:pt modelId="{3833F607-2F42-4D29-9128-D8A216AEDEC9}" type="pres">
      <dgm:prSet presAssocID="{FC90B5D5-4FC9-4964-BB51-07FC2806BB31}" presName="hierChild5" presStyleCnt="0"/>
      <dgm:spPr/>
    </dgm:pt>
    <dgm:pt modelId="{3DE53D33-2E74-4C7F-A434-F0CE98B872C7}" type="pres">
      <dgm:prSet presAssocID="{7209E83A-C119-40B2-BEB8-A890C0B7D904}" presName="Name64" presStyleLbl="parChTrans1D3" presStyleIdx="7" presStyleCnt="22"/>
      <dgm:spPr/>
    </dgm:pt>
    <dgm:pt modelId="{6CA4F15D-66B8-48CE-9399-39E7DC2E9146}" type="pres">
      <dgm:prSet presAssocID="{459EF420-8787-43D1-8527-FBFE0E23EE58}" presName="hierRoot2" presStyleCnt="0">
        <dgm:presLayoutVars>
          <dgm:hierBranch val="init"/>
        </dgm:presLayoutVars>
      </dgm:prSet>
      <dgm:spPr/>
    </dgm:pt>
    <dgm:pt modelId="{229A4EDD-A1EF-4A5F-A942-3E56D20CA483}" type="pres">
      <dgm:prSet presAssocID="{459EF420-8787-43D1-8527-FBFE0E23EE58}" presName="rootComposite" presStyleCnt="0"/>
      <dgm:spPr/>
    </dgm:pt>
    <dgm:pt modelId="{A56605DD-E46B-4EFE-A57A-0E1957B5C6E7}" type="pres">
      <dgm:prSet presAssocID="{459EF420-8787-43D1-8527-FBFE0E23EE58}" presName="rootText" presStyleLbl="node3" presStyleIdx="7" presStyleCnt="22" custScaleX="148456" custLinFactNeighborX="-74630" custLinFactNeighborY="-19251">
        <dgm:presLayoutVars>
          <dgm:chPref val="3"/>
        </dgm:presLayoutVars>
      </dgm:prSet>
      <dgm:spPr/>
    </dgm:pt>
    <dgm:pt modelId="{9D6AC511-93E0-42FC-AABB-D24B31758959}" type="pres">
      <dgm:prSet presAssocID="{459EF420-8787-43D1-8527-FBFE0E23EE58}" presName="rootConnector" presStyleLbl="node3" presStyleIdx="7" presStyleCnt="22"/>
      <dgm:spPr/>
    </dgm:pt>
    <dgm:pt modelId="{1FDEB48D-6819-45E6-BE00-3490CAF6F056}" type="pres">
      <dgm:prSet presAssocID="{459EF420-8787-43D1-8527-FBFE0E23EE58}" presName="hierChild4" presStyleCnt="0"/>
      <dgm:spPr/>
    </dgm:pt>
    <dgm:pt modelId="{05F38E57-552F-4D0B-9C16-007CBA5E36FB}" type="pres">
      <dgm:prSet presAssocID="{459EF420-8787-43D1-8527-FBFE0E23EE58}" presName="hierChild5" presStyleCnt="0"/>
      <dgm:spPr/>
    </dgm:pt>
    <dgm:pt modelId="{6B32D3FB-86B3-48E2-A3E1-E11470983903}" type="pres">
      <dgm:prSet presAssocID="{D3CA3C4A-CCCC-4FC2-8CB4-A7F57F74D8AD}" presName="Name64" presStyleLbl="parChTrans1D3" presStyleIdx="8" presStyleCnt="22"/>
      <dgm:spPr/>
    </dgm:pt>
    <dgm:pt modelId="{A2ACA50D-4C70-4282-9866-8B30F59036C0}" type="pres">
      <dgm:prSet presAssocID="{DBE2BC75-8EAE-47CD-8BF7-4EC2DEE57A5E}" presName="hierRoot2" presStyleCnt="0">
        <dgm:presLayoutVars>
          <dgm:hierBranch val="init"/>
        </dgm:presLayoutVars>
      </dgm:prSet>
      <dgm:spPr/>
    </dgm:pt>
    <dgm:pt modelId="{0D19ED41-15D2-4E1B-AC8F-72F77D308570}" type="pres">
      <dgm:prSet presAssocID="{DBE2BC75-8EAE-47CD-8BF7-4EC2DEE57A5E}" presName="rootComposite" presStyleCnt="0"/>
      <dgm:spPr/>
    </dgm:pt>
    <dgm:pt modelId="{FAB4A5B3-6627-4E20-A6E8-07675FAAC475}" type="pres">
      <dgm:prSet presAssocID="{DBE2BC75-8EAE-47CD-8BF7-4EC2DEE57A5E}" presName="rootText" presStyleLbl="node3" presStyleIdx="8" presStyleCnt="22" custScaleX="148456" custLinFactNeighborX="-74630" custLinFactNeighborY="-19251">
        <dgm:presLayoutVars>
          <dgm:chPref val="3"/>
        </dgm:presLayoutVars>
      </dgm:prSet>
      <dgm:spPr/>
    </dgm:pt>
    <dgm:pt modelId="{9DD89C04-97DB-43A4-B885-C3F8C646367B}" type="pres">
      <dgm:prSet presAssocID="{DBE2BC75-8EAE-47CD-8BF7-4EC2DEE57A5E}" presName="rootConnector" presStyleLbl="node3" presStyleIdx="8" presStyleCnt="22"/>
      <dgm:spPr/>
    </dgm:pt>
    <dgm:pt modelId="{662C2E66-7719-4484-9F40-13E11177F58F}" type="pres">
      <dgm:prSet presAssocID="{DBE2BC75-8EAE-47CD-8BF7-4EC2DEE57A5E}" presName="hierChild4" presStyleCnt="0"/>
      <dgm:spPr/>
    </dgm:pt>
    <dgm:pt modelId="{3EB9F107-2816-440D-9B0B-404CB19D56D6}" type="pres">
      <dgm:prSet presAssocID="{DBE2BC75-8EAE-47CD-8BF7-4EC2DEE57A5E}" presName="hierChild5" presStyleCnt="0"/>
      <dgm:spPr/>
    </dgm:pt>
    <dgm:pt modelId="{B39F3F35-017C-421E-B3A0-BB11E401375D}" type="pres">
      <dgm:prSet presAssocID="{A3724DC7-2875-4A15-9549-5BC71870567D}" presName="Name64" presStyleLbl="parChTrans1D3" presStyleIdx="9" presStyleCnt="22"/>
      <dgm:spPr/>
    </dgm:pt>
    <dgm:pt modelId="{FFDEFC70-D328-40E1-88D3-9AC59FD1F919}" type="pres">
      <dgm:prSet presAssocID="{B8BE8190-FDAA-48C8-B6C5-51CAD7EE7E08}" presName="hierRoot2" presStyleCnt="0">
        <dgm:presLayoutVars>
          <dgm:hierBranch val="init"/>
        </dgm:presLayoutVars>
      </dgm:prSet>
      <dgm:spPr/>
    </dgm:pt>
    <dgm:pt modelId="{3B126194-C90B-420E-8247-0907845E406A}" type="pres">
      <dgm:prSet presAssocID="{B8BE8190-FDAA-48C8-B6C5-51CAD7EE7E08}" presName="rootComposite" presStyleCnt="0"/>
      <dgm:spPr/>
    </dgm:pt>
    <dgm:pt modelId="{E1D9EBD3-CDDE-4DDB-AD6B-31ADCDEEAC60}" type="pres">
      <dgm:prSet presAssocID="{B8BE8190-FDAA-48C8-B6C5-51CAD7EE7E08}" presName="rootText" presStyleLbl="node3" presStyleIdx="9" presStyleCnt="22" custScaleX="148456" custLinFactNeighborX="-74630" custLinFactNeighborY="-19251">
        <dgm:presLayoutVars>
          <dgm:chPref val="3"/>
        </dgm:presLayoutVars>
      </dgm:prSet>
      <dgm:spPr/>
    </dgm:pt>
    <dgm:pt modelId="{E936BE5A-DB2E-4B91-8972-7E6F77BB7B9C}" type="pres">
      <dgm:prSet presAssocID="{B8BE8190-FDAA-48C8-B6C5-51CAD7EE7E08}" presName="rootConnector" presStyleLbl="node3" presStyleIdx="9" presStyleCnt="22"/>
      <dgm:spPr/>
    </dgm:pt>
    <dgm:pt modelId="{7ADC2AE1-D8DD-4D90-BEE2-2586627A2BC2}" type="pres">
      <dgm:prSet presAssocID="{B8BE8190-FDAA-48C8-B6C5-51CAD7EE7E08}" presName="hierChild4" presStyleCnt="0"/>
      <dgm:spPr/>
    </dgm:pt>
    <dgm:pt modelId="{90ED6E1E-51AB-4199-9C80-8C37F71B7E39}" type="pres">
      <dgm:prSet presAssocID="{B8BE8190-FDAA-48C8-B6C5-51CAD7EE7E08}" presName="hierChild5" presStyleCnt="0"/>
      <dgm:spPr/>
    </dgm:pt>
    <dgm:pt modelId="{666FF521-C865-4E6B-B04C-9DC552680601}" type="pres">
      <dgm:prSet presAssocID="{23BF6BC8-120C-47F0-91BE-860412484F4D}" presName="Name64" presStyleLbl="parChTrans1D3" presStyleIdx="10" presStyleCnt="22"/>
      <dgm:spPr/>
    </dgm:pt>
    <dgm:pt modelId="{BDBF57D7-5497-4E04-9258-33C869E5C039}" type="pres">
      <dgm:prSet presAssocID="{BCC42CCE-B809-4572-AD8D-95B008541A12}" presName="hierRoot2" presStyleCnt="0">
        <dgm:presLayoutVars>
          <dgm:hierBranch val="init"/>
        </dgm:presLayoutVars>
      </dgm:prSet>
      <dgm:spPr/>
    </dgm:pt>
    <dgm:pt modelId="{908D1F50-D297-48CF-83D2-82102F278C10}" type="pres">
      <dgm:prSet presAssocID="{BCC42CCE-B809-4572-AD8D-95B008541A12}" presName="rootComposite" presStyleCnt="0"/>
      <dgm:spPr/>
    </dgm:pt>
    <dgm:pt modelId="{0745F667-4836-428C-BCFF-75087B5FD584}" type="pres">
      <dgm:prSet presAssocID="{BCC42CCE-B809-4572-AD8D-95B008541A12}" presName="rootText" presStyleLbl="node3" presStyleIdx="10" presStyleCnt="22" custScaleX="148456" custLinFactNeighborX="-74630" custLinFactNeighborY="-19251">
        <dgm:presLayoutVars>
          <dgm:chPref val="3"/>
        </dgm:presLayoutVars>
      </dgm:prSet>
      <dgm:spPr/>
    </dgm:pt>
    <dgm:pt modelId="{A210C312-4582-41FA-B83D-EB0CA68BB7C3}" type="pres">
      <dgm:prSet presAssocID="{BCC42CCE-B809-4572-AD8D-95B008541A12}" presName="rootConnector" presStyleLbl="node3" presStyleIdx="10" presStyleCnt="22"/>
      <dgm:spPr/>
    </dgm:pt>
    <dgm:pt modelId="{0A9D4905-2C72-44AC-A0AB-BD430CAA32C5}" type="pres">
      <dgm:prSet presAssocID="{BCC42CCE-B809-4572-AD8D-95B008541A12}" presName="hierChild4" presStyleCnt="0"/>
      <dgm:spPr/>
    </dgm:pt>
    <dgm:pt modelId="{05F5ED07-6CBF-4DD5-B667-7F57A72C5501}" type="pres">
      <dgm:prSet presAssocID="{E94D6EE2-752E-433D-8F7C-3171FB9900E0}" presName="Name64" presStyleLbl="parChTrans1D4" presStyleIdx="3" presStyleCnt="17"/>
      <dgm:spPr/>
    </dgm:pt>
    <dgm:pt modelId="{92BF4005-AFB0-4BF0-90AC-1B1D52F7E3CC}" type="pres">
      <dgm:prSet presAssocID="{7975F8F8-9256-41AD-9EEA-A85996FD6FB2}" presName="hierRoot2" presStyleCnt="0">
        <dgm:presLayoutVars>
          <dgm:hierBranch val="init"/>
        </dgm:presLayoutVars>
      </dgm:prSet>
      <dgm:spPr/>
    </dgm:pt>
    <dgm:pt modelId="{CFE9BA1F-8709-40AC-BD3F-AAA80975ADBA}" type="pres">
      <dgm:prSet presAssocID="{7975F8F8-9256-41AD-9EEA-A85996FD6FB2}" presName="rootComposite" presStyleCnt="0"/>
      <dgm:spPr/>
    </dgm:pt>
    <dgm:pt modelId="{6D17084E-9AA1-40FD-A65A-2C86B02FDE01}" type="pres">
      <dgm:prSet presAssocID="{7975F8F8-9256-41AD-9EEA-A85996FD6FB2}" presName="rootText" presStyleLbl="node4" presStyleIdx="3" presStyleCnt="17" custScaleX="148456" custLinFactNeighborY="-20513">
        <dgm:presLayoutVars>
          <dgm:chPref val="3"/>
        </dgm:presLayoutVars>
      </dgm:prSet>
      <dgm:spPr/>
    </dgm:pt>
    <dgm:pt modelId="{49B8CDEA-99D7-4BEE-8F37-117D7BC515AD}" type="pres">
      <dgm:prSet presAssocID="{7975F8F8-9256-41AD-9EEA-A85996FD6FB2}" presName="rootConnector" presStyleLbl="node4" presStyleIdx="3" presStyleCnt="17"/>
      <dgm:spPr/>
    </dgm:pt>
    <dgm:pt modelId="{E58D018C-4EF1-40D1-988F-6D2538452D8C}" type="pres">
      <dgm:prSet presAssocID="{7975F8F8-9256-41AD-9EEA-A85996FD6FB2}" presName="hierChild4" presStyleCnt="0"/>
      <dgm:spPr/>
    </dgm:pt>
    <dgm:pt modelId="{A0087A1B-A3C5-42BF-A587-D03EB51E614E}" type="pres">
      <dgm:prSet presAssocID="{7975F8F8-9256-41AD-9EEA-A85996FD6FB2}" presName="hierChild5" presStyleCnt="0"/>
      <dgm:spPr/>
    </dgm:pt>
    <dgm:pt modelId="{47028E73-D0A4-45D0-BEA3-A7CF12E7DEA5}" type="pres">
      <dgm:prSet presAssocID="{24CD6E2A-43C6-4CBB-B4D9-4A9B82FCA861}" presName="Name64" presStyleLbl="parChTrans1D4" presStyleIdx="4" presStyleCnt="17"/>
      <dgm:spPr/>
    </dgm:pt>
    <dgm:pt modelId="{8AC5A37F-9D4E-4393-9326-FEF40EC2F99D}" type="pres">
      <dgm:prSet presAssocID="{9292141C-3796-442F-9A2B-31132FD9D1AF}" presName="hierRoot2" presStyleCnt="0">
        <dgm:presLayoutVars>
          <dgm:hierBranch val="init"/>
        </dgm:presLayoutVars>
      </dgm:prSet>
      <dgm:spPr/>
    </dgm:pt>
    <dgm:pt modelId="{10774A57-285B-477C-A068-1E748D034496}" type="pres">
      <dgm:prSet presAssocID="{9292141C-3796-442F-9A2B-31132FD9D1AF}" presName="rootComposite" presStyleCnt="0"/>
      <dgm:spPr/>
    </dgm:pt>
    <dgm:pt modelId="{D553613B-CEF7-4B46-ADD8-C066DDA31C72}" type="pres">
      <dgm:prSet presAssocID="{9292141C-3796-442F-9A2B-31132FD9D1AF}" presName="rootText" presStyleLbl="node4" presStyleIdx="4" presStyleCnt="17" custScaleX="148456" custLinFactNeighborY="-20513">
        <dgm:presLayoutVars>
          <dgm:chPref val="3"/>
        </dgm:presLayoutVars>
      </dgm:prSet>
      <dgm:spPr/>
    </dgm:pt>
    <dgm:pt modelId="{F81622B9-6057-409B-AB6B-B9F8B218C20A}" type="pres">
      <dgm:prSet presAssocID="{9292141C-3796-442F-9A2B-31132FD9D1AF}" presName="rootConnector" presStyleLbl="node4" presStyleIdx="4" presStyleCnt="17"/>
      <dgm:spPr/>
    </dgm:pt>
    <dgm:pt modelId="{FF8AB137-70B7-4C03-AAE0-3AE243604ED3}" type="pres">
      <dgm:prSet presAssocID="{9292141C-3796-442F-9A2B-31132FD9D1AF}" presName="hierChild4" presStyleCnt="0"/>
      <dgm:spPr/>
    </dgm:pt>
    <dgm:pt modelId="{9B980E39-1E3F-4595-95FC-5FC7B4BDCA2C}" type="pres">
      <dgm:prSet presAssocID="{9292141C-3796-442F-9A2B-31132FD9D1AF}" presName="hierChild5" presStyleCnt="0"/>
      <dgm:spPr/>
    </dgm:pt>
    <dgm:pt modelId="{0653F699-AA7C-4E1B-B062-02C11125AB55}" type="pres">
      <dgm:prSet presAssocID="{6B35AAAD-6F63-44EE-89EA-EA6EC9AA51CE}" presName="Name64" presStyleLbl="parChTrans1D4" presStyleIdx="5" presStyleCnt="17"/>
      <dgm:spPr/>
    </dgm:pt>
    <dgm:pt modelId="{3A08A32C-90D1-435A-9A92-AFC6B8566790}" type="pres">
      <dgm:prSet presAssocID="{1C0125A4-17B6-434C-9337-933606C82A7A}" presName="hierRoot2" presStyleCnt="0">
        <dgm:presLayoutVars>
          <dgm:hierBranch val="init"/>
        </dgm:presLayoutVars>
      </dgm:prSet>
      <dgm:spPr/>
    </dgm:pt>
    <dgm:pt modelId="{1082214D-EFA2-46CA-99B5-A592EC4B8A6C}" type="pres">
      <dgm:prSet presAssocID="{1C0125A4-17B6-434C-9337-933606C82A7A}" presName="rootComposite" presStyleCnt="0"/>
      <dgm:spPr/>
    </dgm:pt>
    <dgm:pt modelId="{4BBE8BC7-AEC8-4225-BEBA-6F9EAF322A29}" type="pres">
      <dgm:prSet presAssocID="{1C0125A4-17B6-434C-9337-933606C82A7A}" presName="rootText" presStyleLbl="node4" presStyleIdx="5" presStyleCnt="17" custScaleX="148456" custLinFactNeighborY="-20513">
        <dgm:presLayoutVars>
          <dgm:chPref val="3"/>
        </dgm:presLayoutVars>
      </dgm:prSet>
      <dgm:spPr/>
    </dgm:pt>
    <dgm:pt modelId="{BE84EA6F-9827-4832-953F-D8AB738DD7BD}" type="pres">
      <dgm:prSet presAssocID="{1C0125A4-17B6-434C-9337-933606C82A7A}" presName="rootConnector" presStyleLbl="node4" presStyleIdx="5" presStyleCnt="17"/>
      <dgm:spPr/>
    </dgm:pt>
    <dgm:pt modelId="{97D1724F-8BFF-4D36-9293-75EB27782679}" type="pres">
      <dgm:prSet presAssocID="{1C0125A4-17B6-434C-9337-933606C82A7A}" presName="hierChild4" presStyleCnt="0"/>
      <dgm:spPr/>
    </dgm:pt>
    <dgm:pt modelId="{BE5E9E7E-B749-493B-9DF8-F5123CCFD35F}" type="pres">
      <dgm:prSet presAssocID="{1C0125A4-17B6-434C-9337-933606C82A7A}" presName="hierChild5" presStyleCnt="0"/>
      <dgm:spPr/>
    </dgm:pt>
    <dgm:pt modelId="{B17B4320-CB73-433C-86DB-FF61DF16C077}" type="pres">
      <dgm:prSet presAssocID="{4C78DBFD-F89D-4E8F-A990-E2AE95783A58}" presName="Name64" presStyleLbl="parChTrans1D4" presStyleIdx="6" presStyleCnt="17"/>
      <dgm:spPr/>
    </dgm:pt>
    <dgm:pt modelId="{6333B2D1-BCD2-4DFD-AB89-3A4B6012CFB4}" type="pres">
      <dgm:prSet presAssocID="{FCE5102C-CE30-4270-BCCA-1487D9DD793A}" presName="hierRoot2" presStyleCnt="0">
        <dgm:presLayoutVars>
          <dgm:hierBranch val="init"/>
        </dgm:presLayoutVars>
      </dgm:prSet>
      <dgm:spPr/>
    </dgm:pt>
    <dgm:pt modelId="{9F30E559-06DC-416F-A139-15A19B511661}" type="pres">
      <dgm:prSet presAssocID="{FCE5102C-CE30-4270-BCCA-1487D9DD793A}" presName="rootComposite" presStyleCnt="0"/>
      <dgm:spPr/>
    </dgm:pt>
    <dgm:pt modelId="{D8D91C56-5B2A-4E9A-AC64-3BD937E27251}" type="pres">
      <dgm:prSet presAssocID="{FCE5102C-CE30-4270-BCCA-1487D9DD793A}" presName="rootText" presStyleLbl="node4" presStyleIdx="6" presStyleCnt="17" custScaleX="148456" custLinFactNeighborY="-20513">
        <dgm:presLayoutVars>
          <dgm:chPref val="3"/>
        </dgm:presLayoutVars>
      </dgm:prSet>
      <dgm:spPr/>
    </dgm:pt>
    <dgm:pt modelId="{7C361F17-AB94-4C64-BDC3-CE78862011C5}" type="pres">
      <dgm:prSet presAssocID="{FCE5102C-CE30-4270-BCCA-1487D9DD793A}" presName="rootConnector" presStyleLbl="node4" presStyleIdx="6" presStyleCnt="17"/>
      <dgm:spPr/>
    </dgm:pt>
    <dgm:pt modelId="{D4822581-66F3-4F75-AD6B-E7C03B85E84E}" type="pres">
      <dgm:prSet presAssocID="{FCE5102C-CE30-4270-BCCA-1487D9DD793A}" presName="hierChild4" presStyleCnt="0"/>
      <dgm:spPr/>
    </dgm:pt>
    <dgm:pt modelId="{6F8B2540-6207-452E-A791-CBBDD73BC990}" type="pres">
      <dgm:prSet presAssocID="{FCE5102C-CE30-4270-BCCA-1487D9DD793A}" presName="hierChild5" presStyleCnt="0"/>
      <dgm:spPr/>
    </dgm:pt>
    <dgm:pt modelId="{1B91B962-ED6F-4C50-B530-C6F59BFFA6C3}" type="pres">
      <dgm:prSet presAssocID="{2F2D33E7-2E57-4044-8F48-37F96434C405}" presName="Name64" presStyleLbl="parChTrans1D4" presStyleIdx="7" presStyleCnt="17"/>
      <dgm:spPr/>
    </dgm:pt>
    <dgm:pt modelId="{D20CCE2B-28E3-4E78-97D4-E086C8B57399}" type="pres">
      <dgm:prSet presAssocID="{90021799-A9AA-4A2A-824B-46A5AF95A8B3}" presName="hierRoot2" presStyleCnt="0">
        <dgm:presLayoutVars>
          <dgm:hierBranch val="init"/>
        </dgm:presLayoutVars>
      </dgm:prSet>
      <dgm:spPr/>
    </dgm:pt>
    <dgm:pt modelId="{8E7B9556-82A6-4B8A-8BFD-892982AAA7D3}" type="pres">
      <dgm:prSet presAssocID="{90021799-A9AA-4A2A-824B-46A5AF95A8B3}" presName="rootComposite" presStyleCnt="0"/>
      <dgm:spPr/>
    </dgm:pt>
    <dgm:pt modelId="{BADB564D-1C43-4292-A085-02E90A53EA44}" type="pres">
      <dgm:prSet presAssocID="{90021799-A9AA-4A2A-824B-46A5AF95A8B3}" presName="rootText" presStyleLbl="node4" presStyleIdx="7" presStyleCnt="17" custScaleX="148456" custLinFactNeighborY="-20513">
        <dgm:presLayoutVars>
          <dgm:chPref val="3"/>
        </dgm:presLayoutVars>
      </dgm:prSet>
      <dgm:spPr/>
    </dgm:pt>
    <dgm:pt modelId="{84BFACB3-985E-4BB0-9000-5A69B72CF4A4}" type="pres">
      <dgm:prSet presAssocID="{90021799-A9AA-4A2A-824B-46A5AF95A8B3}" presName="rootConnector" presStyleLbl="node4" presStyleIdx="7" presStyleCnt="17"/>
      <dgm:spPr/>
    </dgm:pt>
    <dgm:pt modelId="{7A92B65E-9ED5-46B0-8064-7BF5D7292482}" type="pres">
      <dgm:prSet presAssocID="{90021799-A9AA-4A2A-824B-46A5AF95A8B3}" presName="hierChild4" presStyleCnt="0"/>
      <dgm:spPr/>
    </dgm:pt>
    <dgm:pt modelId="{E8F64D35-5B87-412B-AEC7-504E979D2F61}" type="pres">
      <dgm:prSet presAssocID="{90021799-A9AA-4A2A-824B-46A5AF95A8B3}" presName="hierChild5" presStyleCnt="0"/>
      <dgm:spPr/>
    </dgm:pt>
    <dgm:pt modelId="{EEC9E718-890A-4E0D-A245-17E432F9107C}" type="pres">
      <dgm:prSet presAssocID="{B9F026E2-C318-4B15-B58F-C53406A5F97C}" presName="Name64" presStyleLbl="parChTrans1D4" presStyleIdx="8" presStyleCnt="17"/>
      <dgm:spPr/>
    </dgm:pt>
    <dgm:pt modelId="{C5125874-6742-4F64-80D2-2C5C134ACD5E}" type="pres">
      <dgm:prSet presAssocID="{E4A83B51-D61F-48A7-8152-EDDBE7FB02BF}" presName="hierRoot2" presStyleCnt="0">
        <dgm:presLayoutVars>
          <dgm:hierBranch val="init"/>
        </dgm:presLayoutVars>
      </dgm:prSet>
      <dgm:spPr/>
    </dgm:pt>
    <dgm:pt modelId="{9C6A9870-F01D-4B3F-A323-4B43EA7D340A}" type="pres">
      <dgm:prSet presAssocID="{E4A83B51-D61F-48A7-8152-EDDBE7FB02BF}" presName="rootComposite" presStyleCnt="0"/>
      <dgm:spPr/>
    </dgm:pt>
    <dgm:pt modelId="{6CFD077E-3EEF-4489-919A-70B1706FFDAC}" type="pres">
      <dgm:prSet presAssocID="{E4A83B51-D61F-48A7-8152-EDDBE7FB02BF}" presName="rootText" presStyleLbl="node4" presStyleIdx="8" presStyleCnt="17" custScaleX="148456" custLinFactNeighborX="1710" custLinFactNeighborY="-20513">
        <dgm:presLayoutVars>
          <dgm:chPref val="3"/>
        </dgm:presLayoutVars>
      </dgm:prSet>
      <dgm:spPr/>
    </dgm:pt>
    <dgm:pt modelId="{A8599B69-5D66-4E1C-B6B9-DA3A8A2F5128}" type="pres">
      <dgm:prSet presAssocID="{E4A83B51-D61F-48A7-8152-EDDBE7FB02BF}" presName="rootConnector" presStyleLbl="node4" presStyleIdx="8" presStyleCnt="17"/>
      <dgm:spPr/>
    </dgm:pt>
    <dgm:pt modelId="{3D285E51-40C8-4579-8740-8C9F4B461D32}" type="pres">
      <dgm:prSet presAssocID="{E4A83B51-D61F-48A7-8152-EDDBE7FB02BF}" presName="hierChild4" presStyleCnt="0"/>
      <dgm:spPr/>
    </dgm:pt>
    <dgm:pt modelId="{1C911777-5478-45EB-B372-1929F16233F7}" type="pres">
      <dgm:prSet presAssocID="{E4A83B51-D61F-48A7-8152-EDDBE7FB02BF}" presName="hierChild5" presStyleCnt="0"/>
      <dgm:spPr/>
    </dgm:pt>
    <dgm:pt modelId="{F83998B4-703C-4CBD-93DE-C32DF85E8AE8}" type="pres">
      <dgm:prSet presAssocID="{9DFEABED-55E9-4758-BD2E-91EC470C3997}" presName="Name64" presStyleLbl="parChTrans1D4" presStyleIdx="9" presStyleCnt="17"/>
      <dgm:spPr/>
    </dgm:pt>
    <dgm:pt modelId="{E8E34883-8F74-4821-8881-B5B8DE1227CA}" type="pres">
      <dgm:prSet presAssocID="{A7B34980-68C0-4F2E-BC13-009E3062EDC0}" presName="hierRoot2" presStyleCnt="0">
        <dgm:presLayoutVars>
          <dgm:hierBranch val="init"/>
        </dgm:presLayoutVars>
      </dgm:prSet>
      <dgm:spPr/>
    </dgm:pt>
    <dgm:pt modelId="{EE54B031-9CB5-44C2-9139-7AED9E5DAC0E}" type="pres">
      <dgm:prSet presAssocID="{A7B34980-68C0-4F2E-BC13-009E3062EDC0}" presName="rootComposite" presStyleCnt="0"/>
      <dgm:spPr/>
    </dgm:pt>
    <dgm:pt modelId="{1AB9648D-2BD4-43CC-9BA2-C54EDFB727A9}" type="pres">
      <dgm:prSet presAssocID="{A7B34980-68C0-4F2E-BC13-009E3062EDC0}" presName="rootText" presStyleLbl="node4" presStyleIdx="9" presStyleCnt="17" custScaleX="148456" custLinFactNeighborX="1710" custLinFactNeighborY="-20513">
        <dgm:presLayoutVars>
          <dgm:chPref val="3"/>
        </dgm:presLayoutVars>
      </dgm:prSet>
      <dgm:spPr/>
    </dgm:pt>
    <dgm:pt modelId="{B5A3DE05-4F2B-4B1A-AF5B-F58467A40F78}" type="pres">
      <dgm:prSet presAssocID="{A7B34980-68C0-4F2E-BC13-009E3062EDC0}" presName="rootConnector" presStyleLbl="node4" presStyleIdx="9" presStyleCnt="17"/>
      <dgm:spPr/>
    </dgm:pt>
    <dgm:pt modelId="{0F3861FF-6CDF-4CF1-8739-8BB86C76027C}" type="pres">
      <dgm:prSet presAssocID="{A7B34980-68C0-4F2E-BC13-009E3062EDC0}" presName="hierChild4" presStyleCnt="0"/>
      <dgm:spPr/>
    </dgm:pt>
    <dgm:pt modelId="{1EA30769-E66B-49BF-96B8-C3BB1AAE68C1}" type="pres">
      <dgm:prSet presAssocID="{A7B34980-68C0-4F2E-BC13-009E3062EDC0}" presName="hierChild5" presStyleCnt="0"/>
      <dgm:spPr/>
    </dgm:pt>
    <dgm:pt modelId="{8C9C110B-EA85-4127-89FC-E1FCCB43F5A8}" type="pres">
      <dgm:prSet presAssocID="{CF4847E6-E40C-45B7-9A2C-8270A65D8B29}" presName="Name64" presStyleLbl="parChTrans1D4" presStyleIdx="10" presStyleCnt="17"/>
      <dgm:spPr/>
    </dgm:pt>
    <dgm:pt modelId="{9E08A63F-3E83-4A1E-81A6-FAC15AC3D24B}" type="pres">
      <dgm:prSet presAssocID="{CB2A5034-4D38-48DE-A9E6-525F2A6DEC49}" presName="hierRoot2" presStyleCnt="0">
        <dgm:presLayoutVars>
          <dgm:hierBranch val="init"/>
        </dgm:presLayoutVars>
      </dgm:prSet>
      <dgm:spPr/>
    </dgm:pt>
    <dgm:pt modelId="{B6BE9CAB-1830-4896-84A9-C58D6FE544D2}" type="pres">
      <dgm:prSet presAssocID="{CB2A5034-4D38-48DE-A9E6-525F2A6DEC49}" presName="rootComposite" presStyleCnt="0"/>
      <dgm:spPr/>
    </dgm:pt>
    <dgm:pt modelId="{737635E7-496F-45DA-AE12-D82589EBC9AB}" type="pres">
      <dgm:prSet presAssocID="{CB2A5034-4D38-48DE-A9E6-525F2A6DEC49}" presName="rootText" presStyleLbl="node4" presStyleIdx="10" presStyleCnt="17" custScaleX="148456" custLinFactNeighborX="1710" custLinFactNeighborY="-20513">
        <dgm:presLayoutVars>
          <dgm:chPref val="3"/>
        </dgm:presLayoutVars>
      </dgm:prSet>
      <dgm:spPr/>
    </dgm:pt>
    <dgm:pt modelId="{140D42C5-4436-4133-9305-D37002C6DE4F}" type="pres">
      <dgm:prSet presAssocID="{CB2A5034-4D38-48DE-A9E6-525F2A6DEC49}" presName="rootConnector" presStyleLbl="node4" presStyleIdx="10" presStyleCnt="17"/>
      <dgm:spPr/>
    </dgm:pt>
    <dgm:pt modelId="{46A0989A-C475-41E5-95E5-5466A9483902}" type="pres">
      <dgm:prSet presAssocID="{CB2A5034-4D38-48DE-A9E6-525F2A6DEC49}" presName="hierChild4" presStyleCnt="0"/>
      <dgm:spPr/>
    </dgm:pt>
    <dgm:pt modelId="{94E2E08C-668A-402B-BA3B-F825B49062FF}" type="pres">
      <dgm:prSet presAssocID="{CB2A5034-4D38-48DE-A9E6-525F2A6DEC49}" presName="hierChild5" presStyleCnt="0"/>
      <dgm:spPr/>
    </dgm:pt>
    <dgm:pt modelId="{67ADB2C9-6211-4A1C-8E96-5037CDA3FF10}" type="pres">
      <dgm:prSet presAssocID="{589990B5-8297-4198-AD7B-99C458EBA99D}" presName="Name64" presStyleLbl="parChTrans1D4" presStyleIdx="11" presStyleCnt="17"/>
      <dgm:spPr/>
    </dgm:pt>
    <dgm:pt modelId="{FCAB7971-D56B-48A7-8179-DA385B325438}" type="pres">
      <dgm:prSet presAssocID="{02AEB35C-5A83-4E49-AB32-2B56F1C78BFF}" presName="hierRoot2" presStyleCnt="0">
        <dgm:presLayoutVars>
          <dgm:hierBranch val="init"/>
        </dgm:presLayoutVars>
      </dgm:prSet>
      <dgm:spPr/>
    </dgm:pt>
    <dgm:pt modelId="{AC1B4661-1099-4D65-B317-7D04FE481811}" type="pres">
      <dgm:prSet presAssocID="{02AEB35C-5A83-4E49-AB32-2B56F1C78BFF}" presName="rootComposite" presStyleCnt="0"/>
      <dgm:spPr/>
    </dgm:pt>
    <dgm:pt modelId="{BA7B2BBF-2524-4F40-909B-69FE87ECF3C9}" type="pres">
      <dgm:prSet presAssocID="{02AEB35C-5A83-4E49-AB32-2B56F1C78BFF}" presName="rootText" presStyleLbl="node4" presStyleIdx="11" presStyleCnt="17" custScaleX="148456" custLinFactNeighborX="1710" custLinFactNeighborY="-26804">
        <dgm:presLayoutVars>
          <dgm:chPref val="3"/>
        </dgm:presLayoutVars>
      </dgm:prSet>
      <dgm:spPr/>
    </dgm:pt>
    <dgm:pt modelId="{EBB1BF33-E6EF-4596-94BE-FDD61E8B8A70}" type="pres">
      <dgm:prSet presAssocID="{02AEB35C-5A83-4E49-AB32-2B56F1C78BFF}" presName="rootConnector" presStyleLbl="node4" presStyleIdx="11" presStyleCnt="17"/>
      <dgm:spPr/>
    </dgm:pt>
    <dgm:pt modelId="{BDFB7FBA-7F60-4679-9DE5-69F8E0F21904}" type="pres">
      <dgm:prSet presAssocID="{02AEB35C-5A83-4E49-AB32-2B56F1C78BFF}" presName="hierChild4" presStyleCnt="0"/>
      <dgm:spPr/>
    </dgm:pt>
    <dgm:pt modelId="{D749376D-5731-47C3-B67F-880F9E28A98B}" type="pres">
      <dgm:prSet presAssocID="{02AEB35C-5A83-4E49-AB32-2B56F1C78BFF}" presName="hierChild5" presStyleCnt="0"/>
      <dgm:spPr/>
    </dgm:pt>
    <dgm:pt modelId="{E80DDA4A-971D-42E7-8963-51DF03B6268A}" type="pres">
      <dgm:prSet presAssocID="{BCC42CCE-B809-4572-AD8D-95B008541A12}" presName="hierChild5" presStyleCnt="0"/>
      <dgm:spPr/>
    </dgm:pt>
    <dgm:pt modelId="{113C5748-38FC-4EFB-BAE1-96A97C23F765}" type="pres">
      <dgm:prSet presAssocID="{28E320A9-7724-4AAC-81A5-D08733098DA2}" presName="Name64" presStyleLbl="parChTrans1D3" presStyleIdx="11" presStyleCnt="22"/>
      <dgm:spPr/>
    </dgm:pt>
    <dgm:pt modelId="{FD09DF08-6155-4672-A742-95BD0EF3A1CF}" type="pres">
      <dgm:prSet presAssocID="{CEE0CF0A-B246-458C-AC59-351F7A94097A}" presName="hierRoot2" presStyleCnt="0">
        <dgm:presLayoutVars>
          <dgm:hierBranch val="init"/>
        </dgm:presLayoutVars>
      </dgm:prSet>
      <dgm:spPr/>
    </dgm:pt>
    <dgm:pt modelId="{97A29FD4-8ED4-477E-923A-161594F31FFD}" type="pres">
      <dgm:prSet presAssocID="{CEE0CF0A-B246-458C-AC59-351F7A94097A}" presName="rootComposite" presStyleCnt="0"/>
      <dgm:spPr/>
    </dgm:pt>
    <dgm:pt modelId="{AE02685C-838B-4B00-83EB-32BB97CEB824}" type="pres">
      <dgm:prSet presAssocID="{CEE0CF0A-B246-458C-AC59-351F7A94097A}" presName="rootText" presStyleLbl="node3" presStyleIdx="11" presStyleCnt="22" custScaleX="148456" custLinFactNeighborX="-74630" custLinFactNeighborY="-19251">
        <dgm:presLayoutVars>
          <dgm:chPref val="3"/>
        </dgm:presLayoutVars>
      </dgm:prSet>
      <dgm:spPr/>
    </dgm:pt>
    <dgm:pt modelId="{FEC32502-6CFD-49E3-9430-67F582AC7854}" type="pres">
      <dgm:prSet presAssocID="{CEE0CF0A-B246-458C-AC59-351F7A94097A}" presName="rootConnector" presStyleLbl="node3" presStyleIdx="11" presStyleCnt="22"/>
      <dgm:spPr/>
    </dgm:pt>
    <dgm:pt modelId="{FF8EC590-2DD5-4A92-90CB-798B44F45DC0}" type="pres">
      <dgm:prSet presAssocID="{CEE0CF0A-B246-458C-AC59-351F7A94097A}" presName="hierChild4" presStyleCnt="0"/>
      <dgm:spPr/>
    </dgm:pt>
    <dgm:pt modelId="{4EE39DE8-BFFF-48E9-A861-7E1D99AD8F27}" type="pres">
      <dgm:prSet presAssocID="{CEE0CF0A-B246-458C-AC59-351F7A94097A}" presName="hierChild5" presStyleCnt="0"/>
      <dgm:spPr/>
    </dgm:pt>
    <dgm:pt modelId="{41C6E244-41B7-47A4-A840-24661E109E02}" type="pres">
      <dgm:prSet presAssocID="{AB2F4A34-8779-4843-9008-4CE1F90CA74B}" presName="Name64" presStyleLbl="parChTrans1D3" presStyleIdx="12" presStyleCnt="22"/>
      <dgm:spPr/>
    </dgm:pt>
    <dgm:pt modelId="{E6223112-32AC-43AF-AFC0-BB5B9BEFD0D7}" type="pres">
      <dgm:prSet presAssocID="{51084485-2230-447C-9212-90F59F3AE8CE}" presName="hierRoot2" presStyleCnt="0">
        <dgm:presLayoutVars>
          <dgm:hierBranch val="init"/>
        </dgm:presLayoutVars>
      </dgm:prSet>
      <dgm:spPr/>
    </dgm:pt>
    <dgm:pt modelId="{CA1A96DD-9B40-4A1B-9597-9CFF5CA67722}" type="pres">
      <dgm:prSet presAssocID="{51084485-2230-447C-9212-90F59F3AE8CE}" presName="rootComposite" presStyleCnt="0"/>
      <dgm:spPr/>
    </dgm:pt>
    <dgm:pt modelId="{6C7CE5DC-DB09-42C5-8E2F-38682E64E1BF}" type="pres">
      <dgm:prSet presAssocID="{51084485-2230-447C-9212-90F59F3AE8CE}" presName="rootText" presStyleLbl="node3" presStyleIdx="12" presStyleCnt="22" custScaleX="148456" custLinFactNeighborX="-74630" custLinFactNeighborY="-19251">
        <dgm:presLayoutVars>
          <dgm:chPref val="3"/>
        </dgm:presLayoutVars>
      </dgm:prSet>
      <dgm:spPr/>
    </dgm:pt>
    <dgm:pt modelId="{3DCF8495-E6E3-4533-809B-96F7523BB13B}" type="pres">
      <dgm:prSet presAssocID="{51084485-2230-447C-9212-90F59F3AE8CE}" presName="rootConnector" presStyleLbl="node3" presStyleIdx="12" presStyleCnt="22"/>
      <dgm:spPr/>
    </dgm:pt>
    <dgm:pt modelId="{8EA330D3-3AC3-44F2-B1DD-F7BA195BA481}" type="pres">
      <dgm:prSet presAssocID="{51084485-2230-447C-9212-90F59F3AE8CE}" presName="hierChild4" presStyleCnt="0"/>
      <dgm:spPr/>
    </dgm:pt>
    <dgm:pt modelId="{DBC18219-F4F9-451B-A996-15B1637C5CD0}" type="pres">
      <dgm:prSet presAssocID="{51084485-2230-447C-9212-90F59F3AE8CE}" presName="hierChild5" presStyleCnt="0"/>
      <dgm:spPr/>
    </dgm:pt>
    <dgm:pt modelId="{DA52FC13-EF19-4DBA-92E4-D57A6A8E6C38}" type="pres">
      <dgm:prSet presAssocID="{E8CAE43F-05E9-4E4D-8475-54B392E379F1}" presName="Name64" presStyleLbl="parChTrans1D3" presStyleIdx="13" presStyleCnt="22"/>
      <dgm:spPr/>
    </dgm:pt>
    <dgm:pt modelId="{FFEBFE3D-4C55-4BEC-AB48-8079A4B035C5}" type="pres">
      <dgm:prSet presAssocID="{898E1057-867D-4855-8052-ECA62EECCECC}" presName="hierRoot2" presStyleCnt="0">
        <dgm:presLayoutVars>
          <dgm:hierBranch val="init"/>
        </dgm:presLayoutVars>
      </dgm:prSet>
      <dgm:spPr/>
    </dgm:pt>
    <dgm:pt modelId="{1AC9109F-B7A3-4D91-9197-92A491F06272}" type="pres">
      <dgm:prSet presAssocID="{898E1057-867D-4855-8052-ECA62EECCECC}" presName="rootComposite" presStyleCnt="0"/>
      <dgm:spPr/>
    </dgm:pt>
    <dgm:pt modelId="{F7137988-0730-45F2-8A25-6B1F3C4697F0}" type="pres">
      <dgm:prSet presAssocID="{898E1057-867D-4855-8052-ECA62EECCECC}" presName="rootText" presStyleLbl="node3" presStyleIdx="13" presStyleCnt="22" custScaleX="148456" custLinFactNeighborX="-74630" custLinFactNeighborY="-19251">
        <dgm:presLayoutVars>
          <dgm:chPref val="3"/>
        </dgm:presLayoutVars>
      </dgm:prSet>
      <dgm:spPr/>
    </dgm:pt>
    <dgm:pt modelId="{A9E985FB-FBDA-4BC5-9F0D-A81FE340CFDB}" type="pres">
      <dgm:prSet presAssocID="{898E1057-867D-4855-8052-ECA62EECCECC}" presName="rootConnector" presStyleLbl="node3" presStyleIdx="13" presStyleCnt="22"/>
      <dgm:spPr/>
    </dgm:pt>
    <dgm:pt modelId="{F7128E17-AFAF-40FD-9B0C-E1F2AB7BA3BD}" type="pres">
      <dgm:prSet presAssocID="{898E1057-867D-4855-8052-ECA62EECCECC}" presName="hierChild4" presStyleCnt="0"/>
      <dgm:spPr/>
    </dgm:pt>
    <dgm:pt modelId="{4F267969-25DE-4379-B86F-97E716F33E96}" type="pres">
      <dgm:prSet presAssocID="{898E1057-867D-4855-8052-ECA62EECCECC}" presName="hierChild5" presStyleCnt="0"/>
      <dgm:spPr/>
    </dgm:pt>
    <dgm:pt modelId="{C06A54F5-321C-4122-8CB6-5DD8ADEC8626}" type="pres">
      <dgm:prSet presAssocID="{E534A0EE-24A6-42FF-95E5-B50A725CA08A}" presName="Name64" presStyleLbl="parChTrans1D3" presStyleIdx="14" presStyleCnt="22"/>
      <dgm:spPr/>
    </dgm:pt>
    <dgm:pt modelId="{37C83CE3-332D-4798-A56A-9814326681A3}" type="pres">
      <dgm:prSet presAssocID="{18078DB0-EE5C-401B-BF2F-C990CFD3FF36}" presName="hierRoot2" presStyleCnt="0">
        <dgm:presLayoutVars>
          <dgm:hierBranch val="init"/>
        </dgm:presLayoutVars>
      </dgm:prSet>
      <dgm:spPr/>
    </dgm:pt>
    <dgm:pt modelId="{3EBEF56A-2FF8-494B-83B3-CCFF80500781}" type="pres">
      <dgm:prSet presAssocID="{18078DB0-EE5C-401B-BF2F-C990CFD3FF36}" presName="rootComposite" presStyleCnt="0"/>
      <dgm:spPr/>
    </dgm:pt>
    <dgm:pt modelId="{DD02B18C-FB42-4F54-AB9F-05CCFBE2449A}" type="pres">
      <dgm:prSet presAssocID="{18078DB0-EE5C-401B-BF2F-C990CFD3FF36}" presName="rootText" presStyleLbl="node3" presStyleIdx="14" presStyleCnt="22" custScaleX="148456" custLinFactNeighborX="-74630" custLinFactNeighborY="-19251">
        <dgm:presLayoutVars>
          <dgm:chPref val="3"/>
        </dgm:presLayoutVars>
      </dgm:prSet>
      <dgm:spPr/>
    </dgm:pt>
    <dgm:pt modelId="{436F4EEB-03FF-42BD-8606-8F71CA880430}" type="pres">
      <dgm:prSet presAssocID="{18078DB0-EE5C-401B-BF2F-C990CFD3FF36}" presName="rootConnector" presStyleLbl="node3" presStyleIdx="14" presStyleCnt="22"/>
      <dgm:spPr/>
    </dgm:pt>
    <dgm:pt modelId="{279C84DB-F92D-42D0-971F-D8893072D0DD}" type="pres">
      <dgm:prSet presAssocID="{18078DB0-EE5C-401B-BF2F-C990CFD3FF36}" presName="hierChild4" presStyleCnt="0"/>
      <dgm:spPr/>
    </dgm:pt>
    <dgm:pt modelId="{2443AEDE-4ED3-4800-9208-06F419CF41E2}" type="pres">
      <dgm:prSet presAssocID="{18078DB0-EE5C-401B-BF2F-C990CFD3FF36}" presName="hierChild5" presStyleCnt="0"/>
      <dgm:spPr/>
    </dgm:pt>
    <dgm:pt modelId="{7D896132-0FFD-4B45-BC55-CE83703BEA7F}" type="pres">
      <dgm:prSet presAssocID="{CDD674EA-D771-4ACD-8B59-2123A64193F1}" presName="Name64" presStyleLbl="parChTrans1D3" presStyleIdx="15" presStyleCnt="22"/>
      <dgm:spPr/>
    </dgm:pt>
    <dgm:pt modelId="{6CE5F7D0-F2E0-482F-8790-88870A5EC8D8}" type="pres">
      <dgm:prSet presAssocID="{010974D7-1755-4DCB-8C11-74E3D5BB9C9B}" presName="hierRoot2" presStyleCnt="0">
        <dgm:presLayoutVars>
          <dgm:hierBranch val="init"/>
        </dgm:presLayoutVars>
      </dgm:prSet>
      <dgm:spPr/>
    </dgm:pt>
    <dgm:pt modelId="{013229B2-F6A0-46BC-8CC6-3794EC90C360}" type="pres">
      <dgm:prSet presAssocID="{010974D7-1755-4DCB-8C11-74E3D5BB9C9B}" presName="rootComposite" presStyleCnt="0"/>
      <dgm:spPr/>
    </dgm:pt>
    <dgm:pt modelId="{7E97F8D8-C2E5-421C-9A2E-5AF1FE26B258}" type="pres">
      <dgm:prSet presAssocID="{010974D7-1755-4DCB-8C11-74E3D5BB9C9B}" presName="rootText" presStyleLbl="node3" presStyleIdx="15" presStyleCnt="22" custScaleX="148456" custLinFactNeighborX="-74630" custLinFactNeighborY="-19251">
        <dgm:presLayoutVars>
          <dgm:chPref val="3"/>
        </dgm:presLayoutVars>
      </dgm:prSet>
      <dgm:spPr/>
    </dgm:pt>
    <dgm:pt modelId="{30C87731-3202-4EA6-B88D-14C328372016}" type="pres">
      <dgm:prSet presAssocID="{010974D7-1755-4DCB-8C11-74E3D5BB9C9B}" presName="rootConnector" presStyleLbl="node3" presStyleIdx="15" presStyleCnt="22"/>
      <dgm:spPr/>
    </dgm:pt>
    <dgm:pt modelId="{0F427158-8B00-4384-80CC-F9075D9EA643}" type="pres">
      <dgm:prSet presAssocID="{010974D7-1755-4DCB-8C11-74E3D5BB9C9B}" presName="hierChild4" presStyleCnt="0"/>
      <dgm:spPr/>
    </dgm:pt>
    <dgm:pt modelId="{06EAD6C3-5E36-460B-AF53-A631F98F7699}" type="pres">
      <dgm:prSet presAssocID="{010974D7-1755-4DCB-8C11-74E3D5BB9C9B}" presName="hierChild5" presStyleCnt="0"/>
      <dgm:spPr/>
    </dgm:pt>
    <dgm:pt modelId="{589ED230-B089-477A-9290-FBBB0DD3CAD6}" type="pres">
      <dgm:prSet presAssocID="{D50540E3-6A73-47F0-850F-814E5E1B0682}" presName="Name64" presStyleLbl="parChTrans1D3" presStyleIdx="16" presStyleCnt="22"/>
      <dgm:spPr/>
    </dgm:pt>
    <dgm:pt modelId="{21587782-9228-4CFC-81B8-42512B1EB419}" type="pres">
      <dgm:prSet presAssocID="{A35AF8E4-FEC9-4C7A-88FA-8D99228B42A2}" presName="hierRoot2" presStyleCnt="0">
        <dgm:presLayoutVars>
          <dgm:hierBranch val="init"/>
        </dgm:presLayoutVars>
      </dgm:prSet>
      <dgm:spPr/>
    </dgm:pt>
    <dgm:pt modelId="{015D3728-4059-4E1C-AFF9-9A64E4A21615}" type="pres">
      <dgm:prSet presAssocID="{A35AF8E4-FEC9-4C7A-88FA-8D99228B42A2}" presName="rootComposite" presStyleCnt="0"/>
      <dgm:spPr/>
    </dgm:pt>
    <dgm:pt modelId="{A9BE6D22-A04F-403D-BF7A-099EF926F6AA}" type="pres">
      <dgm:prSet presAssocID="{A35AF8E4-FEC9-4C7A-88FA-8D99228B42A2}" presName="rootText" presStyleLbl="node3" presStyleIdx="16" presStyleCnt="22" custScaleX="148456" custLinFactNeighborX="-74630" custLinFactNeighborY="-19251">
        <dgm:presLayoutVars>
          <dgm:chPref val="3"/>
        </dgm:presLayoutVars>
      </dgm:prSet>
      <dgm:spPr/>
    </dgm:pt>
    <dgm:pt modelId="{8C1876FB-E444-4D2A-87A3-F8A665629087}" type="pres">
      <dgm:prSet presAssocID="{A35AF8E4-FEC9-4C7A-88FA-8D99228B42A2}" presName="rootConnector" presStyleLbl="node3" presStyleIdx="16" presStyleCnt="22"/>
      <dgm:spPr/>
    </dgm:pt>
    <dgm:pt modelId="{9BA19972-173D-40C9-B5C7-6B5ACC1DB235}" type="pres">
      <dgm:prSet presAssocID="{A35AF8E4-FEC9-4C7A-88FA-8D99228B42A2}" presName="hierChild4" presStyleCnt="0"/>
      <dgm:spPr/>
    </dgm:pt>
    <dgm:pt modelId="{9307332D-307B-46E1-8C27-A6A841651455}" type="pres">
      <dgm:prSet presAssocID="{80384B8C-5C31-4DE9-9CA6-77A84AE578D0}" presName="Name64" presStyleLbl="parChTrans1D4" presStyleIdx="12" presStyleCnt="17"/>
      <dgm:spPr/>
    </dgm:pt>
    <dgm:pt modelId="{750494F7-2BD9-441F-999C-A1E37C689BF1}" type="pres">
      <dgm:prSet presAssocID="{BF0CC9D7-8DBE-4EEC-A1A0-3EC5BB8CF564}" presName="hierRoot2" presStyleCnt="0">
        <dgm:presLayoutVars>
          <dgm:hierBranch val="init"/>
        </dgm:presLayoutVars>
      </dgm:prSet>
      <dgm:spPr/>
    </dgm:pt>
    <dgm:pt modelId="{6AF0B6B6-02FE-4FA0-A503-60E6114BDEE3}" type="pres">
      <dgm:prSet presAssocID="{BF0CC9D7-8DBE-4EEC-A1A0-3EC5BB8CF564}" presName="rootComposite" presStyleCnt="0"/>
      <dgm:spPr/>
    </dgm:pt>
    <dgm:pt modelId="{8B874FAE-E02F-421E-BEC2-71956ECC97F7}" type="pres">
      <dgm:prSet presAssocID="{BF0CC9D7-8DBE-4EEC-A1A0-3EC5BB8CF564}" presName="rootText" presStyleLbl="node4" presStyleIdx="12" presStyleCnt="17" custScaleX="148456" custLinFactNeighborX="1710" custLinFactNeighborY="-20513">
        <dgm:presLayoutVars>
          <dgm:chPref val="3"/>
        </dgm:presLayoutVars>
      </dgm:prSet>
      <dgm:spPr/>
    </dgm:pt>
    <dgm:pt modelId="{ADAA3F10-E264-486C-A266-D759C2639AD4}" type="pres">
      <dgm:prSet presAssocID="{BF0CC9D7-8DBE-4EEC-A1A0-3EC5BB8CF564}" presName="rootConnector" presStyleLbl="node4" presStyleIdx="12" presStyleCnt="17"/>
      <dgm:spPr/>
    </dgm:pt>
    <dgm:pt modelId="{685405F4-BC57-47CD-9784-A790B371BAFE}" type="pres">
      <dgm:prSet presAssocID="{BF0CC9D7-8DBE-4EEC-A1A0-3EC5BB8CF564}" presName="hierChild4" presStyleCnt="0"/>
      <dgm:spPr/>
    </dgm:pt>
    <dgm:pt modelId="{17C55EF0-FCF7-46CD-B6E0-AA497322E11C}" type="pres">
      <dgm:prSet presAssocID="{BF0CC9D7-8DBE-4EEC-A1A0-3EC5BB8CF564}" presName="hierChild5" presStyleCnt="0"/>
      <dgm:spPr/>
    </dgm:pt>
    <dgm:pt modelId="{663AEA56-1984-44FF-B2D4-189D0BA44CDC}" type="pres">
      <dgm:prSet presAssocID="{61B0439D-D388-4008-9476-4418CCC9EA09}" presName="Name64" presStyleLbl="parChTrans1D4" presStyleIdx="13" presStyleCnt="17"/>
      <dgm:spPr/>
    </dgm:pt>
    <dgm:pt modelId="{96701D4C-70CB-42B0-8BE7-C479AA0EE610}" type="pres">
      <dgm:prSet presAssocID="{64FC0C34-21F4-43DC-A5AC-3068428DE788}" presName="hierRoot2" presStyleCnt="0">
        <dgm:presLayoutVars>
          <dgm:hierBranch val="init"/>
        </dgm:presLayoutVars>
      </dgm:prSet>
      <dgm:spPr/>
    </dgm:pt>
    <dgm:pt modelId="{BAE07501-C334-4B01-BA59-3322B738E4E6}" type="pres">
      <dgm:prSet presAssocID="{64FC0C34-21F4-43DC-A5AC-3068428DE788}" presName="rootComposite" presStyleCnt="0"/>
      <dgm:spPr/>
    </dgm:pt>
    <dgm:pt modelId="{55DB3BE5-0520-4E59-82F3-CCDBE2028819}" type="pres">
      <dgm:prSet presAssocID="{64FC0C34-21F4-43DC-A5AC-3068428DE788}" presName="rootText" presStyleLbl="node4" presStyleIdx="13" presStyleCnt="17" custScaleX="148456" custLinFactNeighborX="1710" custLinFactNeighborY="-19251">
        <dgm:presLayoutVars>
          <dgm:chPref val="3"/>
        </dgm:presLayoutVars>
      </dgm:prSet>
      <dgm:spPr/>
    </dgm:pt>
    <dgm:pt modelId="{B0F666A2-8715-4F26-9CDC-BC3BEDB7CAA9}" type="pres">
      <dgm:prSet presAssocID="{64FC0C34-21F4-43DC-A5AC-3068428DE788}" presName="rootConnector" presStyleLbl="node4" presStyleIdx="13" presStyleCnt="17"/>
      <dgm:spPr/>
    </dgm:pt>
    <dgm:pt modelId="{DA674B6C-F711-406C-949D-128D98F419D1}" type="pres">
      <dgm:prSet presAssocID="{64FC0C34-21F4-43DC-A5AC-3068428DE788}" presName="hierChild4" presStyleCnt="0"/>
      <dgm:spPr/>
    </dgm:pt>
    <dgm:pt modelId="{2CCA42D1-B763-4C4E-AF40-B38668751426}" type="pres">
      <dgm:prSet presAssocID="{64FC0C34-21F4-43DC-A5AC-3068428DE788}" presName="hierChild5" presStyleCnt="0"/>
      <dgm:spPr/>
    </dgm:pt>
    <dgm:pt modelId="{F520FD84-C3CF-4C42-AB21-36EA35FF306B}" type="pres">
      <dgm:prSet presAssocID="{059EA102-0227-4825-B36E-1ECA8375C945}" presName="Name64" presStyleLbl="parChTrans1D4" presStyleIdx="14" presStyleCnt="17"/>
      <dgm:spPr/>
    </dgm:pt>
    <dgm:pt modelId="{50E54751-F49A-440E-996E-60F8CC514931}" type="pres">
      <dgm:prSet presAssocID="{35E194B8-995E-499B-8FB3-B0FE38BA15FF}" presName="hierRoot2" presStyleCnt="0">
        <dgm:presLayoutVars>
          <dgm:hierBranch val="init"/>
        </dgm:presLayoutVars>
      </dgm:prSet>
      <dgm:spPr/>
    </dgm:pt>
    <dgm:pt modelId="{39FECC60-D5FC-4F55-B130-7E2ACD226DB9}" type="pres">
      <dgm:prSet presAssocID="{35E194B8-995E-499B-8FB3-B0FE38BA15FF}" presName="rootComposite" presStyleCnt="0"/>
      <dgm:spPr/>
    </dgm:pt>
    <dgm:pt modelId="{3A121898-3442-49C9-9E66-F54AC4597F4F}" type="pres">
      <dgm:prSet presAssocID="{35E194B8-995E-499B-8FB3-B0FE38BA15FF}" presName="rootText" presStyleLbl="node4" presStyleIdx="14" presStyleCnt="17" custScaleX="148456" custLinFactNeighborX="1710" custLinFactNeighborY="-19251">
        <dgm:presLayoutVars>
          <dgm:chPref val="3"/>
        </dgm:presLayoutVars>
      </dgm:prSet>
      <dgm:spPr/>
    </dgm:pt>
    <dgm:pt modelId="{2BAD0DE1-A23F-4E45-B272-BF249A065591}" type="pres">
      <dgm:prSet presAssocID="{35E194B8-995E-499B-8FB3-B0FE38BA15FF}" presName="rootConnector" presStyleLbl="node4" presStyleIdx="14" presStyleCnt="17"/>
      <dgm:spPr/>
    </dgm:pt>
    <dgm:pt modelId="{728B0721-DAF4-447D-8A2F-4C39E26EB2A0}" type="pres">
      <dgm:prSet presAssocID="{35E194B8-995E-499B-8FB3-B0FE38BA15FF}" presName="hierChild4" presStyleCnt="0"/>
      <dgm:spPr/>
    </dgm:pt>
    <dgm:pt modelId="{8EA8D3EE-1706-4DD1-9B7D-D8C6631E6E20}" type="pres">
      <dgm:prSet presAssocID="{35E194B8-995E-499B-8FB3-B0FE38BA15FF}" presName="hierChild5" presStyleCnt="0"/>
      <dgm:spPr/>
    </dgm:pt>
    <dgm:pt modelId="{AAF86440-7C1D-4D96-A504-78F9A4A59DF0}" type="pres">
      <dgm:prSet presAssocID="{A35AF8E4-FEC9-4C7A-88FA-8D99228B42A2}" presName="hierChild5" presStyleCnt="0"/>
      <dgm:spPr/>
    </dgm:pt>
    <dgm:pt modelId="{6126D47F-0FC0-4E1C-B832-BB85097A59A0}" type="pres">
      <dgm:prSet presAssocID="{54CD4751-4E8B-4194-966F-567E995F9B76}" presName="Name64" presStyleLbl="parChTrans1D3" presStyleIdx="17" presStyleCnt="22"/>
      <dgm:spPr/>
    </dgm:pt>
    <dgm:pt modelId="{3E7C6F12-2806-4F75-9680-EB5DAD96EEBC}" type="pres">
      <dgm:prSet presAssocID="{25CBDEAE-5063-4927-B92C-D1F43D263E82}" presName="hierRoot2" presStyleCnt="0">
        <dgm:presLayoutVars>
          <dgm:hierBranch val="init"/>
        </dgm:presLayoutVars>
      </dgm:prSet>
      <dgm:spPr/>
    </dgm:pt>
    <dgm:pt modelId="{49223715-D626-4B3D-95F1-3242B53A4EF7}" type="pres">
      <dgm:prSet presAssocID="{25CBDEAE-5063-4927-B92C-D1F43D263E82}" presName="rootComposite" presStyleCnt="0"/>
      <dgm:spPr/>
    </dgm:pt>
    <dgm:pt modelId="{A44978E6-A682-41D0-B568-7E47FB1F22B3}" type="pres">
      <dgm:prSet presAssocID="{25CBDEAE-5063-4927-B92C-D1F43D263E82}" presName="rootText" presStyleLbl="node3" presStyleIdx="17" presStyleCnt="22" custScaleX="148456" custLinFactNeighborX="-74630" custLinFactNeighborY="-19251">
        <dgm:presLayoutVars>
          <dgm:chPref val="3"/>
        </dgm:presLayoutVars>
      </dgm:prSet>
      <dgm:spPr/>
    </dgm:pt>
    <dgm:pt modelId="{7E2A74EC-91D2-47EB-A5BE-1259B84BE01E}" type="pres">
      <dgm:prSet presAssocID="{25CBDEAE-5063-4927-B92C-D1F43D263E82}" presName="rootConnector" presStyleLbl="node3" presStyleIdx="17" presStyleCnt="22"/>
      <dgm:spPr/>
    </dgm:pt>
    <dgm:pt modelId="{A2D1227E-7E16-4948-8336-6E6175F2DD14}" type="pres">
      <dgm:prSet presAssocID="{25CBDEAE-5063-4927-B92C-D1F43D263E82}" presName="hierChild4" presStyleCnt="0"/>
      <dgm:spPr/>
    </dgm:pt>
    <dgm:pt modelId="{1E439ADA-F0F5-4982-B7CC-C1147C6CAC15}" type="pres">
      <dgm:prSet presAssocID="{25CBDEAE-5063-4927-B92C-D1F43D263E82}" presName="hierChild5" presStyleCnt="0"/>
      <dgm:spPr/>
    </dgm:pt>
    <dgm:pt modelId="{3125F8E6-4CAE-4DE0-9335-43B4E391B73B}" type="pres">
      <dgm:prSet presAssocID="{1111C56F-23D4-4762-B027-C6921576DF88}" presName="Name64" presStyleLbl="parChTrans1D3" presStyleIdx="18" presStyleCnt="22"/>
      <dgm:spPr/>
    </dgm:pt>
    <dgm:pt modelId="{2D9AE3A7-C745-4B16-8327-AD2A7EF2A5D3}" type="pres">
      <dgm:prSet presAssocID="{F3055981-1FC2-4B01-B17E-3EF28A2BF01D}" presName="hierRoot2" presStyleCnt="0">
        <dgm:presLayoutVars>
          <dgm:hierBranch val="init"/>
        </dgm:presLayoutVars>
      </dgm:prSet>
      <dgm:spPr/>
    </dgm:pt>
    <dgm:pt modelId="{F11AA74D-074C-4688-B9DC-6FDCDE6B4BB5}" type="pres">
      <dgm:prSet presAssocID="{F3055981-1FC2-4B01-B17E-3EF28A2BF01D}" presName="rootComposite" presStyleCnt="0"/>
      <dgm:spPr/>
    </dgm:pt>
    <dgm:pt modelId="{A0919143-5FAA-4E10-8518-25B08F0F5A1C}" type="pres">
      <dgm:prSet presAssocID="{F3055981-1FC2-4B01-B17E-3EF28A2BF01D}" presName="rootText" presStyleLbl="node3" presStyleIdx="18" presStyleCnt="22" custScaleX="148456" custLinFactNeighborX="-74630" custLinFactNeighborY="-83895">
        <dgm:presLayoutVars>
          <dgm:chPref val="3"/>
        </dgm:presLayoutVars>
      </dgm:prSet>
      <dgm:spPr/>
    </dgm:pt>
    <dgm:pt modelId="{82D14F99-6D9C-4D1D-9551-E9784F78AB3B}" type="pres">
      <dgm:prSet presAssocID="{F3055981-1FC2-4B01-B17E-3EF28A2BF01D}" presName="rootConnector" presStyleLbl="node3" presStyleIdx="18" presStyleCnt="22"/>
      <dgm:spPr/>
    </dgm:pt>
    <dgm:pt modelId="{C9E640D2-3360-4D6D-9983-21C2FD72BD15}" type="pres">
      <dgm:prSet presAssocID="{F3055981-1FC2-4B01-B17E-3EF28A2BF01D}" presName="hierChild4" presStyleCnt="0"/>
      <dgm:spPr/>
    </dgm:pt>
    <dgm:pt modelId="{9F6FEFCF-9178-4614-90F3-81A82F7C5B1F}" type="pres">
      <dgm:prSet presAssocID="{FE98083C-8D50-42BA-A4A5-6635495A7DD2}" presName="Name64" presStyleLbl="parChTrans1D4" presStyleIdx="15" presStyleCnt="17"/>
      <dgm:spPr/>
    </dgm:pt>
    <dgm:pt modelId="{D72854DD-F851-4046-ACB3-C3D67B442670}" type="pres">
      <dgm:prSet presAssocID="{302CFCA2-0DD0-4650-B037-79A0E9E21DD2}" presName="hierRoot2" presStyleCnt="0">
        <dgm:presLayoutVars>
          <dgm:hierBranch val="init"/>
        </dgm:presLayoutVars>
      </dgm:prSet>
      <dgm:spPr/>
    </dgm:pt>
    <dgm:pt modelId="{37CF67B5-83ED-4C05-85CA-3D7EF80333B7}" type="pres">
      <dgm:prSet presAssocID="{302CFCA2-0DD0-4650-B037-79A0E9E21DD2}" presName="rootComposite" presStyleCnt="0"/>
      <dgm:spPr/>
    </dgm:pt>
    <dgm:pt modelId="{4B8F65F8-ACBA-4BED-9C71-7F99186B5F83}" type="pres">
      <dgm:prSet presAssocID="{302CFCA2-0DD0-4650-B037-79A0E9E21DD2}" presName="rootText" presStyleLbl="node4" presStyleIdx="15" presStyleCnt="17" custScaleX="148456" custLinFactNeighborX="1710" custLinFactNeighborY="-19251">
        <dgm:presLayoutVars>
          <dgm:chPref val="3"/>
        </dgm:presLayoutVars>
      </dgm:prSet>
      <dgm:spPr/>
    </dgm:pt>
    <dgm:pt modelId="{B379928A-CBF6-47AA-BDBF-F4A3AC477843}" type="pres">
      <dgm:prSet presAssocID="{302CFCA2-0DD0-4650-B037-79A0E9E21DD2}" presName="rootConnector" presStyleLbl="node4" presStyleIdx="15" presStyleCnt="17"/>
      <dgm:spPr/>
    </dgm:pt>
    <dgm:pt modelId="{B87F1CF1-658F-4152-9348-68B8DFF7DB73}" type="pres">
      <dgm:prSet presAssocID="{302CFCA2-0DD0-4650-B037-79A0E9E21DD2}" presName="hierChild4" presStyleCnt="0"/>
      <dgm:spPr/>
    </dgm:pt>
    <dgm:pt modelId="{B7A869AB-501F-44E6-A4C1-1C7B210D9DB1}" type="pres">
      <dgm:prSet presAssocID="{302CFCA2-0DD0-4650-B037-79A0E9E21DD2}" presName="hierChild5" presStyleCnt="0"/>
      <dgm:spPr/>
    </dgm:pt>
    <dgm:pt modelId="{AFC52701-0BB3-458D-A3DF-E5117A63FB7F}" type="pres">
      <dgm:prSet presAssocID="{5AAAEEA5-48FF-4993-B9AE-097C3C23EC19}" presName="Name64" presStyleLbl="parChTrans1D4" presStyleIdx="16" presStyleCnt="17"/>
      <dgm:spPr/>
    </dgm:pt>
    <dgm:pt modelId="{DF5A84AC-2546-4E48-8883-14EAD96BA405}" type="pres">
      <dgm:prSet presAssocID="{7638E961-AA3D-4267-9020-5A12160A74F4}" presName="hierRoot2" presStyleCnt="0">
        <dgm:presLayoutVars>
          <dgm:hierBranch val="init"/>
        </dgm:presLayoutVars>
      </dgm:prSet>
      <dgm:spPr/>
    </dgm:pt>
    <dgm:pt modelId="{891D0626-85E3-4C8E-8617-1D82E638F647}" type="pres">
      <dgm:prSet presAssocID="{7638E961-AA3D-4267-9020-5A12160A74F4}" presName="rootComposite" presStyleCnt="0"/>
      <dgm:spPr/>
    </dgm:pt>
    <dgm:pt modelId="{82C46937-1945-4345-A8D3-6FEBA50056E2}" type="pres">
      <dgm:prSet presAssocID="{7638E961-AA3D-4267-9020-5A12160A74F4}" presName="rootText" presStyleLbl="node4" presStyleIdx="16" presStyleCnt="17" custScaleX="148456" custLinFactNeighborX="1710" custLinFactNeighborY="-19252">
        <dgm:presLayoutVars>
          <dgm:chPref val="3"/>
        </dgm:presLayoutVars>
      </dgm:prSet>
      <dgm:spPr/>
    </dgm:pt>
    <dgm:pt modelId="{BA32FEF2-639F-4E17-B274-B2ABA705579C}" type="pres">
      <dgm:prSet presAssocID="{7638E961-AA3D-4267-9020-5A12160A74F4}" presName="rootConnector" presStyleLbl="node4" presStyleIdx="16" presStyleCnt="17"/>
      <dgm:spPr/>
    </dgm:pt>
    <dgm:pt modelId="{32FA41DE-F9F7-44A3-B3B1-F4AF6552DDD5}" type="pres">
      <dgm:prSet presAssocID="{7638E961-AA3D-4267-9020-5A12160A74F4}" presName="hierChild4" presStyleCnt="0"/>
      <dgm:spPr/>
    </dgm:pt>
    <dgm:pt modelId="{A6F8A2A6-31C7-4C13-BB9C-42EEE854CE90}" type="pres">
      <dgm:prSet presAssocID="{7638E961-AA3D-4267-9020-5A12160A74F4}" presName="hierChild5" presStyleCnt="0"/>
      <dgm:spPr/>
    </dgm:pt>
    <dgm:pt modelId="{44B6538D-F567-4CA2-9533-4F7A266F73D5}" type="pres">
      <dgm:prSet presAssocID="{F3055981-1FC2-4B01-B17E-3EF28A2BF01D}" presName="hierChild5" presStyleCnt="0"/>
      <dgm:spPr/>
    </dgm:pt>
    <dgm:pt modelId="{45BBF7B0-394F-40C2-9F14-96B57F0C30A0}" type="pres">
      <dgm:prSet presAssocID="{BA32A34E-CA36-427B-84CC-73FD6F614186}" presName="hierChild5" presStyleCnt="0"/>
      <dgm:spPr/>
    </dgm:pt>
    <dgm:pt modelId="{CF4281E3-9666-484C-906A-7F4FBB09FB24}" type="pres">
      <dgm:prSet presAssocID="{3D321E62-E7E4-4D1C-99AF-F76BA58BA5E5}" presName="Name64" presStyleLbl="parChTrans1D2" presStyleIdx="2" presStyleCnt="3"/>
      <dgm:spPr/>
    </dgm:pt>
    <dgm:pt modelId="{40CE8AFA-DD7A-4F49-9E0D-052403725DC8}" type="pres">
      <dgm:prSet presAssocID="{442C59B2-38AC-452F-BDDB-DD7D3723E06B}" presName="hierRoot2" presStyleCnt="0">
        <dgm:presLayoutVars>
          <dgm:hierBranch val="init"/>
        </dgm:presLayoutVars>
      </dgm:prSet>
      <dgm:spPr/>
    </dgm:pt>
    <dgm:pt modelId="{0454D1BC-742D-4251-9B4E-A328F8BCCF35}" type="pres">
      <dgm:prSet presAssocID="{442C59B2-38AC-452F-BDDB-DD7D3723E06B}" presName="rootComposite" presStyleCnt="0"/>
      <dgm:spPr/>
    </dgm:pt>
    <dgm:pt modelId="{96767888-5343-49E9-926F-7196375C6C52}" type="pres">
      <dgm:prSet presAssocID="{442C59B2-38AC-452F-BDDB-DD7D3723E06B}" presName="rootText" presStyleLbl="node2" presStyleIdx="2" presStyleCnt="3" custScaleX="200394" custScaleY="328515" custLinFactX="-200000" custLinFactY="-239253" custLinFactNeighborX="-288676" custLinFactNeighborY="-300000">
        <dgm:presLayoutVars>
          <dgm:chPref val="3"/>
        </dgm:presLayoutVars>
      </dgm:prSet>
      <dgm:spPr/>
    </dgm:pt>
    <dgm:pt modelId="{4FBAC3C3-0CEF-418C-80E9-15F207BD9639}" type="pres">
      <dgm:prSet presAssocID="{442C59B2-38AC-452F-BDDB-DD7D3723E06B}" presName="rootConnector" presStyleLbl="node2" presStyleIdx="2" presStyleCnt="3"/>
      <dgm:spPr/>
    </dgm:pt>
    <dgm:pt modelId="{BB64B002-9C2E-4A55-9315-2A78CB3F3AB0}" type="pres">
      <dgm:prSet presAssocID="{442C59B2-38AC-452F-BDDB-DD7D3723E06B}" presName="hierChild4" presStyleCnt="0"/>
      <dgm:spPr/>
    </dgm:pt>
    <dgm:pt modelId="{961494E1-01C2-47BD-ABAF-2A3668CA3530}" type="pres">
      <dgm:prSet presAssocID="{E52A7FBA-FB64-4A9E-9004-D214E2A4D1D3}" presName="Name64" presStyleLbl="parChTrans1D3" presStyleIdx="19" presStyleCnt="22"/>
      <dgm:spPr/>
    </dgm:pt>
    <dgm:pt modelId="{3D32766F-1D93-469C-9851-A94FF8271100}" type="pres">
      <dgm:prSet presAssocID="{DB0CB0AB-3A58-4868-9CA8-56BB428A3F54}" presName="hierRoot2" presStyleCnt="0">
        <dgm:presLayoutVars>
          <dgm:hierBranch val="init"/>
        </dgm:presLayoutVars>
      </dgm:prSet>
      <dgm:spPr/>
    </dgm:pt>
    <dgm:pt modelId="{F43B4FDE-F59A-4B21-8680-B6D981DC0677}" type="pres">
      <dgm:prSet presAssocID="{DB0CB0AB-3A58-4868-9CA8-56BB428A3F54}" presName="rootComposite" presStyleCnt="0"/>
      <dgm:spPr/>
    </dgm:pt>
    <dgm:pt modelId="{778534A1-46DB-48F7-9010-272CFB9998F5}" type="pres">
      <dgm:prSet presAssocID="{DB0CB0AB-3A58-4868-9CA8-56BB428A3F54}" presName="rootText" presStyleLbl="node3" presStyleIdx="19" presStyleCnt="22" custScaleX="190901" custLinFactX="-172342" custLinFactY="-247837" custLinFactNeighborX="-200000" custLinFactNeighborY="-300000">
        <dgm:presLayoutVars>
          <dgm:chPref val="3"/>
        </dgm:presLayoutVars>
      </dgm:prSet>
      <dgm:spPr/>
    </dgm:pt>
    <dgm:pt modelId="{AA6D8DEC-BB4C-4269-AE4D-95FBD3E2A5A1}" type="pres">
      <dgm:prSet presAssocID="{DB0CB0AB-3A58-4868-9CA8-56BB428A3F54}" presName="rootConnector" presStyleLbl="node3" presStyleIdx="19" presStyleCnt="22"/>
      <dgm:spPr/>
    </dgm:pt>
    <dgm:pt modelId="{22969738-394F-4380-9485-DFDD59778F7D}" type="pres">
      <dgm:prSet presAssocID="{DB0CB0AB-3A58-4868-9CA8-56BB428A3F54}" presName="hierChild4" presStyleCnt="0"/>
      <dgm:spPr/>
    </dgm:pt>
    <dgm:pt modelId="{8512C005-CD55-400D-B9ED-1536C406418D}" type="pres">
      <dgm:prSet presAssocID="{DB0CB0AB-3A58-4868-9CA8-56BB428A3F54}" presName="hierChild5" presStyleCnt="0"/>
      <dgm:spPr/>
    </dgm:pt>
    <dgm:pt modelId="{75B29F43-B341-4863-8BE3-8C6B6980A2D4}" type="pres">
      <dgm:prSet presAssocID="{856AFB19-2E0B-42BF-9DAF-78D191A76E9C}" presName="Name64" presStyleLbl="parChTrans1D3" presStyleIdx="20" presStyleCnt="22"/>
      <dgm:spPr/>
    </dgm:pt>
    <dgm:pt modelId="{7DF3497A-057C-48F2-9201-32C0C64D1C3C}" type="pres">
      <dgm:prSet presAssocID="{ED1F6D7C-80B0-4175-9152-AF1B0740502F}" presName="hierRoot2" presStyleCnt="0">
        <dgm:presLayoutVars>
          <dgm:hierBranch val="init"/>
        </dgm:presLayoutVars>
      </dgm:prSet>
      <dgm:spPr/>
    </dgm:pt>
    <dgm:pt modelId="{6444CD9E-EED7-4A32-9009-96E71407C446}" type="pres">
      <dgm:prSet presAssocID="{ED1F6D7C-80B0-4175-9152-AF1B0740502F}" presName="rootComposite" presStyleCnt="0"/>
      <dgm:spPr/>
    </dgm:pt>
    <dgm:pt modelId="{93FB9765-5291-496C-84E9-4B858E06B49E}" type="pres">
      <dgm:prSet presAssocID="{ED1F6D7C-80B0-4175-9152-AF1B0740502F}" presName="rootText" presStyleLbl="node3" presStyleIdx="20" presStyleCnt="22" custScaleX="190901" custLinFactX="-172342" custLinFactY="-244554" custLinFactNeighborX="-200000" custLinFactNeighborY="-300000">
        <dgm:presLayoutVars>
          <dgm:chPref val="3"/>
        </dgm:presLayoutVars>
      </dgm:prSet>
      <dgm:spPr/>
    </dgm:pt>
    <dgm:pt modelId="{35980DC0-3B83-4D09-A1E8-446BCFAB30F0}" type="pres">
      <dgm:prSet presAssocID="{ED1F6D7C-80B0-4175-9152-AF1B0740502F}" presName="rootConnector" presStyleLbl="node3" presStyleIdx="20" presStyleCnt="22"/>
      <dgm:spPr/>
    </dgm:pt>
    <dgm:pt modelId="{325FAD4E-9CBE-4469-9B2B-8DF268E69ABB}" type="pres">
      <dgm:prSet presAssocID="{ED1F6D7C-80B0-4175-9152-AF1B0740502F}" presName="hierChild4" presStyleCnt="0"/>
      <dgm:spPr/>
    </dgm:pt>
    <dgm:pt modelId="{9B467C98-8869-4D30-9972-658E8295748B}" type="pres">
      <dgm:prSet presAssocID="{ED1F6D7C-80B0-4175-9152-AF1B0740502F}" presName="hierChild5" presStyleCnt="0"/>
      <dgm:spPr/>
    </dgm:pt>
    <dgm:pt modelId="{9D0A6BCC-51BA-4044-89E0-01B5314394F5}" type="pres">
      <dgm:prSet presAssocID="{4573402A-5967-437A-B5F7-BE8B09EF39A3}" presName="Name64" presStyleLbl="parChTrans1D3" presStyleIdx="21" presStyleCnt="22"/>
      <dgm:spPr/>
    </dgm:pt>
    <dgm:pt modelId="{2AA11C10-628F-4C48-9A4D-469221F4F0F0}" type="pres">
      <dgm:prSet presAssocID="{6B692C0F-F1CC-4B48-8019-B76CFCB9B086}" presName="hierRoot2" presStyleCnt="0">
        <dgm:presLayoutVars>
          <dgm:hierBranch val="init"/>
        </dgm:presLayoutVars>
      </dgm:prSet>
      <dgm:spPr/>
    </dgm:pt>
    <dgm:pt modelId="{54EB7093-06CF-4760-8942-9FB486FAF982}" type="pres">
      <dgm:prSet presAssocID="{6B692C0F-F1CC-4B48-8019-B76CFCB9B086}" presName="rootComposite" presStyleCnt="0"/>
      <dgm:spPr/>
    </dgm:pt>
    <dgm:pt modelId="{04546700-49BD-40BC-8FC8-868CCD31D137}" type="pres">
      <dgm:prSet presAssocID="{6B692C0F-F1CC-4B48-8019-B76CFCB9B086}" presName="rootText" presStyleLbl="node3" presStyleIdx="21" presStyleCnt="22" custScaleX="190901" custLinFactX="-172342" custLinFactY="-241271" custLinFactNeighborX="-200000" custLinFactNeighborY="-300000">
        <dgm:presLayoutVars>
          <dgm:chPref val="3"/>
        </dgm:presLayoutVars>
      </dgm:prSet>
      <dgm:spPr/>
    </dgm:pt>
    <dgm:pt modelId="{D9B49162-3B5F-4707-AC25-3E7617C8A36F}" type="pres">
      <dgm:prSet presAssocID="{6B692C0F-F1CC-4B48-8019-B76CFCB9B086}" presName="rootConnector" presStyleLbl="node3" presStyleIdx="21" presStyleCnt="22"/>
      <dgm:spPr/>
    </dgm:pt>
    <dgm:pt modelId="{2C361BC6-9D10-4FCD-A6F0-DCE2383BF027}" type="pres">
      <dgm:prSet presAssocID="{6B692C0F-F1CC-4B48-8019-B76CFCB9B086}" presName="hierChild4" presStyleCnt="0"/>
      <dgm:spPr/>
    </dgm:pt>
    <dgm:pt modelId="{F91FDB02-084B-4A4D-A663-8A4841CEA84C}" type="pres">
      <dgm:prSet presAssocID="{6B692C0F-F1CC-4B48-8019-B76CFCB9B086}" presName="hierChild5" presStyleCnt="0"/>
      <dgm:spPr/>
    </dgm:pt>
    <dgm:pt modelId="{6F365F01-DCF6-4873-BAAD-E364D24F8993}" type="pres">
      <dgm:prSet presAssocID="{442C59B2-38AC-452F-BDDB-DD7D3723E06B}" presName="hierChild5" presStyleCnt="0"/>
      <dgm:spPr/>
    </dgm:pt>
    <dgm:pt modelId="{963D1A48-CF17-47A0-AF5C-5FFAB76167EC}" type="pres">
      <dgm:prSet presAssocID="{1CB063A3-F5EC-400A-B2EE-132E67675C0F}" presName="hierChild3" presStyleCnt="0"/>
      <dgm:spPr/>
    </dgm:pt>
  </dgm:ptLst>
  <dgm:cxnLst>
    <dgm:cxn modelId="{D0165A01-9A26-44A2-A8D3-756CD57EEC72}" srcId="{BCC42CCE-B809-4572-AD8D-95B008541A12}" destId="{7975F8F8-9256-41AD-9EEA-A85996FD6FB2}" srcOrd="0" destOrd="0" parTransId="{E94D6EE2-752E-433D-8F7C-3171FB9900E0}" sibTransId="{EF27BA99-8350-4A55-891F-9BA821F94399}"/>
    <dgm:cxn modelId="{7CAED101-C0DC-4E12-8F04-8AE881E6F64F}" srcId="{F3055981-1FC2-4B01-B17E-3EF28A2BF01D}" destId="{7638E961-AA3D-4267-9020-5A12160A74F4}" srcOrd="1" destOrd="0" parTransId="{5AAAEEA5-48FF-4993-B9AE-097C3C23EC19}" sibTransId="{D9233EF8-4562-4AC1-A215-64B5ED007268}"/>
    <dgm:cxn modelId="{68AE1002-D302-424B-B0F2-621DFB5497EB}" type="presOf" srcId="{FC90B5D5-4FC9-4964-BB51-07FC2806BB31}" destId="{76C6FD33-4740-4888-A8BA-FD7B71B0D558}" srcOrd="1" destOrd="0" presId="urn:microsoft.com/office/officeart/2009/3/layout/HorizontalOrganizationChart"/>
    <dgm:cxn modelId="{5EBAE404-2065-4C7C-BED6-0699263FE072}" type="presOf" srcId="{302CFCA2-0DD0-4650-B037-79A0E9E21DD2}" destId="{4B8F65F8-ACBA-4BED-9C71-7F99186B5F83}" srcOrd="0" destOrd="0" presId="urn:microsoft.com/office/officeart/2009/3/layout/HorizontalOrganizationChart"/>
    <dgm:cxn modelId="{038A0805-4B43-48A4-A8A5-073546941521}" type="presOf" srcId="{61B0439D-D388-4008-9476-4418CCC9EA09}" destId="{663AEA56-1984-44FF-B2D4-189D0BA44CDC}" srcOrd="0" destOrd="0" presId="urn:microsoft.com/office/officeart/2009/3/layout/HorizontalOrganizationChart"/>
    <dgm:cxn modelId="{B0C19805-618C-43C6-812F-D45BBBCDB54D}" type="presOf" srcId="{E4A83B51-D61F-48A7-8152-EDDBE7FB02BF}" destId="{A8599B69-5D66-4E1C-B6B9-DA3A8A2F5128}" srcOrd="1" destOrd="0" presId="urn:microsoft.com/office/officeart/2009/3/layout/HorizontalOrganizationChart"/>
    <dgm:cxn modelId="{85759A0C-8C9E-4752-BFF0-5014DA1703BC}" type="presOf" srcId="{6B35AAAD-6F63-44EE-89EA-EA6EC9AA51CE}" destId="{0653F699-AA7C-4E1B-B062-02C11125AB55}" srcOrd="0" destOrd="0" presId="urn:microsoft.com/office/officeart/2009/3/layout/HorizontalOrganizationChart"/>
    <dgm:cxn modelId="{C13AA00D-0B47-4620-8A7C-5ED95654E4FD}" type="presOf" srcId="{4A29D6F8-154D-40ED-8DD7-064316736E06}" destId="{E25311DB-1EDB-4A2F-9C8B-A4AB41DA84DF}" srcOrd="1" destOrd="0" presId="urn:microsoft.com/office/officeart/2009/3/layout/HorizontalOrganizationChart"/>
    <dgm:cxn modelId="{AD05B40F-A38D-429F-87D0-0703BF42AF6C}" type="presOf" srcId="{D50540E3-6A73-47F0-850F-814E5E1B0682}" destId="{589ED230-B089-477A-9290-FBBB0DD3CAD6}" srcOrd="0" destOrd="0" presId="urn:microsoft.com/office/officeart/2009/3/layout/HorizontalOrganizationChart"/>
    <dgm:cxn modelId="{B8E89111-DD6B-4872-8EEC-34584E20A80F}" srcId="{4A29D6F8-154D-40ED-8DD7-064316736E06}" destId="{A17767F6-80BD-435D-BA49-2DC70E9B1082}" srcOrd="0" destOrd="0" parTransId="{9E9F3F8D-7403-43C8-A658-1BB83E25A946}" sibTransId="{4203B6D7-DE3D-460A-9F8D-0AA97E50F862}"/>
    <dgm:cxn modelId="{FF58FD11-61A1-458D-B814-2C10C0059B81}" type="presOf" srcId="{1EE5E22A-393A-4A9B-A91E-F7A7DF8822B6}" destId="{7E720E86-2BEA-445B-BD66-9DA28FF718B7}" srcOrd="0" destOrd="0" presId="urn:microsoft.com/office/officeart/2009/3/layout/HorizontalOrganizationChart"/>
    <dgm:cxn modelId="{517D5414-E12E-49BF-A808-F9788099A775}" srcId="{442C59B2-38AC-452F-BDDB-DD7D3723E06B}" destId="{6B692C0F-F1CC-4B48-8019-B76CFCB9B086}" srcOrd="2" destOrd="0" parTransId="{4573402A-5967-437A-B5F7-BE8B09EF39A3}" sibTransId="{4EFA5F4E-CF5F-42AE-A192-A71A3822BDA1}"/>
    <dgm:cxn modelId="{B48EE014-EFB2-4A9C-BDAF-6DF497704369}" type="presOf" srcId="{9DFEABED-55E9-4758-BD2E-91EC470C3997}" destId="{F83998B4-703C-4CBD-93DE-C32DF85E8AE8}" srcOrd="0" destOrd="0" presId="urn:microsoft.com/office/officeart/2009/3/layout/HorizontalOrganizationChart"/>
    <dgm:cxn modelId="{C4EA5515-C473-481C-AEC3-32EA7E13AD4C}" srcId="{BA32A34E-CA36-427B-84CC-73FD6F614186}" destId="{BCC42CCE-B809-4572-AD8D-95B008541A12}" srcOrd="7" destOrd="0" parTransId="{23BF6BC8-120C-47F0-91BE-860412484F4D}" sibTransId="{613012BB-F81F-4F1B-841B-FF6C87524DD8}"/>
    <dgm:cxn modelId="{13100417-E8D4-47F6-BAB2-44B693C111AC}" type="presOf" srcId="{ED1F6D7C-80B0-4175-9152-AF1B0740502F}" destId="{93FB9765-5291-496C-84E9-4B858E06B49E}" srcOrd="0" destOrd="0" presId="urn:microsoft.com/office/officeart/2009/3/layout/HorizontalOrganizationChart"/>
    <dgm:cxn modelId="{1719F818-EF57-4278-B21B-53C73C0B121C}" type="presOf" srcId="{C43F6DF7-BDE9-496A-94F8-BE96983091A7}" destId="{43B87724-D7F2-4001-9B15-E8B03B6D1371}" srcOrd="1" destOrd="0" presId="urn:microsoft.com/office/officeart/2009/3/layout/HorizontalOrganizationChart"/>
    <dgm:cxn modelId="{CF6AB119-0198-4CBF-BE11-AB7EBB7FBD77}" type="presOf" srcId="{3D321E62-E7E4-4D1C-99AF-F76BA58BA5E5}" destId="{CF4281E3-9666-484C-906A-7F4FBB09FB24}" srcOrd="0" destOrd="0" presId="urn:microsoft.com/office/officeart/2009/3/layout/HorizontalOrganizationChart"/>
    <dgm:cxn modelId="{4467931A-EF3E-4C5F-B11E-261F25D7F062}" srcId="{A35AF8E4-FEC9-4C7A-88FA-8D99228B42A2}" destId="{BF0CC9D7-8DBE-4EEC-A1A0-3EC5BB8CF564}" srcOrd="0" destOrd="0" parTransId="{80384B8C-5C31-4DE9-9CA6-77A84AE578D0}" sibTransId="{D45779C1-91E2-45F4-8BF2-D720C283937E}"/>
    <dgm:cxn modelId="{F117DA1D-1F59-4932-A5DA-187C3B7BA584}" type="presOf" srcId="{A7B34980-68C0-4F2E-BC13-009E3062EDC0}" destId="{B5A3DE05-4F2B-4B1A-AF5B-F58467A40F78}" srcOrd="1" destOrd="0" presId="urn:microsoft.com/office/officeart/2009/3/layout/HorizontalOrganizationChart"/>
    <dgm:cxn modelId="{41B8101E-AB40-47EE-85AC-9ED3B94548E1}" type="presOf" srcId="{C43F6DF7-BDE9-496A-94F8-BE96983091A7}" destId="{3055EBDB-5534-4DBD-A79D-AD2DAFC5453D}" srcOrd="0" destOrd="0" presId="urn:microsoft.com/office/officeart/2009/3/layout/HorizontalOrganizationChart"/>
    <dgm:cxn modelId="{200C6B20-4E25-46D0-B43A-6999502ECC7B}" type="presOf" srcId="{5A4DB714-542B-42FC-9E18-4A227CA838D2}" destId="{CEA67AB8-F8C3-4925-A5A8-CCD2CE3C742B}" srcOrd="0" destOrd="0" presId="urn:microsoft.com/office/officeart/2009/3/layout/HorizontalOrganizationChart"/>
    <dgm:cxn modelId="{46D35720-EFD8-4B3C-9FC6-38C01FC8DC2C}" type="presOf" srcId="{442C59B2-38AC-452F-BDDB-DD7D3723E06B}" destId="{96767888-5343-49E9-926F-7196375C6C52}" srcOrd="0" destOrd="0" presId="urn:microsoft.com/office/officeart/2009/3/layout/HorizontalOrganizationChart"/>
    <dgm:cxn modelId="{FA879422-E4E4-4D8F-8CAB-78E5CF45B60E}" type="presOf" srcId="{4C78DBFD-F89D-4E8F-A990-E2AE95783A58}" destId="{B17B4320-CB73-433C-86DB-FF61DF16C077}" srcOrd="0" destOrd="0" presId="urn:microsoft.com/office/officeart/2009/3/layout/HorizontalOrganizationChart"/>
    <dgm:cxn modelId="{C0376923-8C66-4476-B088-F2337A4E2DC7}" srcId="{BA32A34E-CA36-427B-84CC-73FD6F614186}" destId="{FC90B5D5-4FC9-4964-BB51-07FC2806BB31}" srcOrd="3" destOrd="0" parTransId="{7EE5EAB3-8CC1-4846-989A-AC3A19D51A0C}" sibTransId="{9D56E64A-B9AD-45FA-9742-1A4A2C2922E2}"/>
    <dgm:cxn modelId="{31B71E24-E429-4DB1-B104-5BCFFCAAACF0}" type="presOf" srcId="{80384B8C-5C31-4DE9-9CA6-77A84AE578D0}" destId="{9307332D-307B-46E1-8C27-A6A841651455}" srcOrd="0" destOrd="0" presId="urn:microsoft.com/office/officeart/2009/3/layout/HorizontalOrganizationChart"/>
    <dgm:cxn modelId="{73B6BC27-99A8-47D3-9D77-50CF312E87D2}" type="presOf" srcId="{1C0125A4-17B6-434C-9337-933606C82A7A}" destId="{4BBE8BC7-AEC8-4225-BEBA-6F9EAF322A29}" srcOrd="0" destOrd="0" presId="urn:microsoft.com/office/officeart/2009/3/layout/HorizontalOrganizationChart"/>
    <dgm:cxn modelId="{20DFEF27-0649-4403-B05C-A92D42D8B836}" type="presOf" srcId="{BCB66E1A-CADF-43DF-8419-3BBC9D340EA0}" destId="{F8A2E4CC-575C-4AE0-A79B-7CC662037864}" srcOrd="1" destOrd="0" presId="urn:microsoft.com/office/officeart/2009/3/layout/HorizontalOrganizationChart"/>
    <dgm:cxn modelId="{02FB8F28-7477-4C14-A32F-932E4C216E68}" type="presOf" srcId="{35E194B8-995E-499B-8FB3-B0FE38BA15FF}" destId="{3A121898-3442-49C9-9E66-F54AC4597F4F}" srcOrd="0" destOrd="0" presId="urn:microsoft.com/office/officeart/2009/3/layout/HorizontalOrganizationChart"/>
    <dgm:cxn modelId="{2E93E729-12B3-4C13-BA5D-475FA7268EB1}" type="presOf" srcId="{E52A7FBA-FB64-4A9E-9004-D214E2A4D1D3}" destId="{961494E1-01C2-47BD-ABAF-2A3668CA3530}" srcOrd="0" destOrd="0" presId="urn:microsoft.com/office/officeart/2009/3/layout/HorizontalOrganizationChart"/>
    <dgm:cxn modelId="{20B6052C-6F5C-42E2-B852-5AFA37364CF2}" type="presOf" srcId="{64FC0C34-21F4-43DC-A5AC-3068428DE788}" destId="{55DB3BE5-0520-4E59-82F3-CCDBE2028819}" srcOrd="0" destOrd="0" presId="urn:microsoft.com/office/officeart/2009/3/layout/HorizontalOrganizationChart"/>
    <dgm:cxn modelId="{7555F72C-C1FD-4A57-B391-8C3E937FBAF9}" type="presOf" srcId="{BCC42CCE-B809-4572-AD8D-95B008541A12}" destId="{0745F667-4836-428C-BCFF-75087B5FD584}" srcOrd="0" destOrd="0" presId="urn:microsoft.com/office/officeart/2009/3/layout/HorizontalOrganizationChart"/>
    <dgm:cxn modelId="{F295662E-62A9-49D4-9896-CA72134935CF}" type="presOf" srcId="{DBE2BC75-8EAE-47CD-8BF7-4EC2DEE57A5E}" destId="{9DD89C04-97DB-43A4-B885-C3F8C646367B}" srcOrd="1" destOrd="0" presId="urn:microsoft.com/office/officeart/2009/3/layout/HorizontalOrganizationChart"/>
    <dgm:cxn modelId="{923D3931-468C-4349-9780-38BF1F14AF22}" type="presOf" srcId="{60E8691F-0966-4833-B6C9-71E371CD4999}" destId="{0C64F1C2-BEB5-4C19-B315-DC0FBD28974D}" srcOrd="1" destOrd="0" presId="urn:microsoft.com/office/officeart/2009/3/layout/HorizontalOrganizationChart"/>
    <dgm:cxn modelId="{ED457238-BD37-4D0A-99B5-AE485D6D8B11}" type="presOf" srcId="{7638E961-AA3D-4267-9020-5A12160A74F4}" destId="{BA32FEF2-639F-4E17-B274-B2ABA705579C}" srcOrd="1" destOrd="0" presId="urn:microsoft.com/office/officeart/2009/3/layout/HorizontalOrganizationChart"/>
    <dgm:cxn modelId="{DC4C963B-4745-4A17-AECE-336AB502AC8F}" srcId="{4A29D6F8-154D-40ED-8DD7-064316736E06}" destId="{C43F6DF7-BDE9-496A-94F8-BE96983091A7}" srcOrd="2" destOrd="0" parTransId="{49DCF72B-C5C1-4CA3-AE87-6169EB98A215}" sibTransId="{999CB7EE-D741-4C75-89C9-FBFD074A7611}"/>
    <dgm:cxn modelId="{0BE6E83B-80E9-449E-95AF-CD43F9B271E2}" srcId="{BCC42CCE-B809-4572-AD8D-95B008541A12}" destId="{02AEB35C-5A83-4E49-AB32-2B56F1C78BFF}" srcOrd="8" destOrd="0" parTransId="{589990B5-8297-4198-AD7B-99C458EBA99D}" sibTransId="{7AEB16C0-708A-4C80-9AE0-89AA50BD6184}"/>
    <dgm:cxn modelId="{5A37393C-387A-4F63-BA92-B24405EC30F7}" type="presOf" srcId="{CB2A5034-4D38-48DE-A9E6-525F2A6DEC49}" destId="{140D42C5-4436-4133-9305-D37002C6DE4F}" srcOrd="1" destOrd="0" presId="urn:microsoft.com/office/officeart/2009/3/layout/HorizontalOrganizationChart"/>
    <dgm:cxn modelId="{FEF6533F-7810-4841-93C3-3E65539BAF79}" type="presOf" srcId="{442C59B2-38AC-452F-BDDB-DD7D3723E06B}" destId="{4FBAC3C3-0CEF-418C-80E9-15F207BD9639}" srcOrd="1" destOrd="0" presId="urn:microsoft.com/office/officeart/2009/3/layout/HorizontalOrganizationChart"/>
    <dgm:cxn modelId="{B88ED85C-767C-4A60-9621-AE7704810ADA}" srcId="{BCC42CCE-B809-4572-AD8D-95B008541A12}" destId="{90021799-A9AA-4A2A-824B-46A5AF95A8B3}" srcOrd="4" destOrd="0" parTransId="{2F2D33E7-2E57-4044-8F48-37F96434C405}" sibTransId="{696A03FB-55E1-4AE3-B28E-C300C70EBE26}"/>
    <dgm:cxn modelId="{0D0BE55C-2B32-465C-BE9B-F4DCA4D93D55}" type="presOf" srcId="{B9F026E2-C318-4B15-B58F-C53406A5F97C}" destId="{EEC9E718-890A-4E0D-A245-17E432F9107C}" srcOrd="0" destOrd="0" presId="urn:microsoft.com/office/officeart/2009/3/layout/HorizontalOrganizationChart"/>
    <dgm:cxn modelId="{2E1B7260-419F-4956-A82C-6974BCFF63EA}" type="presOf" srcId="{25CBDEAE-5063-4927-B92C-D1F43D263E82}" destId="{A44978E6-A682-41D0-B568-7E47FB1F22B3}" srcOrd="0" destOrd="0" presId="urn:microsoft.com/office/officeart/2009/3/layout/HorizontalOrganizationChart"/>
    <dgm:cxn modelId="{E69B4162-7A77-4A1C-B191-45221A9AA985}" srcId="{A35AF8E4-FEC9-4C7A-88FA-8D99228B42A2}" destId="{64FC0C34-21F4-43DC-A5AC-3068428DE788}" srcOrd="1" destOrd="0" parTransId="{61B0439D-D388-4008-9476-4418CCC9EA09}" sibTransId="{5944AACE-56AA-4E70-AB39-E674A440ED5C}"/>
    <dgm:cxn modelId="{80FFFB44-F073-4198-A7C4-8F634858A1F8}" type="presOf" srcId="{D3CA3C4A-CCCC-4FC2-8CB4-A7F57F74D8AD}" destId="{6B32D3FB-86B3-48E2-A3E1-E11470983903}" srcOrd="0" destOrd="0" presId="urn:microsoft.com/office/officeart/2009/3/layout/HorizontalOrganizationChart"/>
    <dgm:cxn modelId="{79D54F65-6541-4B72-82B3-9371A675BFD2}" srcId="{60E8691F-0966-4833-B6C9-71E371CD4999}" destId="{EF77E835-E739-4C6A-A447-687966FBAEFA}" srcOrd="2" destOrd="0" parTransId="{6EA1D656-950A-4632-8811-E10963D19285}" sibTransId="{C119C123-7806-4066-BE20-C57A634EB030}"/>
    <dgm:cxn modelId="{620F4C47-DF58-49A4-9F66-633C8B201A69}" type="presOf" srcId="{DBE2BC75-8EAE-47CD-8BF7-4EC2DEE57A5E}" destId="{FAB4A5B3-6627-4E20-A6E8-07675FAAC475}" srcOrd="0" destOrd="0" presId="urn:microsoft.com/office/officeart/2009/3/layout/HorizontalOrganizationChart"/>
    <dgm:cxn modelId="{BB55EB67-DDF6-4C0F-8F41-BEB2BAFD9003}" type="presOf" srcId="{7975F8F8-9256-41AD-9EEA-A85996FD6FB2}" destId="{6D17084E-9AA1-40FD-A65A-2C86B02FDE01}" srcOrd="0" destOrd="0" presId="urn:microsoft.com/office/officeart/2009/3/layout/HorizontalOrganizationChart"/>
    <dgm:cxn modelId="{020F6568-505B-4CA7-9AD9-F798361FE028}" type="presOf" srcId="{A7B34980-68C0-4F2E-BC13-009E3062EDC0}" destId="{1AB9648D-2BD4-43CC-9BA2-C54EDFB727A9}" srcOrd="0" destOrd="0" presId="urn:microsoft.com/office/officeart/2009/3/layout/HorizontalOrganizationChart"/>
    <dgm:cxn modelId="{1658654A-0394-43F2-AAFA-1946D96AC6B7}" type="presOf" srcId="{FCE5102C-CE30-4270-BCCA-1487D9DD793A}" destId="{D8D91C56-5B2A-4E9A-AC64-3BD937E27251}" srcOrd="0" destOrd="0" presId="urn:microsoft.com/office/officeart/2009/3/layout/HorizontalOrganizationChart"/>
    <dgm:cxn modelId="{2742C36A-B325-445B-826A-0BC20BAA1B71}" type="presOf" srcId="{90021799-A9AA-4A2A-824B-46A5AF95A8B3}" destId="{BADB564D-1C43-4292-A085-02E90A53EA44}" srcOrd="0" destOrd="0" presId="urn:microsoft.com/office/officeart/2009/3/layout/HorizontalOrganizationChart"/>
    <dgm:cxn modelId="{A95C0B6B-B087-442B-ABCA-18F853EF93E8}" type="presOf" srcId="{49DCF72B-C5C1-4CA3-AE87-6169EB98A215}" destId="{14FA4735-3C27-4C01-94C7-FEE9355D805E}" srcOrd="0" destOrd="0" presId="urn:microsoft.com/office/officeart/2009/3/layout/HorizontalOrganizationChart"/>
    <dgm:cxn modelId="{B67D276B-328B-42D3-9D9F-B8BAB6A62929}" srcId="{60E8691F-0966-4833-B6C9-71E371CD4999}" destId="{689A9049-06FB-4961-AC23-4DFDAE5FDFF4}" srcOrd="1" destOrd="0" parTransId="{5A4DB714-542B-42FC-9E18-4A227CA838D2}" sibTransId="{8E5DF266-4290-4001-8971-287C80589CC6}"/>
    <dgm:cxn modelId="{1806AB6B-9CAB-4572-9507-B3CCD1631A09}" srcId="{BA32A34E-CA36-427B-84CC-73FD6F614186}" destId="{DBE2BC75-8EAE-47CD-8BF7-4EC2DEE57A5E}" srcOrd="5" destOrd="0" parTransId="{D3CA3C4A-CCCC-4FC2-8CB4-A7F57F74D8AD}" sibTransId="{F7309AF6-DBFC-473E-B227-E575F61F1098}"/>
    <dgm:cxn modelId="{C514674C-EA13-48BD-A09B-90A129EF0048}" srcId="{BA32A34E-CA36-427B-84CC-73FD6F614186}" destId="{25CBDEAE-5063-4927-B92C-D1F43D263E82}" srcOrd="14" destOrd="0" parTransId="{54CD4751-4E8B-4194-966F-567E995F9B76}" sibTransId="{9ADF1747-2708-4C7E-9358-444A5919E13B}"/>
    <dgm:cxn modelId="{F32BC54C-651D-44E8-A265-26393701FC36}" type="presOf" srcId="{9292141C-3796-442F-9A2B-31132FD9D1AF}" destId="{F81622B9-6057-409B-AB6B-B9F8B218C20A}" srcOrd="1" destOrd="0" presId="urn:microsoft.com/office/officeart/2009/3/layout/HorizontalOrganizationChart"/>
    <dgm:cxn modelId="{64C3104E-F75F-40FC-9B92-01AE91E678E8}" type="presOf" srcId="{A85B02AB-8D6F-4F13-81B2-AC3D44672C48}" destId="{7E5E509A-BED6-427C-BE3C-930855BD8B1F}" srcOrd="1" destOrd="0" presId="urn:microsoft.com/office/officeart/2009/3/layout/HorizontalOrganizationChart"/>
    <dgm:cxn modelId="{7E85274E-063D-4D42-9556-7048E045E38C}" type="presOf" srcId="{010974D7-1755-4DCB-8C11-74E3D5BB9C9B}" destId="{7E97F8D8-C2E5-421C-9A2E-5AF1FE26B258}" srcOrd="0" destOrd="0" presId="urn:microsoft.com/office/officeart/2009/3/layout/HorizontalOrganizationChart"/>
    <dgm:cxn modelId="{1CBA7C6E-CADE-4D94-944D-502FB935D714}" srcId="{BA32A34E-CA36-427B-84CC-73FD6F614186}" destId="{CEE0CF0A-B246-458C-AC59-351F7A94097A}" srcOrd="8" destOrd="0" parTransId="{28E320A9-7724-4AAC-81A5-D08733098DA2}" sibTransId="{891D8573-A86E-4DB3-9F5E-EFC21E2ABA76}"/>
    <dgm:cxn modelId="{71339A4E-DA9E-4BD2-ACA3-EDAD1A382D4E}" type="presOf" srcId="{1CB063A3-F5EC-400A-B2EE-132E67675C0F}" destId="{5B9E2977-F763-4806-B3DC-2F3F0279BC59}" srcOrd="1" destOrd="0" presId="urn:microsoft.com/office/officeart/2009/3/layout/HorizontalOrganizationChart"/>
    <dgm:cxn modelId="{269AD56F-CF59-4663-803D-54E7B178E0B1}" type="presOf" srcId="{90021799-A9AA-4A2A-824B-46A5AF95A8B3}" destId="{84BFACB3-985E-4BB0-9000-5A69B72CF4A4}" srcOrd="1" destOrd="0" presId="urn:microsoft.com/office/officeart/2009/3/layout/HorizontalOrganizationChart"/>
    <dgm:cxn modelId="{EB834D73-6758-4D4E-8D73-16CE3246B573}" type="presOf" srcId="{7638E961-AA3D-4267-9020-5A12160A74F4}" destId="{82C46937-1945-4345-A8D3-6FEBA50056E2}" srcOrd="0" destOrd="0" presId="urn:microsoft.com/office/officeart/2009/3/layout/HorizontalOrganizationChart"/>
    <dgm:cxn modelId="{839D7A73-22CB-4EA6-A79E-8E3A2D717FF8}" type="presOf" srcId="{BF0CC9D7-8DBE-4EEC-A1A0-3EC5BB8CF564}" destId="{8B874FAE-E02F-421E-BEC2-71956ECC97F7}" srcOrd="0" destOrd="0" presId="urn:microsoft.com/office/officeart/2009/3/layout/HorizontalOrganizationChart"/>
    <dgm:cxn modelId="{2C9D3674-AE9A-499B-A028-33EF7B8BEA2D}" type="presOf" srcId="{51084485-2230-447C-9212-90F59F3AE8CE}" destId="{6C7CE5DC-DB09-42C5-8E2F-38682E64E1BF}" srcOrd="0" destOrd="0" presId="urn:microsoft.com/office/officeart/2009/3/layout/HorizontalOrganizationChart"/>
    <dgm:cxn modelId="{F7C64E55-83E7-4F07-9F63-A078BF0903DF}" type="presOf" srcId="{459EF420-8787-43D1-8527-FBFE0E23EE58}" destId="{A56605DD-E46B-4EFE-A57A-0E1957B5C6E7}" srcOrd="0" destOrd="0" presId="urn:microsoft.com/office/officeart/2009/3/layout/HorizontalOrganizationChart"/>
    <dgm:cxn modelId="{066F2556-E8EA-495F-97E5-FF84C3DB019E}" type="presOf" srcId="{856AFB19-2E0B-42BF-9DAF-78D191A76E9C}" destId="{75B29F43-B341-4863-8BE3-8C6B6980A2D4}" srcOrd="0" destOrd="0" presId="urn:microsoft.com/office/officeart/2009/3/layout/HorizontalOrganizationChart"/>
    <dgm:cxn modelId="{19653376-E3BB-4BB5-9E10-767834B8AB6E}" type="presOf" srcId="{EF77E835-E739-4C6A-A447-687966FBAEFA}" destId="{B35D50CE-746A-447C-864C-0FD1CFF2F0FA}" srcOrd="1" destOrd="0" presId="urn:microsoft.com/office/officeart/2009/3/layout/HorizontalOrganizationChart"/>
    <dgm:cxn modelId="{23BF5956-7CEB-4CC0-A461-4725044BB577}" srcId="{442C59B2-38AC-452F-BDDB-DD7D3723E06B}" destId="{ED1F6D7C-80B0-4175-9152-AF1B0740502F}" srcOrd="1" destOrd="0" parTransId="{856AFB19-2E0B-42BF-9DAF-78D191A76E9C}" sibTransId="{8829F8B6-73BA-43E6-96B1-0C0F2CB46E13}"/>
    <dgm:cxn modelId="{856BB756-1E54-43F5-AE56-0532249C91CA}" type="presOf" srcId="{A938EA45-3359-4F5E-9D5D-808683C74900}" destId="{7477DFBA-2FEC-4883-BE3A-F5D602CDA6CE}" srcOrd="0" destOrd="0" presId="urn:microsoft.com/office/officeart/2009/3/layout/HorizontalOrganizationChart"/>
    <dgm:cxn modelId="{809EF776-8324-44BB-9D05-ADD759E49518}" type="presOf" srcId="{18078DB0-EE5C-401B-BF2F-C990CFD3FF36}" destId="{DD02B18C-FB42-4F54-AB9F-05CCFBE2449A}" srcOrd="0" destOrd="0" presId="urn:microsoft.com/office/officeart/2009/3/layout/HorizontalOrganizationChart"/>
    <dgm:cxn modelId="{86611178-D248-42D8-B41F-88390E3B9B25}" type="presOf" srcId="{A85B02AB-8D6F-4F13-81B2-AC3D44672C48}" destId="{D27CDB03-C3CE-441B-B422-D24AEAE91FB0}" srcOrd="0" destOrd="0" presId="urn:microsoft.com/office/officeart/2009/3/layout/HorizontalOrganizationChart"/>
    <dgm:cxn modelId="{CC401858-1A69-4C49-8229-2F90B81B35C4}" type="presOf" srcId="{CDD674EA-D771-4ACD-8B59-2123A64193F1}" destId="{7D896132-0FFD-4B45-BC55-CE83703BEA7F}" srcOrd="0" destOrd="0" presId="urn:microsoft.com/office/officeart/2009/3/layout/HorizontalOrganizationChart"/>
    <dgm:cxn modelId="{39C21D79-2A2B-480D-A676-A9D9510A9507}" type="presOf" srcId="{4573402A-5967-437A-B5F7-BE8B09EF39A3}" destId="{9D0A6BCC-51BA-4044-89E0-01B5314394F5}" srcOrd="0" destOrd="0" presId="urn:microsoft.com/office/officeart/2009/3/layout/HorizontalOrganizationChart"/>
    <dgm:cxn modelId="{7E7C5159-7D2D-4982-8660-BF48830FD73E}" srcId="{1EE5E22A-393A-4A9B-A91E-F7A7DF8822B6}" destId="{1CB063A3-F5EC-400A-B2EE-132E67675C0F}" srcOrd="0" destOrd="0" parTransId="{1E72C6B4-F1AA-473B-8718-8C7AD84FA861}" sibTransId="{CA15A4A6-A671-4A95-A28A-93E54E199492}"/>
    <dgm:cxn modelId="{FCEB1D5A-AC4E-4AEF-8E0B-E8ED422AEF5F}" type="presOf" srcId="{CEE0CF0A-B246-458C-AC59-351F7A94097A}" destId="{FEC32502-6CFD-49E3-9430-67F582AC7854}" srcOrd="1" destOrd="0" presId="urn:microsoft.com/office/officeart/2009/3/layout/HorizontalOrganizationChart"/>
    <dgm:cxn modelId="{15A0B55A-4D1D-4845-BFE8-3065C714933B}" type="presOf" srcId="{DB0CB0AB-3A58-4868-9CA8-56BB428A3F54}" destId="{778534A1-46DB-48F7-9010-272CFB9998F5}" srcOrd="0" destOrd="0" presId="urn:microsoft.com/office/officeart/2009/3/layout/HorizontalOrganizationChart"/>
    <dgm:cxn modelId="{5F19B95A-C8CE-42A2-9248-2F21334B06E5}" type="presOf" srcId="{E4A83B51-D61F-48A7-8152-EDDBE7FB02BF}" destId="{6CFD077E-3EEF-4489-919A-70B1706FFDAC}" srcOrd="0" destOrd="0" presId="urn:microsoft.com/office/officeart/2009/3/layout/HorizontalOrganizationChart"/>
    <dgm:cxn modelId="{3E20CF5A-481B-48C2-BB26-CA78F2B3518F}" srcId="{BCC42CCE-B809-4572-AD8D-95B008541A12}" destId="{CB2A5034-4D38-48DE-A9E6-525F2A6DEC49}" srcOrd="7" destOrd="0" parTransId="{CF4847E6-E40C-45B7-9A2C-8270A65D8B29}" sibTransId="{5AED9B82-6A9E-4382-A0F7-3E6440FE6B21}"/>
    <dgm:cxn modelId="{77737C7B-2D47-496F-8A8A-6CCE7AF63F90}" type="presOf" srcId="{FC90B5D5-4FC9-4964-BB51-07FC2806BB31}" destId="{EE5B9C8B-73AF-46AC-8A2A-69CEC4CC327C}" srcOrd="0" destOrd="0" presId="urn:microsoft.com/office/officeart/2009/3/layout/HorizontalOrganizationChart"/>
    <dgm:cxn modelId="{7347827C-91B8-49BA-A642-4D77937D6260}" type="presOf" srcId="{1C0125A4-17B6-434C-9337-933606C82A7A}" destId="{BE84EA6F-9827-4832-953F-D8AB738DD7BD}" srcOrd="1" destOrd="0" presId="urn:microsoft.com/office/officeart/2009/3/layout/HorizontalOrganizationChart"/>
    <dgm:cxn modelId="{B826597D-C575-420E-92E6-62568779E1C3}" type="presOf" srcId="{240F4448-E3FF-4CC9-9EC3-9AAB9DA7E0C1}" destId="{04B7BC23-6173-4835-989C-2AB8710A4C33}" srcOrd="0" destOrd="0" presId="urn:microsoft.com/office/officeart/2009/3/layout/HorizontalOrganizationChart"/>
    <dgm:cxn modelId="{8D8DC27D-138A-4657-B1B4-00BA54433641}" type="presOf" srcId="{B8BE8190-FDAA-48C8-B6C5-51CAD7EE7E08}" destId="{E936BE5A-DB2E-4B91-8972-7E6F77BB7B9C}" srcOrd="1" destOrd="0" presId="urn:microsoft.com/office/officeart/2009/3/layout/HorizontalOrganizationChart"/>
    <dgm:cxn modelId="{4F729081-D8D9-45C3-8C3D-5181F4CAA8BF}" type="presOf" srcId="{010974D7-1755-4DCB-8C11-74E3D5BB9C9B}" destId="{30C87731-3202-4EA6-B88D-14C328372016}" srcOrd="1" destOrd="0" presId="urn:microsoft.com/office/officeart/2009/3/layout/HorizontalOrganizationChart"/>
    <dgm:cxn modelId="{6C1D9E81-5987-4736-A881-87C5BB7655B4}" type="presOf" srcId="{3EE6FA82-A0E6-400A-B9DD-AA542B6C7141}" destId="{FBE57A52-BC64-4851-8689-ADA8EC570CC4}" srcOrd="1" destOrd="0" presId="urn:microsoft.com/office/officeart/2009/3/layout/HorizontalOrganizationChart"/>
    <dgm:cxn modelId="{D9D08E82-2E3C-42E8-93A4-04EB06700D1D}" type="presOf" srcId="{ED1F6D7C-80B0-4175-9152-AF1B0740502F}" destId="{35980DC0-3B83-4D09-A1E8-446BCFAB30F0}" srcOrd="1" destOrd="0" presId="urn:microsoft.com/office/officeart/2009/3/layout/HorizontalOrganizationChart"/>
    <dgm:cxn modelId="{CFDBAB84-1E81-4466-A5A5-E2A5CE9FB09B}" type="presOf" srcId="{898E1057-867D-4855-8052-ECA62EECCECC}" destId="{F7137988-0730-45F2-8A25-6B1F3C4697F0}" srcOrd="0" destOrd="0" presId="urn:microsoft.com/office/officeart/2009/3/layout/HorizontalOrganizationChart"/>
    <dgm:cxn modelId="{F6379985-F481-47C0-80EA-B4B8DBFB495D}" type="presOf" srcId="{7975F8F8-9256-41AD-9EEA-A85996FD6FB2}" destId="{49B8CDEA-99D7-4BEE-8F37-117D7BC515AD}" srcOrd="1" destOrd="0" presId="urn:microsoft.com/office/officeart/2009/3/layout/HorizontalOrganizationChart"/>
    <dgm:cxn modelId="{4FA42A86-F23D-4BF3-B3B8-A03213B946FC}" type="presOf" srcId="{EF77E835-E739-4C6A-A447-687966FBAEFA}" destId="{717980D4-E8D4-4EBE-A4FF-277637AF995F}" srcOrd="0" destOrd="0" presId="urn:microsoft.com/office/officeart/2009/3/layout/HorizontalOrganizationChart"/>
    <dgm:cxn modelId="{78378487-8B97-416E-9BFE-3A826D59D5BB}" type="presOf" srcId="{DB0CB0AB-3A58-4868-9CA8-56BB428A3F54}" destId="{AA6D8DEC-BB4C-4269-AE4D-95FBD3E2A5A1}" srcOrd="1" destOrd="0" presId="urn:microsoft.com/office/officeart/2009/3/layout/HorizontalOrganizationChart"/>
    <dgm:cxn modelId="{81DC7C89-654E-4A90-906D-AEAC9BD2048C}" type="presOf" srcId="{02AEB35C-5A83-4E49-AB32-2B56F1C78BFF}" destId="{BA7B2BBF-2524-4F40-909B-69FE87ECF3C9}" srcOrd="0" destOrd="0" presId="urn:microsoft.com/office/officeart/2009/3/layout/HorizontalOrganizationChart"/>
    <dgm:cxn modelId="{6090ED89-2804-4D73-97BD-0E39A61BB02F}" srcId="{4A29D6F8-154D-40ED-8DD7-064316736E06}" destId="{BCB66E1A-CADF-43DF-8419-3BBC9D340EA0}" srcOrd="1" destOrd="0" parTransId="{75D8113C-D1A8-4E4A-8149-99C42F6EBC41}" sibTransId="{4F46A9E4-3EFD-4525-AC29-49473B08BD6F}"/>
    <dgm:cxn modelId="{385B0B8A-8555-445E-A950-5499EDCD8725}" type="presOf" srcId="{689A9049-06FB-4961-AC23-4DFDAE5FDFF4}" destId="{24074D95-B478-453A-A97B-738B0B3C08B3}" srcOrd="1" destOrd="0" presId="urn:microsoft.com/office/officeart/2009/3/layout/HorizontalOrganizationChart"/>
    <dgm:cxn modelId="{E226F78B-2DD4-4488-B390-352BDE7089D7}" type="presOf" srcId="{18078DB0-EE5C-401B-BF2F-C990CFD3FF36}" destId="{436F4EEB-03FF-42BD-8606-8F71CA880430}" srcOrd="1" destOrd="0" presId="urn:microsoft.com/office/officeart/2009/3/layout/HorizontalOrganizationChart"/>
    <dgm:cxn modelId="{7C253492-C34E-455E-B239-95EE862D7D10}" type="presOf" srcId="{7209E83A-C119-40B2-BEB8-A890C0B7D904}" destId="{3DE53D33-2E74-4C7F-A434-F0CE98B872C7}" srcOrd="0" destOrd="0" presId="urn:microsoft.com/office/officeart/2009/3/layout/HorizontalOrganizationChart"/>
    <dgm:cxn modelId="{F3434792-FD99-4423-8CEC-1EF1D6F8E013}" srcId="{442C59B2-38AC-452F-BDDB-DD7D3723E06B}" destId="{DB0CB0AB-3A58-4868-9CA8-56BB428A3F54}" srcOrd="0" destOrd="0" parTransId="{E52A7FBA-FB64-4A9E-9004-D214E2A4D1D3}" sibTransId="{08118FCC-62ED-486B-8B8B-87735C3A0C5A}"/>
    <dgm:cxn modelId="{668EF896-1388-4379-BE0E-DB5675EC33BC}" type="presOf" srcId="{B8BE8190-FDAA-48C8-B6C5-51CAD7EE7E08}" destId="{E1D9EBD3-CDDE-4DDB-AD6B-31ADCDEEAC60}" srcOrd="0" destOrd="0" presId="urn:microsoft.com/office/officeart/2009/3/layout/HorizontalOrganizationChart"/>
    <dgm:cxn modelId="{F8051197-7B07-452F-91C2-9DE62EB3DE49}" srcId="{BCC42CCE-B809-4572-AD8D-95B008541A12}" destId="{FCE5102C-CE30-4270-BCCA-1487D9DD793A}" srcOrd="3" destOrd="0" parTransId="{4C78DBFD-F89D-4E8F-A990-E2AE95783A58}" sibTransId="{F4449407-D10A-430D-BE59-1D6C0A69F2D1}"/>
    <dgm:cxn modelId="{4C290898-2A8C-4B94-AFC4-93B4E9851EC1}" type="presOf" srcId="{7EE5EAB3-8CC1-4846-989A-AC3A19D51A0C}" destId="{7B7AC510-0C94-4094-AC26-A1831956CD8A}" srcOrd="0" destOrd="0" presId="urn:microsoft.com/office/officeart/2009/3/layout/HorizontalOrganizationChart"/>
    <dgm:cxn modelId="{9D69D399-8844-48F9-BDA2-832E1C8CC9D5}" srcId="{BCC42CCE-B809-4572-AD8D-95B008541A12}" destId="{A7B34980-68C0-4F2E-BC13-009E3062EDC0}" srcOrd="6" destOrd="0" parTransId="{9DFEABED-55E9-4758-BD2E-91EC470C3997}" sibTransId="{1E1C9EA4-9791-4C64-A676-4B769F3A0C87}"/>
    <dgm:cxn modelId="{EBC2729B-B7A3-4229-9D9B-01544C38E10B}" type="presOf" srcId="{CF4847E6-E40C-45B7-9A2C-8270A65D8B29}" destId="{8C9C110B-EA85-4127-89FC-E1FCCB43F5A8}" srcOrd="0" destOrd="0" presId="urn:microsoft.com/office/officeart/2009/3/layout/HorizontalOrganizationChart"/>
    <dgm:cxn modelId="{FBB0F69B-0AFB-442F-A5A7-EB7B224BF12C}" type="presOf" srcId="{2F2D33E7-2E57-4044-8F48-37F96434C405}" destId="{1B91B962-ED6F-4C50-B530-C6F59BFFA6C3}" srcOrd="0" destOrd="0" presId="urn:microsoft.com/office/officeart/2009/3/layout/HorizontalOrganizationChart"/>
    <dgm:cxn modelId="{37A7509C-E901-4323-AD82-E6738B8A7AA3}" type="presOf" srcId="{A3724DC7-2875-4A15-9549-5BC71870567D}" destId="{B39F3F35-017C-421E-B3A0-BB11E401375D}" srcOrd="0" destOrd="0" presId="urn:microsoft.com/office/officeart/2009/3/layout/HorizontalOrganizationChart"/>
    <dgm:cxn modelId="{4A0DFA9C-3DB9-4ED2-870B-A27A98E520EF}" type="presOf" srcId="{CB2A5034-4D38-48DE-A9E6-525F2A6DEC49}" destId="{737635E7-496F-45DA-AE12-D82589EBC9AB}" srcOrd="0" destOrd="0" presId="urn:microsoft.com/office/officeart/2009/3/layout/HorizontalOrganizationChart"/>
    <dgm:cxn modelId="{0CC6CC9E-B878-42D5-8BE4-39D4E8FDF285}" type="presOf" srcId="{059EA102-0227-4825-B36E-1ECA8375C945}" destId="{F520FD84-C3CF-4C42-AB21-36EA35FF306B}" srcOrd="0" destOrd="0" presId="urn:microsoft.com/office/officeart/2009/3/layout/HorizontalOrganizationChart"/>
    <dgm:cxn modelId="{9AF6CE9E-945A-4AE1-BCC9-7DABC1ACF4DA}" type="presOf" srcId="{AB2F4A34-8779-4843-9008-4CE1F90CA74B}" destId="{41C6E244-41B7-47A4-A840-24661E109E02}" srcOrd="0" destOrd="0" presId="urn:microsoft.com/office/officeart/2009/3/layout/HorizontalOrganizationChart"/>
    <dgm:cxn modelId="{1E62E79F-093B-4ECE-B3C8-C95B34FDD7C7}" type="presOf" srcId="{54CD4751-4E8B-4194-966F-567E995F9B76}" destId="{6126D47F-0FC0-4E1C-B832-BB85097A59A0}" srcOrd="0" destOrd="0" presId="urn:microsoft.com/office/officeart/2009/3/layout/HorizontalOrganizationChart"/>
    <dgm:cxn modelId="{525A88A0-1B7E-4CE2-9D1A-34900A00848F}" srcId="{F3055981-1FC2-4B01-B17E-3EF28A2BF01D}" destId="{302CFCA2-0DD0-4650-B037-79A0E9E21DD2}" srcOrd="0" destOrd="0" parTransId="{FE98083C-8D50-42BA-A4A5-6635495A7DD2}" sibTransId="{BFC2A79D-593A-42E7-BBC6-FC3C5F2D4311}"/>
    <dgm:cxn modelId="{26F04DA1-43D6-4CC9-92FE-8DE7F73FF94D}" srcId="{BA32A34E-CA36-427B-84CC-73FD6F614186}" destId="{898E1057-867D-4855-8052-ECA62EECCECC}" srcOrd="10" destOrd="0" parTransId="{E8CAE43F-05E9-4E4D-8475-54B392E379F1}" sibTransId="{F21291BD-4436-4E2C-9CE6-89CE61B1C9A3}"/>
    <dgm:cxn modelId="{37E1A0A2-DDED-45FC-A25D-110BE27AD479}" srcId="{60E8691F-0966-4833-B6C9-71E371CD4999}" destId="{A85B02AB-8D6F-4F13-81B2-AC3D44672C48}" srcOrd="0" destOrd="0" parTransId="{B31BF03B-E51B-4DFC-BA07-C48B793CBACA}" sibTransId="{B09A6046-2159-46E9-9113-796BC97FB321}"/>
    <dgm:cxn modelId="{3897B4A2-0615-4B8D-9F4D-A27445196B2F}" type="presOf" srcId="{25CBDEAE-5063-4927-B92C-D1F43D263E82}" destId="{7E2A74EC-91D2-47EB-A5BE-1259B84BE01E}" srcOrd="1" destOrd="0" presId="urn:microsoft.com/office/officeart/2009/3/layout/HorizontalOrganizationChart"/>
    <dgm:cxn modelId="{630F68A4-A7AF-45D4-A9D2-6DBA733A1FF8}" type="presOf" srcId="{75D8113C-D1A8-4E4A-8149-99C42F6EBC41}" destId="{90E55C49-CCBF-4734-B397-A967C8357619}" srcOrd="0" destOrd="0" presId="urn:microsoft.com/office/officeart/2009/3/layout/HorizontalOrganizationChart"/>
    <dgm:cxn modelId="{83670BA5-37FE-417F-9985-14737B74EC47}" type="presOf" srcId="{9E9F3F8D-7403-43C8-A658-1BB83E25A946}" destId="{636DB620-846A-43D1-B485-0BEC7DD025F2}" srcOrd="0" destOrd="0" presId="urn:microsoft.com/office/officeart/2009/3/layout/HorizontalOrganizationChart"/>
    <dgm:cxn modelId="{970031A5-0569-42CC-BA9A-F731F6E25542}" type="presOf" srcId="{BCB66E1A-CADF-43DF-8419-3BBC9D340EA0}" destId="{CFBB7E77-EC38-4B87-BDF9-EB7695551720}" srcOrd="0" destOrd="0" presId="urn:microsoft.com/office/officeart/2009/3/layout/HorizontalOrganizationChart"/>
    <dgm:cxn modelId="{05AC96A6-F8CB-46A8-BBC7-E9F5C5DB7E8A}" type="presOf" srcId="{E534A0EE-24A6-42FF-95E5-B50A725CA08A}" destId="{C06A54F5-321C-4122-8CB6-5DD8ADEC8626}" srcOrd="0" destOrd="0" presId="urn:microsoft.com/office/officeart/2009/3/layout/HorizontalOrganizationChart"/>
    <dgm:cxn modelId="{F2A3DAA6-5E06-4F02-B8E7-993571327F50}" type="presOf" srcId="{60E8691F-0966-4833-B6C9-71E371CD4999}" destId="{CEA88EC7-AD0A-4914-925C-C11BFB0B3EFB}" srcOrd="0" destOrd="0" presId="urn:microsoft.com/office/officeart/2009/3/layout/HorizontalOrganizationChart"/>
    <dgm:cxn modelId="{C37059AA-FFD5-402E-AB67-524418A03053}" type="presOf" srcId="{6B692C0F-F1CC-4B48-8019-B76CFCB9B086}" destId="{D9B49162-3B5F-4707-AC25-3E7617C8A36F}" srcOrd="1" destOrd="0" presId="urn:microsoft.com/office/officeart/2009/3/layout/HorizontalOrganizationChart"/>
    <dgm:cxn modelId="{E1B1CEAA-24F4-4D60-82F1-669D7AC52CDB}" type="presOf" srcId="{758C02E7-C6CE-4E6A-B281-A0ED2CD92F06}" destId="{66D8B889-D507-405F-B56C-B2801CCA509A}" srcOrd="0" destOrd="0" presId="urn:microsoft.com/office/officeart/2009/3/layout/HorizontalOrganizationChart"/>
    <dgm:cxn modelId="{B7DCF4AD-3282-4F71-A5A7-A502386F7037}" srcId="{BA32A34E-CA36-427B-84CC-73FD6F614186}" destId="{3EE6FA82-A0E6-400A-B9DD-AA542B6C7141}" srcOrd="2" destOrd="0" parTransId="{15F7CB68-E4BE-45B9-BEB5-1D43EEB72C7B}" sibTransId="{832D6AB3-0FB8-42F9-99A4-97D33851B41D}"/>
    <dgm:cxn modelId="{2A8752AE-A240-4D65-87F5-7EA7112D9008}" srcId="{BA32A34E-CA36-427B-84CC-73FD6F614186}" destId="{51084485-2230-447C-9212-90F59F3AE8CE}" srcOrd="9" destOrd="0" parTransId="{AB2F4A34-8779-4843-9008-4CE1F90CA74B}" sibTransId="{94EAA729-7BA8-46A8-84A7-5FD3EEC576F2}"/>
    <dgm:cxn modelId="{EF99C3AE-1E52-4049-A56B-C186179DC6CE}" srcId="{BA32A34E-CA36-427B-84CC-73FD6F614186}" destId="{758C02E7-C6CE-4E6A-B281-A0ED2CD92F06}" srcOrd="0" destOrd="0" parTransId="{4DBB7823-0982-4186-9695-63685C97EF0F}" sibTransId="{EB19D5D2-FA9C-4991-814B-898957B8A014}"/>
    <dgm:cxn modelId="{CCEDEBAF-0B26-44E4-A5F0-D00C7110FF58}" type="presOf" srcId="{A17767F6-80BD-435D-BA49-2DC70E9B1082}" destId="{AA7ACD4A-B851-460A-BC27-680FB7445BC2}" srcOrd="0" destOrd="0" presId="urn:microsoft.com/office/officeart/2009/3/layout/HorizontalOrganizationChart"/>
    <dgm:cxn modelId="{5796C9B0-ACEA-4068-8A11-20890C1037E9}" type="presOf" srcId="{BCC42CCE-B809-4572-AD8D-95B008541A12}" destId="{A210C312-4582-41FA-B83D-EB0CA68BB7C3}" srcOrd="1" destOrd="0" presId="urn:microsoft.com/office/officeart/2009/3/layout/HorizontalOrganizationChart"/>
    <dgm:cxn modelId="{0D0E3AB1-03B3-4746-96B3-00ECB5EF3E1E}" type="presOf" srcId="{459EF420-8787-43D1-8527-FBFE0E23EE58}" destId="{9D6AC511-93E0-42FC-AABB-D24B31758959}" srcOrd="1" destOrd="0" presId="urn:microsoft.com/office/officeart/2009/3/layout/HorizontalOrganizationChart"/>
    <dgm:cxn modelId="{A322E8B2-16B1-41D6-AC55-2061C6EFF707}" type="presOf" srcId="{A35AF8E4-FEC9-4C7A-88FA-8D99228B42A2}" destId="{8C1876FB-E444-4D2A-87A3-F8A665629087}" srcOrd="1" destOrd="0" presId="urn:microsoft.com/office/officeart/2009/3/layout/HorizontalOrganizationChart"/>
    <dgm:cxn modelId="{27EEEDB2-1F08-4EB9-8D13-09D3DA7A1268}" type="presOf" srcId="{1CB063A3-F5EC-400A-B2EE-132E67675C0F}" destId="{56A9BD27-1B2B-4C26-80CF-4E324BB252A0}" srcOrd="0" destOrd="0" presId="urn:microsoft.com/office/officeart/2009/3/layout/HorizontalOrganizationChart"/>
    <dgm:cxn modelId="{F3F149B3-364D-4CF7-975E-9ADDBC2C0288}" srcId="{BCC42CCE-B809-4572-AD8D-95B008541A12}" destId="{9292141C-3796-442F-9A2B-31132FD9D1AF}" srcOrd="1" destOrd="0" parTransId="{24CD6E2A-43C6-4CBB-B4D9-4A9B82FCA861}" sibTransId="{547AEECA-27C9-498D-9003-CC56A235DB11}"/>
    <dgm:cxn modelId="{217898B3-EDD6-4ABA-8696-9453783F57E4}" srcId="{BA32A34E-CA36-427B-84CC-73FD6F614186}" destId="{4A29D6F8-154D-40ED-8DD7-064316736E06}" srcOrd="1" destOrd="0" parTransId="{A938EA45-3359-4F5E-9D5D-808683C74900}" sibTransId="{15427F7D-E6B4-424B-BC9C-E857B59E616D}"/>
    <dgm:cxn modelId="{78694DB4-5016-4BB8-976A-F50FDD76B81B}" type="presOf" srcId="{898E1057-867D-4855-8052-ECA62EECCECC}" destId="{A9E985FB-FBDA-4BC5-9F0D-A81FE340CFDB}" srcOrd="1" destOrd="0" presId="urn:microsoft.com/office/officeart/2009/3/layout/HorizontalOrganizationChart"/>
    <dgm:cxn modelId="{7A61CFB4-152E-4A17-8D6C-DD146103BE0B}" type="presOf" srcId="{F3055981-1FC2-4B01-B17E-3EF28A2BF01D}" destId="{82D14F99-6D9C-4D1D-9551-E9784F78AB3B}" srcOrd="1" destOrd="0" presId="urn:microsoft.com/office/officeart/2009/3/layout/HorizontalOrganizationChart"/>
    <dgm:cxn modelId="{E061DFB6-ABE0-4D98-BBE2-85A336A15012}" type="presOf" srcId="{589990B5-8297-4198-AD7B-99C458EBA99D}" destId="{67ADB2C9-6211-4A1C-8E96-5037CDA3FF10}" srcOrd="0" destOrd="0" presId="urn:microsoft.com/office/officeart/2009/3/layout/HorizontalOrganizationChart"/>
    <dgm:cxn modelId="{10AB08B7-C6F9-4779-A85B-CCE56E2406C0}" type="presOf" srcId="{28E320A9-7724-4AAC-81A5-D08733098DA2}" destId="{113C5748-38FC-4EFB-BAE1-96A97C23F765}" srcOrd="0" destOrd="0" presId="urn:microsoft.com/office/officeart/2009/3/layout/HorizontalOrganizationChart"/>
    <dgm:cxn modelId="{79AB40BB-CEBB-406D-AB38-E740D9C6884E}" type="presOf" srcId="{23BF6BC8-120C-47F0-91BE-860412484F4D}" destId="{666FF521-C865-4E6B-B04C-9DC552680601}" srcOrd="0" destOrd="0" presId="urn:microsoft.com/office/officeart/2009/3/layout/HorizontalOrganizationChart"/>
    <dgm:cxn modelId="{059B0FBD-BB63-4771-AC4A-E73EC2CA46EF}" type="presOf" srcId="{BA32A34E-CA36-427B-84CC-73FD6F614186}" destId="{8FBDE94A-3027-48A2-A007-73BCD0AD5CA3}" srcOrd="1" destOrd="0" presId="urn:microsoft.com/office/officeart/2009/3/layout/HorizontalOrganizationChart"/>
    <dgm:cxn modelId="{D55254BD-2DA3-482F-8137-CB0A3AAD6762}" type="presOf" srcId="{A17767F6-80BD-435D-BA49-2DC70E9B1082}" destId="{7859D3B4-B8A8-4793-B3C9-1C1A9A186A97}" srcOrd="1" destOrd="0" presId="urn:microsoft.com/office/officeart/2009/3/layout/HorizontalOrganizationChart"/>
    <dgm:cxn modelId="{A90494BD-ACAE-42D7-B856-FA9D9B13EA31}" type="presOf" srcId="{4A29D6F8-154D-40ED-8DD7-064316736E06}" destId="{ED795A06-83C9-4900-8B2A-8FF34D80C777}" srcOrd="0" destOrd="0" presId="urn:microsoft.com/office/officeart/2009/3/layout/HorizontalOrganizationChart"/>
    <dgm:cxn modelId="{352FCBBD-A435-4F4F-92F3-7A43E7018454}" type="presOf" srcId="{E94D6EE2-752E-433D-8F7C-3171FB9900E0}" destId="{05F5ED07-6CBF-4DD5-B667-7F57A72C5501}" srcOrd="0" destOrd="0" presId="urn:microsoft.com/office/officeart/2009/3/layout/HorizontalOrganizationChart"/>
    <dgm:cxn modelId="{C2B2F3BD-C316-40BE-AEFF-CF0BBDBB940D}" type="presOf" srcId="{6B692C0F-F1CC-4B48-8019-B76CFCB9B086}" destId="{04546700-49BD-40BC-8FC8-868CCD31D137}" srcOrd="0" destOrd="0" presId="urn:microsoft.com/office/officeart/2009/3/layout/HorizontalOrganizationChart"/>
    <dgm:cxn modelId="{4CDBF8C0-D13F-4DA6-9D06-2A3896CBEBEE}" type="presOf" srcId="{E8CAE43F-05E9-4E4D-8475-54B392E379F1}" destId="{DA52FC13-EF19-4DBA-92E4-D57A6A8E6C38}" srcOrd="0" destOrd="0" presId="urn:microsoft.com/office/officeart/2009/3/layout/HorizontalOrganizationChart"/>
    <dgm:cxn modelId="{B55D69C2-5963-48BB-9958-80BFD9BD0B13}" type="presOf" srcId="{02AEB35C-5A83-4E49-AB32-2B56F1C78BFF}" destId="{EBB1BF33-E6EF-4596-94BE-FDD61E8B8A70}" srcOrd="1" destOrd="0" presId="urn:microsoft.com/office/officeart/2009/3/layout/HorizontalOrganizationChart"/>
    <dgm:cxn modelId="{F72B04C4-4084-4B31-A2F3-ADAC66495233}" srcId="{1CB063A3-F5EC-400A-B2EE-132E67675C0F}" destId="{442C59B2-38AC-452F-BDDB-DD7D3723E06B}" srcOrd="2" destOrd="0" parTransId="{3D321E62-E7E4-4D1C-99AF-F76BA58BA5E5}" sibTransId="{E15ED8A1-8670-41FB-9FC0-FAE1A11F4B3E}"/>
    <dgm:cxn modelId="{E9D5E0C4-7929-4CF0-A5E5-0EA1A113349C}" type="presOf" srcId="{BA32A34E-CA36-427B-84CC-73FD6F614186}" destId="{77DB11B3-6302-432A-AEFA-6060451B816D}" srcOrd="0" destOrd="0" presId="urn:microsoft.com/office/officeart/2009/3/layout/HorizontalOrganizationChart"/>
    <dgm:cxn modelId="{92CB3BC5-863D-4919-80A6-CD770244663C}" srcId="{BA32A34E-CA36-427B-84CC-73FD6F614186}" destId="{459EF420-8787-43D1-8527-FBFE0E23EE58}" srcOrd="4" destOrd="0" parTransId="{7209E83A-C119-40B2-BEB8-A890C0B7D904}" sibTransId="{9DFFA6C6-3E74-4EBE-89C2-9A98584F48F7}"/>
    <dgm:cxn modelId="{1D98C3C6-2FFE-4E0B-9769-A91B8DB28F80}" type="presOf" srcId="{35E194B8-995E-499B-8FB3-B0FE38BA15FF}" destId="{2BAD0DE1-A23F-4E45-B272-BF249A065591}" srcOrd="1" destOrd="0" presId="urn:microsoft.com/office/officeart/2009/3/layout/HorizontalOrganizationChart"/>
    <dgm:cxn modelId="{A71DDAC7-BDE7-4ADD-BCC4-A1752F7B9EA4}" type="presOf" srcId="{FE98083C-8D50-42BA-A4A5-6635495A7DD2}" destId="{9F6FEFCF-9178-4614-90F3-81A82F7C5B1F}" srcOrd="0" destOrd="0" presId="urn:microsoft.com/office/officeart/2009/3/layout/HorizontalOrganizationChart"/>
    <dgm:cxn modelId="{0BEF4CC9-1D97-47AE-9398-D579D45FE01B}" type="presOf" srcId="{CEE0CF0A-B246-458C-AC59-351F7A94097A}" destId="{AE02685C-838B-4B00-83EB-32BB97CEB824}" srcOrd="0" destOrd="0" presId="urn:microsoft.com/office/officeart/2009/3/layout/HorizontalOrganizationChart"/>
    <dgm:cxn modelId="{5FB892CB-D29A-4E4C-BAEE-27D2FEA840B9}" type="presOf" srcId="{5AAAEEA5-48FF-4993-B9AE-097C3C23EC19}" destId="{AFC52701-0BB3-458D-A3DF-E5117A63FB7F}" srcOrd="0" destOrd="0" presId="urn:microsoft.com/office/officeart/2009/3/layout/HorizontalOrganizationChart"/>
    <dgm:cxn modelId="{603FFCCB-B378-4F89-B9AA-6162910FF922}" type="presOf" srcId="{BF0CC9D7-8DBE-4EEC-A1A0-3EC5BB8CF564}" destId="{ADAA3F10-E264-486C-A266-D759C2639AD4}" srcOrd="1" destOrd="0" presId="urn:microsoft.com/office/officeart/2009/3/layout/HorizontalOrganizationChart"/>
    <dgm:cxn modelId="{A90C3FCE-2959-4E3F-BEE3-74253A2C28A8}" srcId="{BA32A34E-CA36-427B-84CC-73FD6F614186}" destId="{B8BE8190-FDAA-48C8-B6C5-51CAD7EE7E08}" srcOrd="6" destOrd="0" parTransId="{A3724DC7-2875-4A15-9549-5BC71870567D}" sibTransId="{336313D2-B39D-412D-9D80-39CADB01FEC5}"/>
    <dgm:cxn modelId="{A0D2C7D2-4F02-477F-97C1-F841F7E8F3ED}" srcId="{BCC42CCE-B809-4572-AD8D-95B008541A12}" destId="{E4A83B51-D61F-48A7-8152-EDDBE7FB02BF}" srcOrd="5" destOrd="0" parTransId="{B9F026E2-C318-4B15-B58F-C53406A5F97C}" sibTransId="{F8363D36-2A9E-4883-9984-A0E1F112A744}"/>
    <dgm:cxn modelId="{C063EFD4-3984-4272-AE06-94191218B023}" type="presOf" srcId="{24CD6E2A-43C6-4CBB-B4D9-4A9B82FCA861}" destId="{47028E73-D0A4-45D0-BEA3-A7CF12E7DEA5}" srcOrd="0" destOrd="0" presId="urn:microsoft.com/office/officeart/2009/3/layout/HorizontalOrganizationChart"/>
    <dgm:cxn modelId="{D64726D7-173D-4999-98A7-899D5905FFCE}" srcId="{A35AF8E4-FEC9-4C7A-88FA-8D99228B42A2}" destId="{35E194B8-995E-499B-8FB3-B0FE38BA15FF}" srcOrd="2" destOrd="0" parTransId="{059EA102-0227-4825-B36E-1ECA8375C945}" sibTransId="{9C25BB3B-8860-4589-954D-F2B851B3698A}"/>
    <dgm:cxn modelId="{F26F1BD8-D88E-42DC-85A7-47F938C634D9}" type="presOf" srcId="{4DBB7823-0982-4186-9695-63685C97EF0F}" destId="{82AF57D7-CB73-4638-8247-254004965C15}" srcOrd="0" destOrd="0" presId="urn:microsoft.com/office/officeart/2009/3/layout/HorizontalOrganizationChart"/>
    <dgm:cxn modelId="{5BE81ED8-3939-49FC-9398-8F24D9717440}" srcId="{BCC42CCE-B809-4572-AD8D-95B008541A12}" destId="{1C0125A4-17B6-434C-9337-933606C82A7A}" srcOrd="2" destOrd="0" parTransId="{6B35AAAD-6F63-44EE-89EA-EA6EC9AA51CE}" sibTransId="{3A9BE976-7CBA-4F98-AB5A-86DC7FC9C7A3}"/>
    <dgm:cxn modelId="{A94E41D8-B3C1-4B9D-84FA-A0F166245015}" type="presOf" srcId="{689A9049-06FB-4961-AC23-4DFDAE5FDFF4}" destId="{6B1D2440-1367-4FCE-8B89-46D40A02DF26}" srcOrd="0" destOrd="0" presId="urn:microsoft.com/office/officeart/2009/3/layout/HorizontalOrganizationChart"/>
    <dgm:cxn modelId="{9F2AA6D8-2224-49BB-A5B9-96AA4FC46151}" type="presOf" srcId="{64FC0C34-21F4-43DC-A5AC-3068428DE788}" destId="{B0F666A2-8715-4F26-9CDC-BC3BEDB7CAA9}" srcOrd="1" destOrd="0" presId="urn:microsoft.com/office/officeart/2009/3/layout/HorizontalOrganizationChart"/>
    <dgm:cxn modelId="{24128BDD-A45A-413D-BE22-843D329EBE1E}" srcId="{BA32A34E-CA36-427B-84CC-73FD6F614186}" destId="{F3055981-1FC2-4B01-B17E-3EF28A2BF01D}" srcOrd="15" destOrd="0" parTransId="{1111C56F-23D4-4762-B027-C6921576DF88}" sibTransId="{CA9F3EED-EE11-4080-84F1-1A071761F9F8}"/>
    <dgm:cxn modelId="{899BC0E1-BC80-4DC2-8771-C69D826EC5E0}" type="presOf" srcId="{9292141C-3796-442F-9A2B-31132FD9D1AF}" destId="{D553613B-CEF7-4B46-ADD8-C066DDA31C72}" srcOrd="0" destOrd="0" presId="urn:microsoft.com/office/officeart/2009/3/layout/HorizontalOrganizationChart"/>
    <dgm:cxn modelId="{C6AED1E1-B6E0-450A-AB70-6BD8FB4349DB}" type="presOf" srcId="{F3055981-1FC2-4B01-B17E-3EF28A2BF01D}" destId="{A0919143-5FAA-4E10-8518-25B08F0F5A1C}" srcOrd="0" destOrd="0" presId="urn:microsoft.com/office/officeart/2009/3/layout/HorizontalOrganizationChart"/>
    <dgm:cxn modelId="{D3BBE1E1-F94C-4FF7-8892-07AE279E594D}" type="presOf" srcId="{3EE6FA82-A0E6-400A-B9DD-AA542B6C7141}" destId="{EDA44014-F5DE-4CCB-98BC-39AA9C9C8B59}" srcOrd="0" destOrd="0" presId="urn:microsoft.com/office/officeart/2009/3/layout/HorizontalOrganizationChart"/>
    <dgm:cxn modelId="{163753E2-E470-47AE-9B6D-D91C7EB55DF0}" type="presOf" srcId="{FCE5102C-CE30-4270-BCCA-1487D9DD793A}" destId="{7C361F17-AB94-4C64-BDC3-CE78862011C5}" srcOrd="1" destOrd="0" presId="urn:microsoft.com/office/officeart/2009/3/layout/HorizontalOrganizationChart"/>
    <dgm:cxn modelId="{30D52AE4-ACAB-4ADC-B68E-90841806D3F8}" type="presOf" srcId="{1111C56F-23D4-4762-B027-C6921576DF88}" destId="{3125F8E6-4CAE-4DE0-9335-43B4E391B73B}" srcOrd="0" destOrd="0" presId="urn:microsoft.com/office/officeart/2009/3/layout/HorizontalOrganizationChart"/>
    <dgm:cxn modelId="{8273F2E4-EE13-4F8D-9105-23F79B36331A}" srcId="{BA32A34E-CA36-427B-84CC-73FD6F614186}" destId="{A35AF8E4-FEC9-4C7A-88FA-8D99228B42A2}" srcOrd="13" destOrd="0" parTransId="{D50540E3-6A73-47F0-850F-814E5E1B0682}" sibTransId="{E33C8F7F-9635-442F-82D7-181B2B57BECC}"/>
    <dgm:cxn modelId="{88F2B4E6-6ABB-40AA-9287-418600AA5C58}" type="presOf" srcId="{A35AF8E4-FEC9-4C7A-88FA-8D99228B42A2}" destId="{A9BE6D22-A04F-403D-BF7A-099EF926F6AA}" srcOrd="0" destOrd="0" presId="urn:microsoft.com/office/officeart/2009/3/layout/HorizontalOrganizationChart"/>
    <dgm:cxn modelId="{843351E7-58B4-4B8A-BF09-95BC1FF835AF}" type="presOf" srcId="{4925DF0D-C91C-4210-9836-CA80758D2ECA}" destId="{947831A9-0E96-4623-BF16-E65A738491B0}" srcOrd="0" destOrd="0" presId="urn:microsoft.com/office/officeart/2009/3/layout/HorizontalOrganizationChart"/>
    <dgm:cxn modelId="{9F6047E9-F46E-4F87-A222-A567923B1ED7}" type="presOf" srcId="{B31BF03B-E51B-4DFC-BA07-C48B793CBACA}" destId="{E36C404E-DDAE-42AA-A389-922D4853432D}" srcOrd="0" destOrd="0" presId="urn:microsoft.com/office/officeart/2009/3/layout/HorizontalOrganizationChart"/>
    <dgm:cxn modelId="{32366BE9-F09C-48C3-91A1-DBE09FFCE442}" type="presOf" srcId="{758C02E7-C6CE-4E6A-B281-A0ED2CD92F06}" destId="{2716C952-AEBB-4D61-B370-95B085DCDD5D}" srcOrd="1" destOrd="0" presId="urn:microsoft.com/office/officeart/2009/3/layout/HorizontalOrganizationChart"/>
    <dgm:cxn modelId="{10CB92E9-B3AF-4F6A-A9F0-3DC380697E1D}" type="presOf" srcId="{15F7CB68-E4BE-45B9-BEB5-1D43EEB72C7B}" destId="{C6EDB7A7-BECC-458B-AAB1-42E191B12328}" srcOrd="0" destOrd="0" presId="urn:microsoft.com/office/officeart/2009/3/layout/HorizontalOrganizationChart"/>
    <dgm:cxn modelId="{17D12AEB-E1BC-4CAE-AA48-BFD10C1DDAF2}" type="presOf" srcId="{51084485-2230-447C-9212-90F59F3AE8CE}" destId="{3DCF8495-E6E3-4533-809B-96F7523BB13B}" srcOrd="1" destOrd="0" presId="urn:microsoft.com/office/officeart/2009/3/layout/HorizontalOrganizationChart"/>
    <dgm:cxn modelId="{D83ED2EC-835E-4CED-8560-A74E1D153DCF}" srcId="{1CB063A3-F5EC-400A-B2EE-132E67675C0F}" destId="{60E8691F-0966-4833-B6C9-71E371CD4999}" srcOrd="0" destOrd="0" parTransId="{240F4448-E3FF-4CC9-9EC3-9AAB9DA7E0C1}" sibTransId="{C0F1FEAB-2D38-4F9A-90EB-922C56D2C170}"/>
    <dgm:cxn modelId="{560697F2-A90E-401C-A4D5-66C1BBAFE0AC}" srcId="{BA32A34E-CA36-427B-84CC-73FD6F614186}" destId="{010974D7-1755-4DCB-8C11-74E3D5BB9C9B}" srcOrd="12" destOrd="0" parTransId="{CDD674EA-D771-4ACD-8B59-2123A64193F1}" sibTransId="{3FC4A422-F926-4630-91E3-27F193202402}"/>
    <dgm:cxn modelId="{331189F5-5FE7-49C3-92E2-EAE0942547E6}" srcId="{BA32A34E-CA36-427B-84CC-73FD6F614186}" destId="{18078DB0-EE5C-401B-BF2F-C990CFD3FF36}" srcOrd="11" destOrd="0" parTransId="{E534A0EE-24A6-42FF-95E5-B50A725CA08A}" sibTransId="{B4CE96C4-96B6-4DE1-9F33-997C248B7644}"/>
    <dgm:cxn modelId="{927733F6-E2E8-470F-A97D-E464F2974CD7}" type="presOf" srcId="{302CFCA2-0DD0-4650-B037-79A0E9E21DD2}" destId="{B379928A-CBF6-47AA-BDBF-F4A3AC477843}" srcOrd="1" destOrd="0" presId="urn:microsoft.com/office/officeart/2009/3/layout/HorizontalOrganizationChart"/>
    <dgm:cxn modelId="{CBC8ACFB-8828-473E-B3A6-FD15CF5A701B}" type="presOf" srcId="{6EA1D656-950A-4632-8811-E10963D19285}" destId="{E7321AF9-2482-47BB-83FD-FAC46939A4CB}" srcOrd="0" destOrd="0" presId="urn:microsoft.com/office/officeart/2009/3/layout/HorizontalOrganizationChart"/>
    <dgm:cxn modelId="{878DF7FD-E67C-4558-936B-479BC097F2A2}" srcId="{1CB063A3-F5EC-400A-B2EE-132E67675C0F}" destId="{BA32A34E-CA36-427B-84CC-73FD6F614186}" srcOrd="1" destOrd="0" parTransId="{4925DF0D-C91C-4210-9836-CA80758D2ECA}" sibTransId="{389A3878-A136-42AC-9FFC-15FDBA16E5A2}"/>
    <dgm:cxn modelId="{A966C6DD-3619-492B-B77D-C79B52E166FC}" type="presParOf" srcId="{7E720E86-2BEA-445B-BD66-9DA28FF718B7}" destId="{52287665-63E4-4D87-AB6F-A2B17B593794}" srcOrd="0" destOrd="0" presId="urn:microsoft.com/office/officeart/2009/3/layout/HorizontalOrganizationChart"/>
    <dgm:cxn modelId="{2DCB7F8F-C67D-40D2-8D9F-8AC8ECCB6E9D}" type="presParOf" srcId="{52287665-63E4-4D87-AB6F-A2B17B593794}" destId="{013DF78D-07B3-485E-A89C-D0EE3EEA31F6}" srcOrd="0" destOrd="0" presId="urn:microsoft.com/office/officeart/2009/3/layout/HorizontalOrganizationChart"/>
    <dgm:cxn modelId="{88AAAF34-FD75-4054-9D2D-1984D5A96252}" type="presParOf" srcId="{013DF78D-07B3-485E-A89C-D0EE3EEA31F6}" destId="{56A9BD27-1B2B-4C26-80CF-4E324BB252A0}" srcOrd="0" destOrd="0" presId="urn:microsoft.com/office/officeart/2009/3/layout/HorizontalOrganizationChart"/>
    <dgm:cxn modelId="{A3562ACA-4897-45D1-9D55-5B6ED484DEB4}" type="presParOf" srcId="{013DF78D-07B3-485E-A89C-D0EE3EEA31F6}" destId="{5B9E2977-F763-4806-B3DC-2F3F0279BC59}" srcOrd="1" destOrd="0" presId="urn:microsoft.com/office/officeart/2009/3/layout/HorizontalOrganizationChart"/>
    <dgm:cxn modelId="{7E70BD09-1C69-4B02-9031-59050663D79C}" type="presParOf" srcId="{52287665-63E4-4D87-AB6F-A2B17B593794}" destId="{D988DD3C-08F3-446E-8D21-935DE0EA9352}" srcOrd="1" destOrd="0" presId="urn:microsoft.com/office/officeart/2009/3/layout/HorizontalOrganizationChart"/>
    <dgm:cxn modelId="{4FB09EF0-9DCB-40E1-8D50-F167D7A607D0}" type="presParOf" srcId="{D988DD3C-08F3-446E-8D21-935DE0EA9352}" destId="{04B7BC23-6173-4835-989C-2AB8710A4C33}" srcOrd="0" destOrd="0" presId="urn:microsoft.com/office/officeart/2009/3/layout/HorizontalOrganizationChart"/>
    <dgm:cxn modelId="{806429E0-D4AD-44CD-8E8B-F9AB5E483DFE}" type="presParOf" srcId="{D988DD3C-08F3-446E-8D21-935DE0EA9352}" destId="{74B7411F-C5FD-4B8A-A20E-92A9CB6A4CA9}" srcOrd="1" destOrd="0" presId="urn:microsoft.com/office/officeart/2009/3/layout/HorizontalOrganizationChart"/>
    <dgm:cxn modelId="{05176F29-7381-4ADD-8530-400C80805DCB}" type="presParOf" srcId="{74B7411F-C5FD-4B8A-A20E-92A9CB6A4CA9}" destId="{186CB073-F6EB-453A-804B-50B59B9159BE}" srcOrd="0" destOrd="0" presId="urn:microsoft.com/office/officeart/2009/3/layout/HorizontalOrganizationChart"/>
    <dgm:cxn modelId="{8C646360-473A-4EC1-8F6A-2AAF511C6244}" type="presParOf" srcId="{186CB073-F6EB-453A-804B-50B59B9159BE}" destId="{CEA88EC7-AD0A-4914-925C-C11BFB0B3EFB}" srcOrd="0" destOrd="0" presId="urn:microsoft.com/office/officeart/2009/3/layout/HorizontalOrganizationChart"/>
    <dgm:cxn modelId="{0F91CB98-16F4-419A-B90B-5B58DC3345B1}" type="presParOf" srcId="{186CB073-F6EB-453A-804B-50B59B9159BE}" destId="{0C64F1C2-BEB5-4C19-B315-DC0FBD28974D}" srcOrd="1" destOrd="0" presId="urn:microsoft.com/office/officeart/2009/3/layout/HorizontalOrganizationChart"/>
    <dgm:cxn modelId="{D5315DA7-1268-487E-8DEA-A9CEEF26B2A9}" type="presParOf" srcId="{74B7411F-C5FD-4B8A-A20E-92A9CB6A4CA9}" destId="{2385AF6E-A9CB-4DE8-86E5-2C4E1B7B16E5}" srcOrd="1" destOrd="0" presId="urn:microsoft.com/office/officeart/2009/3/layout/HorizontalOrganizationChart"/>
    <dgm:cxn modelId="{C61D5CEF-6714-4F67-92C9-A8AAB224C419}" type="presParOf" srcId="{2385AF6E-A9CB-4DE8-86E5-2C4E1B7B16E5}" destId="{E36C404E-DDAE-42AA-A389-922D4853432D}" srcOrd="0" destOrd="0" presId="urn:microsoft.com/office/officeart/2009/3/layout/HorizontalOrganizationChart"/>
    <dgm:cxn modelId="{5B56F231-7979-495B-B40C-624F8ED89EE7}" type="presParOf" srcId="{2385AF6E-A9CB-4DE8-86E5-2C4E1B7B16E5}" destId="{03F0D891-DECD-450D-844E-C23530E644CB}" srcOrd="1" destOrd="0" presId="urn:microsoft.com/office/officeart/2009/3/layout/HorizontalOrganizationChart"/>
    <dgm:cxn modelId="{D219445D-B859-4547-8D1C-0329BADC5A3B}" type="presParOf" srcId="{03F0D891-DECD-450D-844E-C23530E644CB}" destId="{5D3DBC25-05BF-425B-B51B-EB3CF6AB9F36}" srcOrd="0" destOrd="0" presId="urn:microsoft.com/office/officeart/2009/3/layout/HorizontalOrganizationChart"/>
    <dgm:cxn modelId="{B6E4F8D4-A15A-45EF-8355-8014A485AB28}" type="presParOf" srcId="{5D3DBC25-05BF-425B-B51B-EB3CF6AB9F36}" destId="{D27CDB03-C3CE-441B-B422-D24AEAE91FB0}" srcOrd="0" destOrd="0" presId="urn:microsoft.com/office/officeart/2009/3/layout/HorizontalOrganizationChart"/>
    <dgm:cxn modelId="{A41802C7-3335-47DF-B6A6-E24B1A761D51}" type="presParOf" srcId="{5D3DBC25-05BF-425B-B51B-EB3CF6AB9F36}" destId="{7E5E509A-BED6-427C-BE3C-930855BD8B1F}" srcOrd="1" destOrd="0" presId="urn:microsoft.com/office/officeart/2009/3/layout/HorizontalOrganizationChart"/>
    <dgm:cxn modelId="{BC915B34-AD81-4DED-B9EB-F25B1973E38D}" type="presParOf" srcId="{03F0D891-DECD-450D-844E-C23530E644CB}" destId="{93996493-2E43-4001-B647-7C8A3210EEB4}" srcOrd="1" destOrd="0" presId="urn:microsoft.com/office/officeart/2009/3/layout/HorizontalOrganizationChart"/>
    <dgm:cxn modelId="{50602297-5E22-4C0A-A1E4-81E3AC103C4D}" type="presParOf" srcId="{03F0D891-DECD-450D-844E-C23530E644CB}" destId="{D204A709-1005-462F-BBF6-BDA6DD1CD9AF}" srcOrd="2" destOrd="0" presId="urn:microsoft.com/office/officeart/2009/3/layout/HorizontalOrganizationChart"/>
    <dgm:cxn modelId="{065A61FD-4A16-470C-8C88-AEBFF38C8EEE}" type="presParOf" srcId="{2385AF6E-A9CB-4DE8-86E5-2C4E1B7B16E5}" destId="{CEA67AB8-F8C3-4925-A5A8-CCD2CE3C742B}" srcOrd="2" destOrd="0" presId="urn:microsoft.com/office/officeart/2009/3/layout/HorizontalOrganizationChart"/>
    <dgm:cxn modelId="{C6B6AF73-2895-4C7D-9A39-D56E603AED15}" type="presParOf" srcId="{2385AF6E-A9CB-4DE8-86E5-2C4E1B7B16E5}" destId="{49193350-3930-4191-B4FE-BAB92AF39EB9}" srcOrd="3" destOrd="0" presId="urn:microsoft.com/office/officeart/2009/3/layout/HorizontalOrganizationChart"/>
    <dgm:cxn modelId="{0705D2BD-5642-42D9-ACBE-3D32837DC4DB}" type="presParOf" srcId="{49193350-3930-4191-B4FE-BAB92AF39EB9}" destId="{C3BE5387-CC15-4A7F-A2F2-CB824F9DE72E}" srcOrd="0" destOrd="0" presId="urn:microsoft.com/office/officeart/2009/3/layout/HorizontalOrganizationChart"/>
    <dgm:cxn modelId="{4082ADB1-6CA9-44A5-BD34-8D8D92218D08}" type="presParOf" srcId="{C3BE5387-CC15-4A7F-A2F2-CB824F9DE72E}" destId="{6B1D2440-1367-4FCE-8B89-46D40A02DF26}" srcOrd="0" destOrd="0" presId="urn:microsoft.com/office/officeart/2009/3/layout/HorizontalOrganizationChart"/>
    <dgm:cxn modelId="{55F10E18-964F-407B-88C9-C0EDE24A70D9}" type="presParOf" srcId="{C3BE5387-CC15-4A7F-A2F2-CB824F9DE72E}" destId="{24074D95-B478-453A-A97B-738B0B3C08B3}" srcOrd="1" destOrd="0" presId="urn:microsoft.com/office/officeart/2009/3/layout/HorizontalOrganizationChart"/>
    <dgm:cxn modelId="{6C0C491D-ACCD-47BE-926F-D46612BBC47C}" type="presParOf" srcId="{49193350-3930-4191-B4FE-BAB92AF39EB9}" destId="{D32D699A-9C55-4A00-8717-85E4FE7C2D73}" srcOrd="1" destOrd="0" presId="urn:microsoft.com/office/officeart/2009/3/layout/HorizontalOrganizationChart"/>
    <dgm:cxn modelId="{12790D00-BB62-489D-93F1-D384D554595A}" type="presParOf" srcId="{49193350-3930-4191-B4FE-BAB92AF39EB9}" destId="{FD630EFB-D363-4935-9592-AB9EDC2FAE11}" srcOrd="2" destOrd="0" presId="urn:microsoft.com/office/officeart/2009/3/layout/HorizontalOrganizationChart"/>
    <dgm:cxn modelId="{A9417482-1046-4532-AEB3-34DAA014E9C2}" type="presParOf" srcId="{2385AF6E-A9CB-4DE8-86E5-2C4E1B7B16E5}" destId="{E7321AF9-2482-47BB-83FD-FAC46939A4CB}" srcOrd="4" destOrd="0" presId="urn:microsoft.com/office/officeart/2009/3/layout/HorizontalOrganizationChart"/>
    <dgm:cxn modelId="{9ADABFB6-5128-4241-A65D-1CA6092A7200}" type="presParOf" srcId="{2385AF6E-A9CB-4DE8-86E5-2C4E1B7B16E5}" destId="{7122F7F3-1D0D-4F8F-9334-FC9606BFCD65}" srcOrd="5" destOrd="0" presId="urn:microsoft.com/office/officeart/2009/3/layout/HorizontalOrganizationChart"/>
    <dgm:cxn modelId="{C891FD56-AEA7-409E-AB6B-2EA03CBB7DF1}" type="presParOf" srcId="{7122F7F3-1D0D-4F8F-9334-FC9606BFCD65}" destId="{B7018CBA-A32C-4BB0-8BE3-DAF60095C9EE}" srcOrd="0" destOrd="0" presId="urn:microsoft.com/office/officeart/2009/3/layout/HorizontalOrganizationChart"/>
    <dgm:cxn modelId="{89261368-4D81-436B-BC37-2C8E03768FD4}" type="presParOf" srcId="{B7018CBA-A32C-4BB0-8BE3-DAF60095C9EE}" destId="{717980D4-E8D4-4EBE-A4FF-277637AF995F}" srcOrd="0" destOrd="0" presId="urn:microsoft.com/office/officeart/2009/3/layout/HorizontalOrganizationChart"/>
    <dgm:cxn modelId="{CA394EA3-F8D4-457D-A766-DFE5DCBB830E}" type="presParOf" srcId="{B7018CBA-A32C-4BB0-8BE3-DAF60095C9EE}" destId="{B35D50CE-746A-447C-864C-0FD1CFF2F0FA}" srcOrd="1" destOrd="0" presId="urn:microsoft.com/office/officeart/2009/3/layout/HorizontalOrganizationChart"/>
    <dgm:cxn modelId="{7CBD62FB-044E-4997-81CB-62052421E0D5}" type="presParOf" srcId="{7122F7F3-1D0D-4F8F-9334-FC9606BFCD65}" destId="{697E73F6-7996-4F6F-BA1C-5382F29DAF0C}" srcOrd="1" destOrd="0" presId="urn:microsoft.com/office/officeart/2009/3/layout/HorizontalOrganizationChart"/>
    <dgm:cxn modelId="{1DA42E9A-A1F1-4432-9E43-16E03A496908}" type="presParOf" srcId="{7122F7F3-1D0D-4F8F-9334-FC9606BFCD65}" destId="{E31BB76F-0D79-43FB-A13B-3874C1D9CD2D}" srcOrd="2" destOrd="0" presId="urn:microsoft.com/office/officeart/2009/3/layout/HorizontalOrganizationChart"/>
    <dgm:cxn modelId="{FCD9014F-AAFF-4797-AD46-A00BA9266C9F}" type="presParOf" srcId="{74B7411F-C5FD-4B8A-A20E-92A9CB6A4CA9}" destId="{6FAABD1A-1B11-493B-8814-406A08AD5872}" srcOrd="2" destOrd="0" presId="urn:microsoft.com/office/officeart/2009/3/layout/HorizontalOrganizationChart"/>
    <dgm:cxn modelId="{4A171D76-2AF6-4F99-A9DD-C67D5A3332DE}" type="presParOf" srcId="{D988DD3C-08F3-446E-8D21-935DE0EA9352}" destId="{947831A9-0E96-4623-BF16-E65A738491B0}" srcOrd="2" destOrd="0" presId="urn:microsoft.com/office/officeart/2009/3/layout/HorizontalOrganizationChart"/>
    <dgm:cxn modelId="{8A6C0087-64E1-487A-BB4E-951CC2EB88BF}" type="presParOf" srcId="{D988DD3C-08F3-446E-8D21-935DE0EA9352}" destId="{A2FC88B0-4E89-4971-AA42-94521D391524}" srcOrd="3" destOrd="0" presId="urn:microsoft.com/office/officeart/2009/3/layout/HorizontalOrganizationChart"/>
    <dgm:cxn modelId="{EF610DDD-0287-4F4E-A14A-051991AE157F}" type="presParOf" srcId="{A2FC88B0-4E89-4971-AA42-94521D391524}" destId="{0B6AAAC9-31E0-43DA-A046-B28CE3B2E763}" srcOrd="0" destOrd="0" presId="urn:microsoft.com/office/officeart/2009/3/layout/HorizontalOrganizationChart"/>
    <dgm:cxn modelId="{E695214C-93CD-44EC-8347-5243F3571AA9}" type="presParOf" srcId="{0B6AAAC9-31E0-43DA-A046-B28CE3B2E763}" destId="{77DB11B3-6302-432A-AEFA-6060451B816D}" srcOrd="0" destOrd="0" presId="urn:microsoft.com/office/officeart/2009/3/layout/HorizontalOrganizationChart"/>
    <dgm:cxn modelId="{5A9BCDE5-252E-489D-93A2-6A7ECFE3ECB1}" type="presParOf" srcId="{0B6AAAC9-31E0-43DA-A046-B28CE3B2E763}" destId="{8FBDE94A-3027-48A2-A007-73BCD0AD5CA3}" srcOrd="1" destOrd="0" presId="urn:microsoft.com/office/officeart/2009/3/layout/HorizontalOrganizationChart"/>
    <dgm:cxn modelId="{5FDB4AF4-F871-4B79-BB5F-429E902C5925}" type="presParOf" srcId="{A2FC88B0-4E89-4971-AA42-94521D391524}" destId="{ED074165-EBBD-4FB2-8B12-B1978A78EA82}" srcOrd="1" destOrd="0" presId="urn:microsoft.com/office/officeart/2009/3/layout/HorizontalOrganizationChart"/>
    <dgm:cxn modelId="{D55234F1-7D2B-48EE-8D1C-BF2AB14DA8D4}" type="presParOf" srcId="{ED074165-EBBD-4FB2-8B12-B1978A78EA82}" destId="{82AF57D7-CB73-4638-8247-254004965C15}" srcOrd="0" destOrd="0" presId="urn:microsoft.com/office/officeart/2009/3/layout/HorizontalOrganizationChart"/>
    <dgm:cxn modelId="{84BD0ED2-54A4-4E23-BB8B-6913B7F1002B}" type="presParOf" srcId="{ED074165-EBBD-4FB2-8B12-B1978A78EA82}" destId="{2C2FE771-2CF4-4452-AC54-900DE01C91D2}" srcOrd="1" destOrd="0" presId="urn:microsoft.com/office/officeart/2009/3/layout/HorizontalOrganizationChart"/>
    <dgm:cxn modelId="{18D29A8D-4805-4740-BF6B-363C1E58099B}" type="presParOf" srcId="{2C2FE771-2CF4-4452-AC54-900DE01C91D2}" destId="{5C8D8083-B67D-4F6C-B57D-28A58309C87B}" srcOrd="0" destOrd="0" presId="urn:microsoft.com/office/officeart/2009/3/layout/HorizontalOrganizationChart"/>
    <dgm:cxn modelId="{F397F312-7235-4A2A-B830-9A851EC5481C}" type="presParOf" srcId="{5C8D8083-B67D-4F6C-B57D-28A58309C87B}" destId="{66D8B889-D507-405F-B56C-B2801CCA509A}" srcOrd="0" destOrd="0" presId="urn:microsoft.com/office/officeart/2009/3/layout/HorizontalOrganizationChart"/>
    <dgm:cxn modelId="{4B580C2B-C213-4986-ABBA-669ADF544716}" type="presParOf" srcId="{5C8D8083-B67D-4F6C-B57D-28A58309C87B}" destId="{2716C952-AEBB-4D61-B370-95B085DCDD5D}" srcOrd="1" destOrd="0" presId="urn:microsoft.com/office/officeart/2009/3/layout/HorizontalOrganizationChart"/>
    <dgm:cxn modelId="{4ABE673C-7BD2-4EDA-8528-DFF0679D32E9}" type="presParOf" srcId="{2C2FE771-2CF4-4452-AC54-900DE01C91D2}" destId="{C28804F9-79DA-42D3-A4C9-A5125932F632}" srcOrd="1" destOrd="0" presId="urn:microsoft.com/office/officeart/2009/3/layout/HorizontalOrganizationChart"/>
    <dgm:cxn modelId="{D5C15545-9172-4174-8380-D4CA946A66B0}" type="presParOf" srcId="{2C2FE771-2CF4-4452-AC54-900DE01C91D2}" destId="{7DB1D19B-33A1-4890-A4A2-42AF7CE868A3}" srcOrd="2" destOrd="0" presId="urn:microsoft.com/office/officeart/2009/3/layout/HorizontalOrganizationChart"/>
    <dgm:cxn modelId="{D1E77920-1B82-45F1-AA14-12D8FC35AD96}" type="presParOf" srcId="{ED074165-EBBD-4FB2-8B12-B1978A78EA82}" destId="{7477DFBA-2FEC-4883-BE3A-F5D602CDA6CE}" srcOrd="2" destOrd="0" presId="urn:microsoft.com/office/officeart/2009/3/layout/HorizontalOrganizationChart"/>
    <dgm:cxn modelId="{5DFB95F1-3250-4C7E-8547-0A663D39B2F2}" type="presParOf" srcId="{ED074165-EBBD-4FB2-8B12-B1978A78EA82}" destId="{7A25DBEC-363E-46D9-B5CC-4868AB2315EA}" srcOrd="3" destOrd="0" presId="urn:microsoft.com/office/officeart/2009/3/layout/HorizontalOrganizationChart"/>
    <dgm:cxn modelId="{8711E9FB-5B16-487B-B986-14721E4004E0}" type="presParOf" srcId="{7A25DBEC-363E-46D9-B5CC-4868AB2315EA}" destId="{35D309F7-78E4-4BC2-9AD2-A7F67808A423}" srcOrd="0" destOrd="0" presId="urn:microsoft.com/office/officeart/2009/3/layout/HorizontalOrganizationChart"/>
    <dgm:cxn modelId="{8B5C1009-EF11-4A35-9E71-1D236881AC61}" type="presParOf" srcId="{35D309F7-78E4-4BC2-9AD2-A7F67808A423}" destId="{ED795A06-83C9-4900-8B2A-8FF34D80C777}" srcOrd="0" destOrd="0" presId="urn:microsoft.com/office/officeart/2009/3/layout/HorizontalOrganizationChart"/>
    <dgm:cxn modelId="{EDF731B7-CB0C-4AF7-9327-CCE4E6A43BAD}" type="presParOf" srcId="{35D309F7-78E4-4BC2-9AD2-A7F67808A423}" destId="{E25311DB-1EDB-4A2F-9C8B-A4AB41DA84DF}" srcOrd="1" destOrd="0" presId="urn:microsoft.com/office/officeart/2009/3/layout/HorizontalOrganizationChart"/>
    <dgm:cxn modelId="{A7D14642-2310-4BCE-AC2F-4A36FDC4FF3F}" type="presParOf" srcId="{7A25DBEC-363E-46D9-B5CC-4868AB2315EA}" destId="{DFE4286F-DF65-4AD7-9950-925DC1FBFF46}" srcOrd="1" destOrd="0" presId="urn:microsoft.com/office/officeart/2009/3/layout/HorizontalOrganizationChart"/>
    <dgm:cxn modelId="{CF2DCE18-6BE7-4A95-A1E4-AEA919F782E4}" type="presParOf" srcId="{DFE4286F-DF65-4AD7-9950-925DC1FBFF46}" destId="{636DB620-846A-43D1-B485-0BEC7DD025F2}" srcOrd="0" destOrd="0" presId="urn:microsoft.com/office/officeart/2009/3/layout/HorizontalOrganizationChart"/>
    <dgm:cxn modelId="{CCFFD0C2-60B4-451B-BBA8-DC200FA86E29}" type="presParOf" srcId="{DFE4286F-DF65-4AD7-9950-925DC1FBFF46}" destId="{53D1230D-2012-4C81-B82A-250F227C5366}" srcOrd="1" destOrd="0" presId="urn:microsoft.com/office/officeart/2009/3/layout/HorizontalOrganizationChart"/>
    <dgm:cxn modelId="{A0D31201-E0B0-4F2B-93E6-DC148B8915B9}" type="presParOf" srcId="{53D1230D-2012-4C81-B82A-250F227C5366}" destId="{D5D4C4D7-0A2A-493A-B932-15A3129B5889}" srcOrd="0" destOrd="0" presId="urn:microsoft.com/office/officeart/2009/3/layout/HorizontalOrganizationChart"/>
    <dgm:cxn modelId="{78B37574-D212-40B1-A2DB-7E33A6B1413F}" type="presParOf" srcId="{D5D4C4D7-0A2A-493A-B932-15A3129B5889}" destId="{AA7ACD4A-B851-460A-BC27-680FB7445BC2}" srcOrd="0" destOrd="0" presId="urn:microsoft.com/office/officeart/2009/3/layout/HorizontalOrganizationChart"/>
    <dgm:cxn modelId="{68228A5B-3175-462E-BCC7-31584D6A05B2}" type="presParOf" srcId="{D5D4C4D7-0A2A-493A-B932-15A3129B5889}" destId="{7859D3B4-B8A8-4793-B3C9-1C1A9A186A97}" srcOrd="1" destOrd="0" presId="urn:microsoft.com/office/officeart/2009/3/layout/HorizontalOrganizationChart"/>
    <dgm:cxn modelId="{7F47E4F2-D20A-41BF-8341-410B37A963EA}" type="presParOf" srcId="{53D1230D-2012-4C81-B82A-250F227C5366}" destId="{40DC2A50-1EC5-42E2-BC50-E468468D9F33}" srcOrd="1" destOrd="0" presId="urn:microsoft.com/office/officeart/2009/3/layout/HorizontalOrganizationChart"/>
    <dgm:cxn modelId="{6CAAA545-07C5-4AE8-94F9-76465E190611}" type="presParOf" srcId="{53D1230D-2012-4C81-B82A-250F227C5366}" destId="{523F6AF4-3730-4FC1-8605-B91DCF884B69}" srcOrd="2" destOrd="0" presId="urn:microsoft.com/office/officeart/2009/3/layout/HorizontalOrganizationChart"/>
    <dgm:cxn modelId="{4D3C84B7-2ABC-43E2-9E00-38FEEA07FFE8}" type="presParOf" srcId="{DFE4286F-DF65-4AD7-9950-925DC1FBFF46}" destId="{90E55C49-CCBF-4734-B397-A967C8357619}" srcOrd="2" destOrd="0" presId="urn:microsoft.com/office/officeart/2009/3/layout/HorizontalOrganizationChart"/>
    <dgm:cxn modelId="{935E2200-A833-4403-8A4F-525747DBB5BB}" type="presParOf" srcId="{DFE4286F-DF65-4AD7-9950-925DC1FBFF46}" destId="{AA32FB2E-58E9-4750-B9A2-A3DD4732EA6A}" srcOrd="3" destOrd="0" presId="urn:microsoft.com/office/officeart/2009/3/layout/HorizontalOrganizationChart"/>
    <dgm:cxn modelId="{E2C25CFB-FCEB-477E-9D81-FED8392A4766}" type="presParOf" srcId="{AA32FB2E-58E9-4750-B9A2-A3DD4732EA6A}" destId="{8C02AAC0-FC9C-4689-A251-ED4B20236034}" srcOrd="0" destOrd="0" presId="urn:microsoft.com/office/officeart/2009/3/layout/HorizontalOrganizationChart"/>
    <dgm:cxn modelId="{DDC6FD9F-B871-41E6-A7B3-98ADB0BED2FE}" type="presParOf" srcId="{8C02AAC0-FC9C-4689-A251-ED4B20236034}" destId="{CFBB7E77-EC38-4B87-BDF9-EB7695551720}" srcOrd="0" destOrd="0" presId="urn:microsoft.com/office/officeart/2009/3/layout/HorizontalOrganizationChart"/>
    <dgm:cxn modelId="{4645E787-F672-4311-80B0-52C860D66391}" type="presParOf" srcId="{8C02AAC0-FC9C-4689-A251-ED4B20236034}" destId="{F8A2E4CC-575C-4AE0-A79B-7CC662037864}" srcOrd="1" destOrd="0" presId="urn:microsoft.com/office/officeart/2009/3/layout/HorizontalOrganizationChart"/>
    <dgm:cxn modelId="{77AB6AC7-8F77-472C-AA79-3DFEB9CB4BD9}" type="presParOf" srcId="{AA32FB2E-58E9-4750-B9A2-A3DD4732EA6A}" destId="{E78F01DD-C05A-45A0-A04A-0E3FB1F37E46}" srcOrd="1" destOrd="0" presId="urn:microsoft.com/office/officeart/2009/3/layout/HorizontalOrganizationChart"/>
    <dgm:cxn modelId="{40967D9A-9663-4B4D-B887-3B4DDE835811}" type="presParOf" srcId="{AA32FB2E-58E9-4750-B9A2-A3DD4732EA6A}" destId="{8532628E-8CBF-46ED-80EA-9E50A6D80D5D}" srcOrd="2" destOrd="0" presId="urn:microsoft.com/office/officeart/2009/3/layout/HorizontalOrganizationChart"/>
    <dgm:cxn modelId="{0F69CA76-4033-4A54-AC64-5F2D3D793DDC}" type="presParOf" srcId="{DFE4286F-DF65-4AD7-9950-925DC1FBFF46}" destId="{14FA4735-3C27-4C01-94C7-FEE9355D805E}" srcOrd="4" destOrd="0" presId="urn:microsoft.com/office/officeart/2009/3/layout/HorizontalOrganizationChart"/>
    <dgm:cxn modelId="{F1EA1F69-B869-461F-ABB2-1A92F3EFFBEB}" type="presParOf" srcId="{DFE4286F-DF65-4AD7-9950-925DC1FBFF46}" destId="{B8611B4F-E665-4DCB-909D-760C79CBE343}" srcOrd="5" destOrd="0" presId="urn:microsoft.com/office/officeart/2009/3/layout/HorizontalOrganizationChart"/>
    <dgm:cxn modelId="{8D9F9E04-5123-46CF-819E-700B9BB33CA3}" type="presParOf" srcId="{B8611B4F-E665-4DCB-909D-760C79CBE343}" destId="{A7E45250-70F3-44BF-99C3-B0FE6069476B}" srcOrd="0" destOrd="0" presId="urn:microsoft.com/office/officeart/2009/3/layout/HorizontalOrganizationChart"/>
    <dgm:cxn modelId="{44585ED9-A2D6-46F4-86E4-4B8EC92F94FA}" type="presParOf" srcId="{A7E45250-70F3-44BF-99C3-B0FE6069476B}" destId="{3055EBDB-5534-4DBD-A79D-AD2DAFC5453D}" srcOrd="0" destOrd="0" presId="urn:microsoft.com/office/officeart/2009/3/layout/HorizontalOrganizationChart"/>
    <dgm:cxn modelId="{C2B9762B-0E65-42CB-861C-9D0FD718FEE2}" type="presParOf" srcId="{A7E45250-70F3-44BF-99C3-B0FE6069476B}" destId="{43B87724-D7F2-4001-9B15-E8B03B6D1371}" srcOrd="1" destOrd="0" presId="urn:microsoft.com/office/officeart/2009/3/layout/HorizontalOrganizationChart"/>
    <dgm:cxn modelId="{3CF2808F-9B88-4CFC-A1A6-3CD443599E9A}" type="presParOf" srcId="{B8611B4F-E665-4DCB-909D-760C79CBE343}" destId="{F22A8A01-9DAF-4A4E-A347-BD83168F1458}" srcOrd="1" destOrd="0" presId="urn:microsoft.com/office/officeart/2009/3/layout/HorizontalOrganizationChart"/>
    <dgm:cxn modelId="{C646A721-F2E2-4819-A7A1-59ED4BB6696F}" type="presParOf" srcId="{B8611B4F-E665-4DCB-909D-760C79CBE343}" destId="{8AB78F50-CB95-40D1-BF9C-428CE230A7DA}" srcOrd="2" destOrd="0" presId="urn:microsoft.com/office/officeart/2009/3/layout/HorizontalOrganizationChart"/>
    <dgm:cxn modelId="{3C1A9FB0-AC6E-45E8-80F7-A48B2146683E}" type="presParOf" srcId="{7A25DBEC-363E-46D9-B5CC-4868AB2315EA}" destId="{DD19C1EE-4EF0-4A39-BE8B-1C4998A4E57E}" srcOrd="2" destOrd="0" presId="urn:microsoft.com/office/officeart/2009/3/layout/HorizontalOrganizationChart"/>
    <dgm:cxn modelId="{79A097ED-A59F-40FF-81D7-E7C7C764B5D8}" type="presParOf" srcId="{ED074165-EBBD-4FB2-8B12-B1978A78EA82}" destId="{C6EDB7A7-BECC-458B-AAB1-42E191B12328}" srcOrd="4" destOrd="0" presId="urn:microsoft.com/office/officeart/2009/3/layout/HorizontalOrganizationChart"/>
    <dgm:cxn modelId="{49648664-3C45-4726-94E2-085C4858A539}" type="presParOf" srcId="{ED074165-EBBD-4FB2-8B12-B1978A78EA82}" destId="{C95D5BE7-5049-4594-88F4-B3B6CDC0167C}" srcOrd="5" destOrd="0" presId="urn:microsoft.com/office/officeart/2009/3/layout/HorizontalOrganizationChart"/>
    <dgm:cxn modelId="{24983BD2-CEE3-4EC6-86F8-A42ABF571C61}" type="presParOf" srcId="{C95D5BE7-5049-4594-88F4-B3B6CDC0167C}" destId="{0AEDE72C-2A31-4FD2-89B2-8503887730E2}" srcOrd="0" destOrd="0" presId="urn:microsoft.com/office/officeart/2009/3/layout/HorizontalOrganizationChart"/>
    <dgm:cxn modelId="{A31A6FCA-2807-4AD0-B7E1-9F2B6C1E9151}" type="presParOf" srcId="{0AEDE72C-2A31-4FD2-89B2-8503887730E2}" destId="{EDA44014-F5DE-4CCB-98BC-39AA9C9C8B59}" srcOrd="0" destOrd="0" presId="urn:microsoft.com/office/officeart/2009/3/layout/HorizontalOrganizationChart"/>
    <dgm:cxn modelId="{518C9F8E-FE23-4632-9DBF-13A64907ACA6}" type="presParOf" srcId="{0AEDE72C-2A31-4FD2-89B2-8503887730E2}" destId="{FBE57A52-BC64-4851-8689-ADA8EC570CC4}" srcOrd="1" destOrd="0" presId="urn:microsoft.com/office/officeart/2009/3/layout/HorizontalOrganizationChart"/>
    <dgm:cxn modelId="{E44DF364-1AAF-40AE-8894-B30A816E1CBC}" type="presParOf" srcId="{C95D5BE7-5049-4594-88F4-B3B6CDC0167C}" destId="{0B40AC7E-743A-4189-AC5B-E4CAAD20F92A}" srcOrd="1" destOrd="0" presId="urn:microsoft.com/office/officeart/2009/3/layout/HorizontalOrganizationChart"/>
    <dgm:cxn modelId="{C518A82C-EAEB-40F5-9E09-8C9580BCBEED}" type="presParOf" srcId="{C95D5BE7-5049-4594-88F4-B3B6CDC0167C}" destId="{EFFCCB45-24B8-432D-B1F3-B0DB70EC3BEB}" srcOrd="2" destOrd="0" presId="urn:microsoft.com/office/officeart/2009/3/layout/HorizontalOrganizationChart"/>
    <dgm:cxn modelId="{81DB5A4D-5164-4835-9AD5-470AAEE69EFE}" type="presParOf" srcId="{ED074165-EBBD-4FB2-8B12-B1978A78EA82}" destId="{7B7AC510-0C94-4094-AC26-A1831956CD8A}" srcOrd="6" destOrd="0" presId="urn:microsoft.com/office/officeart/2009/3/layout/HorizontalOrganizationChart"/>
    <dgm:cxn modelId="{041B7A56-3E86-4258-A077-670AC1C02FE9}" type="presParOf" srcId="{ED074165-EBBD-4FB2-8B12-B1978A78EA82}" destId="{B40A7AC2-63B7-4DF1-8657-4EECA6B9F9B5}" srcOrd="7" destOrd="0" presId="urn:microsoft.com/office/officeart/2009/3/layout/HorizontalOrganizationChart"/>
    <dgm:cxn modelId="{CEECA0DC-7AA3-43DB-A054-2F1F37045E66}" type="presParOf" srcId="{B40A7AC2-63B7-4DF1-8657-4EECA6B9F9B5}" destId="{08B2E7B8-4084-4C9F-9E0E-47FFFF8669FF}" srcOrd="0" destOrd="0" presId="urn:microsoft.com/office/officeart/2009/3/layout/HorizontalOrganizationChart"/>
    <dgm:cxn modelId="{9DB09AD6-912B-4580-8295-9C06FAAA366E}" type="presParOf" srcId="{08B2E7B8-4084-4C9F-9E0E-47FFFF8669FF}" destId="{EE5B9C8B-73AF-46AC-8A2A-69CEC4CC327C}" srcOrd="0" destOrd="0" presId="urn:microsoft.com/office/officeart/2009/3/layout/HorizontalOrganizationChart"/>
    <dgm:cxn modelId="{22F426E1-E018-4654-9E91-ABF89D24EB7B}" type="presParOf" srcId="{08B2E7B8-4084-4C9F-9E0E-47FFFF8669FF}" destId="{76C6FD33-4740-4888-A8BA-FD7B71B0D558}" srcOrd="1" destOrd="0" presId="urn:microsoft.com/office/officeart/2009/3/layout/HorizontalOrganizationChart"/>
    <dgm:cxn modelId="{A17CE9E6-6555-41D6-8451-1FED16059970}" type="presParOf" srcId="{B40A7AC2-63B7-4DF1-8657-4EECA6B9F9B5}" destId="{0B4BAC40-D547-445F-BC53-13FF86C3691A}" srcOrd="1" destOrd="0" presId="urn:microsoft.com/office/officeart/2009/3/layout/HorizontalOrganizationChart"/>
    <dgm:cxn modelId="{C151F015-59E0-4FDC-B244-378E653E87D9}" type="presParOf" srcId="{B40A7AC2-63B7-4DF1-8657-4EECA6B9F9B5}" destId="{3833F607-2F42-4D29-9128-D8A216AEDEC9}" srcOrd="2" destOrd="0" presId="urn:microsoft.com/office/officeart/2009/3/layout/HorizontalOrganizationChart"/>
    <dgm:cxn modelId="{1A287A9F-BF7A-4195-A414-3FAC7D0E623A}" type="presParOf" srcId="{ED074165-EBBD-4FB2-8B12-B1978A78EA82}" destId="{3DE53D33-2E74-4C7F-A434-F0CE98B872C7}" srcOrd="8" destOrd="0" presId="urn:microsoft.com/office/officeart/2009/3/layout/HorizontalOrganizationChart"/>
    <dgm:cxn modelId="{E022596B-A415-41F9-BD9A-B12D3C1C4CD4}" type="presParOf" srcId="{ED074165-EBBD-4FB2-8B12-B1978A78EA82}" destId="{6CA4F15D-66B8-48CE-9399-39E7DC2E9146}" srcOrd="9" destOrd="0" presId="urn:microsoft.com/office/officeart/2009/3/layout/HorizontalOrganizationChart"/>
    <dgm:cxn modelId="{77905EF5-191B-4DDB-8F1C-F42513C2BE3F}" type="presParOf" srcId="{6CA4F15D-66B8-48CE-9399-39E7DC2E9146}" destId="{229A4EDD-A1EF-4A5F-A942-3E56D20CA483}" srcOrd="0" destOrd="0" presId="urn:microsoft.com/office/officeart/2009/3/layout/HorizontalOrganizationChart"/>
    <dgm:cxn modelId="{3C1F9B86-A831-4FEF-AFBB-E4955CB51348}" type="presParOf" srcId="{229A4EDD-A1EF-4A5F-A942-3E56D20CA483}" destId="{A56605DD-E46B-4EFE-A57A-0E1957B5C6E7}" srcOrd="0" destOrd="0" presId="urn:microsoft.com/office/officeart/2009/3/layout/HorizontalOrganizationChart"/>
    <dgm:cxn modelId="{64EABD37-7F8F-4001-BEC8-D2897A02CF44}" type="presParOf" srcId="{229A4EDD-A1EF-4A5F-A942-3E56D20CA483}" destId="{9D6AC511-93E0-42FC-AABB-D24B31758959}" srcOrd="1" destOrd="0" presId="urn:microsoft.com/office/officeart/2009/3/layout/HorizontalOrganizationChart"/>
    <dgm:cxn modelId="{2390D003-FA10-4803-9304-A1F577DACB65}" type="presParOf" srcId="{6CA4F15D-66B8-48CE-9399-39E7DC2E9146}" destId="{1FDEB48D-6819-45E6-BE00-3490CAF6F056}" srcOrd="1" destOrd="0" presId="urn:microsoft.com/office/officeart/2009/3/layout/HorizontalOrganizationChart"/>
    <dgm:cxn modelId="{79B3315E-AC94-41DE-8EBE-1FD12891C75C}" type="presParOf" srcId="{6CA4F15D-66B8-48CE-9399-39E7DC2E9146}" destId="{05F38E57-552F-4D0B-9C16-007CBA5E36FB}" srcOrd="2" destOrd="0" presId="urn:microsoft.com/office/officeart/2009/3/layout/HorizontalOrganizationChart"/>
    <dgm:cxn modelId="{F63453E5-A52E-44D1-BC2C-7CF8CF6F2CC1}" type="presParOf" srcId="{ED074165-EBBD-4FB2-8B12-B1978A78EA82}" destId="{6B32D3FB-86B3-48E2-A3E1-E11470983903}" srcOrd="10" destOrd="0" presId="urn:microsoft.com/office/officeart/2009/3/layout/HorizontalOrganizationChart"/>
    <dgm:cxn modelId="{DE446D59-E09B-4A0A-A2F1-4032B91C1405}" type="presParOf" srcId="{ED074165-EBBD-4FB2-8B12-B1978A78EA82}" destId="{A2ACA50D-4C70-4282-9866-8B30F59036C0}" srcOrd="11" destOrd="0" presId="urn:microsoft.com/office/officeart/2009/3/layout/HorizontalOrganizationChart"/>
    <dgm:cxn modelId="{7C69C55D-7E84-4D1C-BA7C-ECB0248166F6}" type="presParOf" srcId="{A2ACA50D-4C70-4282-9866-8B30F59036C0}" destId="{0D19ED41-15D2-4E1B-AC8F-72F77D308570}" srcOrd="0" destOrd="0" presId="urn:microsoft.com/office/officeart/2009/3/layout/HorizontalOrganizationChart"/>
    <dgm:cxn modelId="{F82F0CB7-A55C-4D90-A887-64237D2464E0}" type="presParOf" srcId="{0D19ED41-15D2-4E1B-AC8F-72F77D308570}" destId="{FAB4A5B3-6627-4E20-A6E8-07675FAAC475}" srcOrd="0" destOrd="0" presId="urn:microsoft.com/office/officeart/2009/3/layout/HorizontalOrganizationChart"/>
    <dgm:cxn modelId="{256FFDED-6DCC-4B05-9981-5AC6D08B7DE6}" type="presParOf" srcId="{0D19ED41-15D2-4E1B-AC8F-72F77D308570}" destId="{9DD89C04-97DB-43A4-B885-C3F8C646367B}" srcOrd="1" destOrd="0" presId="urn:microsoft.com/office/officeart/2009/3/layout/HorizontalOrganizationChart"/>
    <dgm:cxn modelId="{08B5F46E-2ED5-4D08-AE1E-53FD2D32E1DC}" type="presParOf" srcId="{A2ACA50D-4C70-4282-9866-8B30F59036C0}" destId="{662C2E66-7719-4484-9F40-13E11177F58F}" srcOrd="1" destOrd="0" presId="urn:microsoft.com/office/officeart/2009/3/layout/HorizontalOrganizationChart"/>
    <dgm:cxn modelId="{70FF9976-B792-499A-8C7A-B9DD01CD343D}" type="presParOf" srcId="{A2ACA50D-4C70-4282-9866-8B30F59036C0}" destId="{3EB9F107-2816-440D-9B0B-404CB19D56D6}" srcOrd="2" destOrd="0" presId="urn:microsoft.com/office/officeart/2009/3/layout/HorizontalOrganizationChart"/>
    <dgm:cxn modelId="{0A7A8836-E175-4E97-8271-4B3ADFE46A9F}" type="presParOf" srcId="{ED074165-EBBD-4FB2-8B12-B1978A78EA82}" destId="{B39F3F35-017C-421E-B3A0-BB11E401375D}" srcOrd="12" destOrd="0" presId="urn:microsoft.com/office/officeart/2009/3/layout/HorizontalOrganizationChart"/>
    <dgm:cxn modelId="{CA84C9EB-9DEA-44C3-B2EA-ED95F1063102}" type="presParOf" srcId="{ED074165-EBBD-4FB2-8B12-B1978A78EA82}" destId="{FFDEFC70-D328-40E1-88D3-9AC59FD1F919}" srcOrd="13" destOrd="0" presId="urn:microsoft.com/office/officeart/2009/3/layout/HorizontalOrganizationChart"/>
    <dgm:cxn modelId="{0052A6E0-BE67-4E31-8C3D-38EB2A538B94}" type="presParOf" srcId="{FFDEFC70-D328-40E1-88D3-9AC59FD1F919}" destId="{3B126194-C90B-420E-8247-0907845E406A}" srcOrd="0" destOrd="0" presId="urn:microsoft.com/office/officeart/2009/3/layout/HorizontalOrganizationChart"/>
    <dgm:cxn modelId="{BE7E564A-ED26-4A2C-AE16-4641CA45D423}" type="presParOf" srcId="{3B126194-C90B-420E-8247-0907845E406A}" destId="{E1D9EBD3-CDDE-4DDB-AD6B-31ADCDEEAC60}" srcOrd="0" destOrd="0" presId="urn:microsoft.com/office/officeart/2009/3/layout/HorizontalOrganizationChart"/>
    <dgm:cxn modelId="{F6248E75-0CE7-4FF3-A492-66C4A251D2D0}" type="presParOf" srcId="{3B126194-C90B-420E-8247-0907845E406A}" destId="{E936BE5A-DB2E-4B91-8972-7E6F77BB7B9C}" srcOrd="1" destOrd="0" presId="urn:microsoft.com/office/officeart/2009/3/layout/HorizontalOrganizationChart"/>
    <dgm:cxn modelId="{E3C24B07-8519-4E81-B0F0-6662D77AC7F0}" type="presParOf" srcId="{FFDEFC70-D328-40E1-88D3-9AC59FD1F919}" destId="{7ADC2AE1-D8DD-4D90-BEE2-2586627A2BC2}" srcOrd="1" destOrd="0" presId="urn:microsoft.com/office/officeart/2009/3/layout/HorizontalOrganizationChart"/>
    <dgm:cxn modelId="{E8C098FE-9A1D-42A7-80C7-14E4CF8D35D8}" type="presParOf" srcId="{FFDEFC70-D328-40E1-88D3-9AC59FD1F919}" destId="{90ED6E1E-51AB-4199-9C80-8C37F71B7E39}" srcOrd="2" destOrd="0" presId="urn:microsoft.com/office/officeart/2009/3/layout/HorizontalOrganizationChart"/>
    <dgm:cxn modelId="{6504FB2A-9C25-4ECB-A96D-CB3034BC71BE}" type="presParOf" srcId="{ED074165-EBBD-4FB2-8B12-B1978A78EA82}" destId="{666FF521-C865-4E6B-B04C-9DC552680601}" srcOrd="14" destOrd="0" presId="urn:microsoft.com/office/officeart/2009/3/layout/HorizontalOrganizationChart"/>
    <dgm:cxn modelId="{B85AA781-6DE6-401B-949F-8DC012C3B52E}" type="presParOf" srcId="{ED074165-EBBD-4FB2-8B12-B1978A78EA82}" destId="{BDBF57D7-5497-4E04-9258-33C869E5C039}" srcOrd="15" destOrd="0" presId="urn:microsoft.com/office/officeart/2009/3/layout/HorizontalOrganizationChart"/>
    <dgm:cxn modelId="{83B93C0E-38EB-4D6A-B0AE-C99679FF153D}" type="presParOf" srcId="{BDBF57D7-5497-4E04-9258-33C869E5C039}" destId="{908D1F50-D297-48CF-83D2-82102F278C10}" srcOrd="0" destOrd="0" presId="urn:microsoft.com/office/officeart/2009/3/layout/HorizontalOrganizationChart"/>
    <dgm:cxn modelId="{0A967954-4847-4C87-8F8D-5C4D9378F419}" type="presParOf" srcId="{908D1F50-D297-48CF-83D2-82102F278C10}" destId="{0745F667-4836-428C-BCFF-75087B5FD584}" srcOrd="0" destOrd="0" presId="urn:microsoft.com/office/officeart/2009/3/layout/HorizontalOrganizationChart"/>
    <dgm:cxn modelId="{EE9451AB-0ED0-4F11-8DEB-DEDACE9FD84C}" type="presParOf" srcId="{908D1F50-D297-48CF-83D2-82102F278C10}" destId="{A210C312-4582-41FA-B83D-EB0CA68BB7C3}" srcOrd="1" destOrd="0" presId="urn:microsoft.com/office/officeart/2009/3/layout/HorizontalOrganizationChart"/>
    <dgm:cxn modelId="{0B32AEEC-DBDD-47D2-AB16-18EDEDBEE483}" type="presParOf" srcId="{BDBF57D7-5497-4E04-9258-33C869E5C039}" destId="{0A9D4905-2C72-44AC-A0AB-BD430CAA32C5}" srcOrd="1" destOrd="0" presId="urn:microsoft.com/office/officeart/2009/3/layout/HorizontalOrganizationChart"/>
    <dgm:cxn modelId="{AFAAFED0-74FF-4D49-B512-E84B82B95C1C}" type="presParOf" srcId="{0A9D4905-2C72-44AC-A0AB-BD430CAA32C5}" destId="{05F5ED07-6CBF-4DD5-B667-7F57A72C5501}" srcOrd="0" destOrd="0" presId="urn:microsoft.com/office/officeart/2009/3/layout/HorizontalOrganizationChart"/>
    <dgm:cxn modelId="{E11B0D84-4413-4AF7-9F45-B59F7556E0C2}" type="presParOf" srcId="{0A9D4905-2C72-44AC-A0AB-BD430CAA32C5}" destId="{92BF4005-AFB0-4BF0-90AC-1B1D52F7E3CC}" srcOrd="1" destOrd="0" presId="urn:microsoft.com/office/officeart/2009/3/layout/HorizontalOrganizationChart"/>
    <dgm:cxn modelId="{79660B26-3EAB-491B-8545-821468C008C8}" type="presParOf" srcId="{92BF4005-AFB0-4BF0-90AC-1B1D52F7E3CC}" destId="{CFE9BA1F-8709-40AC-BD3F-AAA80975ADBA}" srcOrd="0" destOrd="0" presId="urn:microsoft.com/office/officeart/2009/3/layout/HorizontalOrganizationChart"/>
    <dgm:cxn modelId="{A20B522A-AD0E-4B04-AE98-CAC5013E9650}" type="presParOf" srcId="{CFE9BA1F-8709-40AC-BD3F-AAA80975ADBA}" destId="{6D17084E-9AA1-40FD-A65A-2C86B02FDE01}" srcOrd="0" destOrd="0" presId="urn:microsoft.com/office/officeart/2009/3/layout/HorizontalOrganizationChart"/>
    <dgm:cxn modelId="{687AF523-B18A-4EA2-A757-A5A761765408}" type="presParOf" srcId="{CFE9BA1F-8709-40AC-BD3F-AAA80975ADBA}" destId="{49B8CDEA-99D7-4BEE-8F37-117D7BC515AD}" srcOrd="1" destOrd="0" presId="urn:microsoft.com/office/officeart/2009/3/layout/HorizontalOrganizationChart"/>
    <dgm:cxn modelId="{37F38FE0-A2A8-48F5-964A-A34FC1B7DBDE}" type="presParOf" srcId="{92BF4005-AFB0-4BF0-90AC-1B1D52F7E3CC}" destId="{E58D018C-4EF1-40D1-988F-6D2538452D8C}" srcOrd="1" destOrd="0" presId="urn:microsoft.com/office/officeart/2009/3/layout/HorizontalOrganizationChart"/>
    <dgm:cxn modelId="{615344CA-F1C1-45E3-ADD9-68EC5C59A568}" type="presParOf" srcId="{92BF4005-AFB0-4BF0-90AC-1B1D52F7E3CC}" destId="{A0087A1B-A3C5-42BF-A587-D03EB51E614E}" srcOrd="2" destOrd="0" presId="urn:microsoft.com/office/officeart/2009/3/layout/HorizontalOrganizationChart"/>
    <dgm:cxn modelId="{B1BB78A5-52DD-4EE2-B4D8-40DC326DF3DC}" type="presParOf" srcId="{0A9D4905-2C72-44AC-A0AB-BD430CAA32C5}" destId="{47028E73-D0A4-45D0-BEA3-A7CF12E7DEA5}" srcOrd="2" destOrd="0" presId="urn:microsoft.com/office/officeart/2009/3/layout/HorizontalOrganizationChart"/>
    <dgm:cxn modelId="{EBC6B064-1D67-4872-A3EC-2BF6DB000459}" type="presParOf" srcId="{0A9D4905-2C72-44AC-A0AB-BD430CAA32C5}" destId="{8AC5A37F-9D4E-4393-9326-FEF40EC2F99D}" srcOrd="3" destOrd="0" presId="urn:microsoft.com/office/officeart/2009/3/layout/HorizontalOrganizationChart"/>
    <dgm:cxn modelId="{A97CB742-E8D0-40D4-88E3-D372BAC69AB1}" type="presParOf" srcId="{8AC5A37F-9D4E-4393-9326-FEF40EC2F99D}" destId="{10774A57-285B-477C-A068-1E748D034496}" srcOrd="0" destOrd="0" presId="urn:microsoft.com/office/officeart/2009/3/layout/HorizontalOrganizationChart"/>
    <dgm:cxn modelId="{16B0DA45-74E0-45E9-9097-613A47E71387}" type="presParOf" srcId="{10774A57-285B-477C-A068-1E748D034496}" destId="{D553613B-CEF7-4B46-ADD8-C066DDA31C72}" srcOrd="0" destOrd="0" presId="urn:microsoft.com/office/officeart/2009/3/layout/HorizontalOrganizationChart"/>
    <dgm:cxn modelId="{2E0B139B-7806-4938-9068-04D05FCEFCE7}" type="presParOf" srcId="{10774A57-285B-477C-A068-1E748D034496}" destId="{F81622B9-6057-409B-AB6B-B9F8B218C20A}" srcOrd="1" destOrd="0" presId="urn:microsoft.com/office/officeart/2009/3/layout/HorizontalOrganizationChart"/>
    <dgm:cxn modelId="{D612E995-CB86-43D7-9287-B0CACA72EDC8}" type="presParOf" srcId="{8AC5A37F-9D4E-4393-9326-FEF40EC2F99D}" destId="{FF8AB137-70B7-4C03-AAE0-3AE243604ED3}" srcOrd="1" destOrd="0" presId="urn:microsoft.com/office/officeart/2009/3/layout/HorizontalOrganizationChart"/>
    <dgm:cxn modelId="{0F45F4DA-04BC-4460-8CBC-5349C63311C8}" type="presParOf" srcId="{8AC5A37F-9D4E-4393-9326-FEF40EC2F99D}" destId="{9B980E39-1E3F-4595-95FC-5FC7B4BDCA2C}" srcOrd="2" destOrd="0" presId="urn:microsoft.com/office/officeart/2009/3/layout/HorizontalOrganizationChart"/>
    <dgm:cxn modelId="{13E01CA8-E1D3-458A-B559-3421958DFF0F}" type="presParOf" srcId="{0A9D4905-2C72-44AC-A0AB-BD430CAA32C5}" destId="{0653F699-AA7C-4E1B-B062-02C11125AB55}" srcOrd="4" destOrd="0" presId="urn:microsoft.com/office/officeart/2009/3/layout/HorizontalOrganizationChart"/>
    <dgm:cxn modelId="{9FE69CD3-02DF-4772-887C-7B5BA38790AF}" type="presParOf" srcId="{0A9D4905-2C72-44AC-A0AB-BD430CAA32C5}" destId="{3A08A32C-90D1-435A-9A92-AFC6B8566790}" srcOrd="5" destOrd="0" presId="urn:microsoft.com/office/officeart/2009/3/layout/HorizontalOrganizationChart"/>
    <dgm:cxn modelId="{53F4D6E2-91D6-4B4C-BDFD-D552A63659C6}" type="presParOf" srcId="{3A08A32C-90D1-435A-9A92-AFC6B8566790}" destId="{1082214D-EFA2-46CA-99B5-A592EC4B8A6C}" srcOrd="0" destOrd="0" presId="urn:microsoft.com/office/officeart/2009/3/layout/HorizontalOrganizationChart"/>
    <dgm:cxn modelId="{9D0DAA9F-8D74-4986-AEE6-7973B17DA760}" type="presParOf" srcId="{1082214D-EFA2-46CA-99B5-A592EC4B8A6C}" destId="{4BBE8BC7-AEC8-4225-BEBA-6F9EAF322A29}" srcOrd="0" destOrd="0" presId="urn:microsoft.com/office/officeart/2009/3/layout/HorizontalOrganizationChart"/>
    <dgm:cxn modelId="{F6EC5F0A-D617-4C7B-AA4E-1A050059F3F2}" type="presParOf" srcId="{1082214D-EFA2-46CA-99B5-A592EC4B8A6C}" destId="{BE84EA6F-9827-4832-953F-D8AB738DD7BD}" srcOrd="1" destOrd="0" presId="urn:microsoft.com/office/officeart/2009/3/layout/HorizontalOrganizationChart"/>
    <dgm:cxn modelId="{344298A6-F87F-482A-85C2-0FACE07E8EC3}" type="presParOf" srcId="{3A08A32C-90D1-435A-9A92-AFC6B8566790}" destId="{97D1724F-8BFF-4D36-9293-75EB27782679}" srcOrd="1" destOrd="0" presId="urn:microsoft.com/office/officeart/2009/3/layout/HorizontalOrganizationChart"/>
    <dgm:cxn modelId="{02C13EE9-045E-48EB-ADAC-DED4EC67B3AA}" type="presParOf" srcId="{3A08A32C-90D1-435A-9A92-AFC6B8566790}" destId="{BE5E9E7E-B749-493B-9DF8-F5123CCFD35F}" srcOrd="2" destOrd="0" presId="urn:microsoft.com/office/officeart/2009/3/layout/HorizontalOrganizationChart"/>
    <dgm:cxn modelId="{EDE3471F-B151-4EB0-BDEC-FAD5F2E7FBA5}" type="presParOf" srcId="{0A9D4905-2C72-44AC-A0AB-BD430CAA32C5}" destId="{B17B4320-CB73-433C-86DB-FF61DF16C077}" srcOrd="6" destOrd="0" presId="urn:microsoft.com/office/officeart/2009/3/layout/HorizontalOrganizationChart"/>
    <dgm:cxn modelId="{21CAA316-BBF4-4768-9948-60FC8CC83CE6}" type="presParOf" srcId="{0A9D4905-2C72-44AC-A0AB-BD430CAA32C5}" destId="{6333B2D1-BCD2-4DFD-AB89-3A4B6012CFB4}" srcOrd="7" destOrd="0" presId="urn:microsoft.com/office/officeart/2009/3/layout/HorizontalOrganizationChart"/>
    <dgm:cxn modelId="{9E3A4435-D481-43FD-85FA-80806CE383E1}" type="presParOf" srcId="{6333B2D1-BCD2-4DFD-AB89-3A4B6012CFB4}" destId="{9F30E559-06DC-416F-A139-15A19B511661}" srcOrd="0" destOrd="0" presId="urn:microsoft.com/office/officeart/2009/3/layout/HorizontalOrganizationChart"/>
    <dgm:cxn modelId="{316AC297-4195-475D-B0DF-E4075F413A79}" type="presParOf" srcId="{9F30E559-06DC-416F-A139-15A19B511661}" destId="{D8D91C56-5B2A-4E9A-AC64-3BD937E27251}" srcOrd="0" destOrd="0" presId="urn:microsoft.com/office/officeart/2009/3/layout/HorizontalOrganizationChart"/>
    <dgm:cxn modelId="{8F78971B-9A0B-490A-8F30-55B7CF93AEA2}" type="presParOf" srcId="{9F30E559-06DC-416F-A139-15A19B511661}" destId="{7C361F17-AB94-4C64-BDC3-CE78862011C5}" srcOrd="1" destOrd="0" presId="urn:microsoft.com/office/officeart/2009/3/layout/HorizontalOrganizationChart"/>
    <dgm:cxn modelId="{63C2868C-0D55-474D-B839-D42AB7460150}" type="presParOf" srcId="{6333B2D1-BCD2-4DFD-AB89-3A4B6012CFB4}" destId="{D4822581-66F3-4F75-AD6B-E7C03B85E84E}" srcOrd="1" destOrd="0" presId="urn:microsoft.com/office/officeart/2009/3/layout/HorizontalOrganizationChart"/>
    <dgm:cxn modelId="{53378915-0568-4847-AE9F-CBCFD727D7E1}" type="presParOf" srcId="{6333B2D1-BCD2-4DFD-AB89-3A4B6012CFB4}" destId="{6F8B2540-6207-452E-A791-CBBDD73BC990}" srcOrd="2" destOrd="0" presId="urn:microsoft.com/office/officeart/2009/3/layout/HorizontalOrganizationChart"/>
    <dgm:cxn modelId="{909CA64C-F035-4326-BE6C-76F0AFA2A126}" type="presParOf" srcId="{0A9D4905-2C72-44AC-A0AB-BD430CAA32C5}" destId="{1B91B962-ED6F-4C50-B530-C6F59BFFA6C3}" srcOrd="8" destOrd="0" presId="urn:microsoft.com/office/officeart/2009/3/layout/HorizontalOrganizationChart"/>
    <dgm:cxn modelId="{94AE50EB-22C8-4610-9CE7-9C6FC8929CE0}" type="presParOf" srcId="{0A9D4905-2C72-44AC-A0AB-BD430CAA32C5}" destId="{D20CCE2B-28E3-4E78-97D4-E086C8B57399}" srcOrd="9" destOrd="0" presId="urn:microsoft.com/office/officeart/2009/3/layout/HorizontalOrganizationChart"/>
    <dgm:cxn modelId="{33049224-0AD4-4E19-A648-02BC997D2561}" type="presParOf" srcId="{D20CCE2B-28E3-4E78-97D4-E086C8B57399}" destId="{8E7B9556-82A6-4B8A-8BFD-892982AAA7D3}" srcOrd="0" destOrd="0" presId="urn:microsoft.com/office/officeart/2009/3/layout/HorizontalOrganizationChart"/>
    <dgm:cxn modelId="{BB261912-F9F6-4434-AFFC-945441A6CB94}" type="presParOf" srcId="{8E7B9556-82A6-4B8A-8BFD-892982AAA7D3}" destId="{BADB564D-1C43-4292-A085-02E90A53EA44}" srcOrd="0" destOrd="0" presId="urn:microsoft.com/office/officeart/2009/3/layout/HorizontalOrganizationChart"/>
    <dgm:cxn modelId="{B5AB06C2-648E-47B6-9AF8-BB8E3C74E10F}" type="presParOf" srcId="{8E7B9556-82A6-4B8A-8BFD-892982AAA7D3}" destId="{84BFACB3-985E-4BB0-9000-5A69B72CF4A4}" srcOrd="1" destOrd="0" presId="urn:microsoft.com/office/officeart/2009/3/layout/HorizontalOrganizationChart"/>
    <dgm:cxn modelId="{FC771560-7290-497B-B322-C8A2D0E21C6E}" type="presParOf" srcId="{D20CCE2B-28E3-4E78-97D4-E086C8B57399}" destId="{7A92B65E-9ED5-46B0-8064-7BF5D7292482}" srcOrd="1" destOrd="0" presId="urn:microsoft.com/office/officeart/2009/3/layout/HorizontalOrganizationChart"/>
    <dgm:cxn modelId="{17C3BF14-3D2B-48EB-9887-11AB3A3E1583}" type="presParOf" srcId="{D20CCE2B-28E3-4E78-97D4-E086C8B57399}" destId="{E8F64D35-5B87-412B-AEC7-504E979D2F61}" srcOrd="2" destOrd="0" presId="urn:microsoft.com/office/officeart/2009/3/layout/HorizontalOrganizationChart"/>
    <dgm:cxn modelId="{9404E4B8-C21F-4C21-8758-59A4A2DFFD9C}" type="presParOf" srcId="{0A9D4905-2C72-44AC-A0AB-BD430CAA32C5}" destId="{EEC9E718-890A-4E0D-A245-17E432F9107C}" srcOrd="10" destOrd="0" presId="urn:microsoft.com/office/officeart/2009/3/layout/HorizontalOrganizationChart"/>
    <dgm:cxn modelId="{D62A73F7-EBD0-4A42-9E67-8CD732CB7722}" type="presParOf" srcId="{0A9D4905-2C72-44AC-A0AB-BD430CAA32C5}" destId="{C5125874-6742-4F64-80D2-2C5C134ACD5E}" srcOrd="11" destOrd="0" presId="urn:microsoft.com/office/officeart/2009/3/layout/HorizontalOrganizationChart"/>
    <dgm:cxn modelId="{A5333573-927F-4789-99C6-5BAFA28B16B8}" type="presParOf" srcId="{C5125874-6742-4F64-80D2-2C5C134ACD5E}" destId="{9C6A9870-F01D-4B3F-A323-4B43EA7D340A}" srcOrd="0" destOrd="0" presId="urn:microsoft.com/office/officeart/2009/3/layout/HorizontalOrganizationChart"/>
    <dgm:cxn modelId="{2D231858-616F-4B8F-A35A-3C40830C9E43}" type="presParOf" srcId="{9C6A9870-F01D-4B3F-A323-4B43EA7D340A}" destId="{6CFD077E-3EEF-4489-919A-70B1706FFDAC}" srcOrd="0" destOrd="0" presId="urn:microsoft.com/office/officeart/2009/3/layout/HorizontalOrganizationChart"/>
    <dgm:cxn modelId="{C6CD6243-3AF0-4CE5-BFDB-9424E8CB7052}" type="presParOf" srcId="{9C6A9870-F01D-4B3F-A323-4B43EA7D340A}" destId="{A8599B69-5D66-4E1C-B6B9-DA3A8A2F5128}" srcOrd="1" destOrd="0" presId="urn:microsoft.com/office/officeart/2009/3/layout/HorizontalOrganizationChart"/>
    <dgm:cxn modelId="{E1F8C0EA-FF30-4C58-AE11-4BFA3DE7533D}" type="presParOf" srcId="{C5125874-6742-4F64-80D2-2C5C134ACD5E}" destId="{3D285E51-40C8-4579-8740-8C9F4B461D32}" srcOrd="1" destOrd="0" presId="urn:microsoft.com/office/officeart/2009/3/layout/HorizontalOrganizationChart"/>
    <dgm:cxn modelId="{A64608C2-17A8-436A-940E-24457B85D0B0}" type="presParOf" srcId="{C5125874-6742-4F64-80D2-2C5C134ACD5E}" destId="{1C911777-5478-45EB-B372-1929F16233F7}" srcOrd="2" destOrd="0" presId="urn:microsoft.com/office/officeart/2009/3/layout/HorizontalOrganizationChart"/>
    <dgm:cxn modelId="{F098942F-759E-421F-B771-9204A35F4C61}" type="presParOf" srcId="{0A9D4905-2C72-44AC-A0AB-BD430CAA32C5}" destId="{F83998B4-703C-4CBD-93DE-C32DF85E8AE8}" srcOrd="12" destOrd="0" presId="urn:microsoft.com/office/officeart/2009/3/layout/HorizontalOrganizationChart"/>
    <dgm:cxn modelId="{4644F2E7-0FB7-4382-8114-571D2792950C}" type="presParOf" srcId="{0A9D4905-2C72-44AC-A0AB-BD430CAA32C5}" destId="{E8E34883-8F74-4821-8881-B5B8DE1227CA}" srcOrd="13" destOrd="0" presId="urn:microsoft.com/office/officeart/2009/3/layout/HorizontalOrganizationChart"/>
    <dgm:cxn modelId="{3A3BB49F-2AAC-4FD3-B41A-B95EFCB37DB5}" type="presParOf" srcId="{E8E34883-8F74-4821-8881-B5B8DE1227CA}" destId="{EE54B031-9CB5-44C2-9139-7AED9E5DAC0E}" srcOrd="0" destOrd="0" presId="urn:microsoft.com/office/officeart/2009/3/layout/HorizontalOrganizationChart"/>
    <dgm:cxn modelId="{1E30E3A3-86D1-4553-AFF9-86371725F1A4}" type="presParOf" srcId="{EE54B031-9CB5-44C2-9139-7AED9E5DAC0E}" destId="{1AB9648D-2BD4-43CC-9BA2-C54EDFB727A9}" srcOrd="0" destOrd="0" presId="urn:microsoft.com/office/officeart/2009/3/layout/HorizontalOrganizationChart"/>
    <dgm:cxn modelId="{61462E61-4153-47AE-BAC9-91C2C6353D33}" type="presParOf" srcId="{EE54B031-9CB5-44C2-9139-7AED9E5DAC0E}" destId="{B5A3DE05-4F2B-4B1A-AF5B-F58467A40F78}" srcOrd="1" destOrd="0" presId="urn:microsoft.com/office/officeart/2009/3/layout/HorizontalOrganizationChart"/>
    <dgm:cxn modelId="{C25154A2-3253-49C3-B512-39A1DEF75F7B}" type="presParOf" srcId="{E8E34883-8F74-4821-8881-B5B8DE1227CA}" destId="{0F3861FF-6CDF-4CF1-8739-8BB86C76027C}" srcOrd="1" destOrd="0" presId="urn:microsoft.com/office/officeart/2009/3/layout/HorizontalOrganizationChart"/>
    <dgm:cxn modelId="{EE1A7636-9F74-4C91-9A50-4964871E8922}" type="presParOf" srcId="{E8E34883-8F74-4821-8881-B5B8DE1227CA}" destId="{1EA30769-E66B-49BF-96B8-C3BB1AAE68C1}" srcOrd="2" destOrd="0" presId="urn:microsoft.com/office/officeart/2009/3/layout/HorizontalOrganizationChart"/>
    <dgm:cxn modelId="{2C7B9112-FF22-48E6-9976-2805E89A30DD}" type="presParOf" srcId="{0A9D4905-2C72-44AC-A0AB-BD430CAA32C5}" destId="{8C9C110B-EA85-4127-89FC-E1FCCB43F5A8}" srcOrd="14" destOrd="0" presId="urn:microsoft.com/office/officeart/2009/3/layout/HorizontalOrganizationChart"/>
    <dgm:cxn modelId="{52369F5D-3B6B-45C7-97A3-9E9070658DFE}" type="presParOf" srcId="{0A9D4905-2C72-44AC-A0AB-BD430CAA32C5}" destId="{9E08A63F-3E83-4A1E-81A6-FAC15AC3D24B}" srcOrd="15" destOrd="0" presId="urn:microsoft.com/office/officeart/2009/3/layout/HorizontalOrganizationChart"/>
    <dgm:cxn modelId="{D20D4932-5EF2-4BE1-8BCE-F18655487929}" type="presParOf" srcId="{9E08A63F-3E83-4A1E-81A6-FAC15AC3D24B}" destId="{B6BE9CAB-1830-4896-84A9-C58D6FE544D2}" srcOrd="0" destOrd="0" presId="urn:microsoft.com/office/officeart/2009/3/layout/HorizontalOrganizationChart"/>
    <dgm:cxn modelId="{D330356E-8123-4358-98CD-A2D143224644}" type="presParOf" srcId="{B6BE9CAB-1830-4896-84A9-C58D6FE544D2}" destId="{737635E7-496F-45DA-AE12-D82589EBC9AB}" srcOrd="0" destOrd="0" presId="urn:microsoft.com/office/officeart/2009/3/layout/HorizontalOrganizationChart"/>
    <dgm:cxn modelId="{6687840A-3491-44A3-9298-B210A3E87113}" type="presParOf" srcId="{B6BE9CAB-1830-4896-84A9-C58D6FE544D2}" destId="{140D42C5-4436-4133-9305-D37002C6DE4F}" srcOrd="1" destOrd="0" presId="urn:microsoft.com/office/officeart/2009/3/layout/HorizontalOrganizationChart"/>
    <dgm:cxn modelId="{F74A54E2-AF20-43A3-8A58-E67CF0320098}" type="presParOf" srcId="{9E08A63F-3E83-4A1E-81A6-FAC15AC3D24B}" destId="{46A0989A-C475-41E5-95E5-5466A9483902}" srcOrd="1" destOrd="0" presId="urn:microsoft.com/office/officeart/2009/3/layout/HorizontalOrganizationChart"/>
    <dgm:cxn modelId="{4F96D4C5-3300-4124-8A61-F0F9B3F9BA4A}" type="presParOf" srcId="{9E08A63F-3E83-4A1E-81A6-FAC15AC3D24B}" destId="{94E2E08C-668A-402B-BA3B-F825B49062FF}" srcOrd="2" destOrd="0" presId="urn:microsoft.com/office/officeart/2009/3/layout/HorizontalOrganizationChart"/>
    <dgm:cxn modelId="{7D6D66BA-E8C1-4CA9-BA3D-96C9263F2593}" type="presParOf" srcId="{0A9D4905-2C72-44AC-A0AB-BD430CAA32C5}" destId="{67ADB2C9-6211-4A1C-8E96-5037CDA3FF10}" srcOrd="16" destOrd="0" presId="urn:microsoft.com/office/officeart/2009/3/layout/HorizontalOrganizationChart"/>
    <dgm:cxn modelId="{5C221189-87BA-4FFE-B446-203C3678375F}" type="presParOf" srcId="{0A9D4905-2C72-44AC-A0AB-BD430CAA32C5}" destId="{FCAB7971-D56B-48A7-8179-DA385B325438}" srcOrd="17" destOrd="0" presId="urn:microsoft.com/office/officeart/2009/3/layout/HorizontalOrganizationChart"/>
    <dgm:cxn modelId="{34B8862D-5EAE-478A-A27A-191813430A5E}" type="presParOf" srcId="{FCAB7971-D56B-48A7-8179-DA385B325438}" destId="{AC1B4661-1099-4D65-B317-7D04FE481811}" srcOrd="0" destOrd="0" presId="urn:microsoft.com/office/officeart/2009/3/layout/HorizontalOrganizationChart"/>
    <dgm:cxn modelId="{E99A48A6-E3BE-4BC6-93DA-11116FF8B217}" type="presParOf" srcId="{AC1B4661-1099-4D65-B317-7D04FE481811}" destId="{BA7B2BBF-2524-4F40-909B-69FE87ECF3C9}" srcOrd="0" destOrd="0" presId="urn:microsoft.com/office/officeart/2009/3/layout/HorizontalOrganizationChart"/>
    <dgm:cxn modelId="{4B4F8D9A-F6D4-4986-A735-A0711AFD3FA3}" type="presParOf" srcId="{AC1B4661-1099-4D65-B317-7D04FE481811}" destId="{EBB1BF33-E6EF-4596-94BE-FDD61E8B8A70}" srcOrd="1" destOrd="0" presId="urn:microsoft.com/office/officeart/2009/3/layout/HorizontalOrganizationChart"/>
    <dgm:cxn modelId="{1277A81B-B513-4315-B9E5-7D746426500B}" type="presParOf" srcId="{FCAB7971-D56B-48A7-8179-DA385B325438}" destId="{BDFB7FBA-7F60-4679-9DE5-69F8E0F21904}" srcOrd="1" destOrd="0" presId="urn:microsoft.com/office/officeart/2009/3/layout/HorizontalOrganizationChart"/>
    <dgm:cxn modelId="{EA795DE3-5D0A-441A-8206-37565B6EA7A9}" type="presParOf" srcId="{FCAB7971-D56B-48A7-8179-DA385B325438}" destId="{D749376D-5731-47C3-B67F-880F9E28A98B}" srcOrd="2" destOrd="0" presId="urn:microsoft.com/office/officeart/2009/3/layout/HorizontalOrganizationChart"/>
    <dgm:cxn modelId="{33945D7B-42A9-499A-8343-C918C8AA8AEA}" type="presParOf" srcId="{BDBF57D7-5497-4E04-9258-33C869E5C039}" destId="{E80DDA4A-971D-42E7-8963-51DF03B6268A}" srcOrd="2" destOrd="0" presId="urn:microsoft.com/office/officeart/2009/3/layout/HorizontalOrganizationChart"/>
    <dgm:cxn modelId="{D9C5F4A0-DD53-4221-9DEF-54F105194216}" type="presParOf" srcId="{ED074165-EBBD-4FB2-8B12-B1978A78EA82}" destId="{113C5748-38FC-4EFB-BAE1-96A97C23F765}" srcOrd="16" destOrd="0" presId="urn:microsoft.com/office/officeart/2009/3/layout/HorizontalOrganizationChart"/>
    <dgm:cxn modelId="{51C712E2-DEB0-4C63-9C85-25CF4E1061D1}" type="presParOf" srcId="{ED074165-EBBD-4FB2-8B12-B1978A78EA82}" destId="{FD09DF08-6155-4672-A742-95BD0EF3A1CF}" srcOrd="17" destOrd="0" presId="urn:microsoft.com/office/officeart/2009/3/layout/HorizontalOrganizationChart"/>
    <dgm:cxn modelId="{268F1F58-00A2-4268-BD66-AC33B2C57072}" type="presParOf" srcId="{FD09DF08-6155-4672-A742-95BD0EF3A1CF}" destId="{97A29FD4-8ED4-477E-923A-161594F31FFD}" srcOrd="0" destOrd="0" presId="urn:microsoft.com/office/officeart/2009/3/layout/HorizontalOrganizationChart"/>
    <dgm:cxn modelId="{4107825E-D6D4-460E-98BD-342716A1EC09}" type="presParOf" srcId="{97A29FD4-8ED4-477E-923A-161594F31FFD}" destId="{AE02685C-838B-4B00-83EB-32BB97CEB824}" srcOrd="0" destOrd="0" presId="urn:microsoft.com/office/officeart/2009/3/layout/HorizontalOrganizationChart"/>
    <dgm:cxn modelId="{313C7863-8710-4969-996E-0441248B3344}" type="presParOf" srcId="{97A29FD4-8ED4-477E-923A-161594F31FFD}" destId="{FEC32502-6CFD-49E3-9430-67F582AC7854}" srcOrd="1" destOrd="0" presId="urn:microsoft.com/office/officeart/2009/3/layout/HorizontalOrganizationChart"/>
    <dgm:cxn modelId="{2FF1DAD4-CD72-4085-8227-E90B0475CEA9}" type="presParOf" srcId="{FD09DF08-6155-4672-A742-95BD0EF3A1CF}" destId="{FF8EC590-2DD5-4A92-90CB-798B44F45DC0}" srcOrd="1" destOrd="0" presId="urn:microsoft.com/office/officeart/2009/3/layout/HorizontalOrganizationChart"/>
    <dgm:cxn modelId="{F21F97FA-C747-4316-9AC9-90283221600A}" type="presParOf" srcId="{FD09DF08-6155-4672-A742-95BD0EF3A1CF}" destId="{4EE39DE8-BFFF-48E9-A861-7E1D99AD8F27}" srcOrd="2" destOrd="0" presId="urn:microsoft.com/office/officeart/2009/3/layout/HorizontalOrganizationChart"/>
    <dgm:cxn modelId="{AE9A08C5-8558-4916-8BEF-A965E5A66A1B}" type="presParOf" srcId="{ED074165-EBBD-4FB2-8B12-B1978A78EA82}" destId="{41C6E244-41B7-47A4-A840-24661E109E02}" srcOrd="18" destOrd="0" presId="urn:microsoft.com/office/officeart/2009/3/layout/HorizontalOrganizationChart"/>
    <dgm:cxn modelId="{064DF20F-0A91-412D-8E22-56AD1C07DA57}" type="presParOf" srcId="{ED074165-EBBD-4FB2-8B12-B1978A78EA82}" destId="{E6223112-32AC-43AF-AFC0-BB5B9BEFD0D7}" srcOrd="19" destOrd="0" presId="urn:microsoft.com/office/officeart/2009/3/layout/HorizontalOrganizationChart"/>
    <dgm:cxn modelId="{B75DB800-0BEB-415E-9CDE-97FE911E1402}" type="presParOf" srcId="{E6223112-32AC-43AF-AFC0-BB5B9BEFD0D7}" destId="{CA1A96DD-9B40-4A1B-9597-9CFF5CA67722}" srcOrd="0" destOrd="0" presId="urn:microsoft.com/office/officeart/2009/3/layout/HorizontalOrganizationChart"/>
    <dgm:cxn modelId="{43116C69-6D3F-4C61-947F-9963404A80B7}" type="presParOf" srcId="{CA1A96DD-9B40-4A1B-9597-9CFF5CA67722}" destId="{6C7CE5DC-DB09-42C5-8E2F-38682E64E1BF}" srcOrd="0" destOrd="0" presId="urn:microsoft.com/office/officeart/2009/3/layout/HorizontalOrganizationChart"/>
    <dgm:cxn modelId="{A1F5797A-A5EB-4AFE-8C7C-FF543C7A8F35}" type="presParOf" srcId="{CA1A96DD-9B40-4A1B-9597-9CFF5CA67722}" destId="{3DCF8495-E6E3-4533-809B-96F7523BB13B}" srcOrd="1" destOrd="0" presId="urn:microsoft.com/office/officeart/2009/3/layout/HorizontalOrganizationChart"/>
    <dgm:cxn modelId="{DF94D0C2-E816-436F-ADF1-FC9773A5F653}" type="presParOf" srcId="{E6223112-32AC-43AF-AFC0-BB5B9BEFD0D7}" destId="{8EA330D3-3AC3-44F2-B1DD-F7BA195BA481}" srcOrd="1" destOrd="0" presId="urn:microsoft.com/office/officeart/2009/3/layout/HorizontalOrganizationChart"/>
    <dgm:cxn modelId="{8A8F80BA-0058-4F90-B130-44C47B9666E6}" type="presParOf" srcId="{E6223112-32AC-43AF-AFC0-BB5B9BEFD0D7}" destId="{DBC18219-F4F9-451B-A996-15B1637C5CD0}" srcOrd="2" destOrd="0" presId="urn:microsoft.com/office/officeart/2009/3/layout/HorizontalOrganizationChart"/>
    <dgm:cxn modelId="{2814E57F-A332-475C-BE59-5CE9A4ED21DD}" type="presParOf" srcId="{ED074165-EBBD-4FB2-8B12-B1978A78EA82}" destId="{DA52FC13-EF19-4DBA-92E4-D57A6A8E6C38}" srcOrd="20" destOrd="0" presId="urn:microsoft.com/office/officeart/2009/3/layout/HorizontalOrganizationChart"/>
    <dgm:cxn modelId="{5CD78B02-7FCD-4ABB-9689-E6EC9473BC6C}" type="presParOf" srcId="{ED074165-EBBD-4FB2-8B12-B1978A78EA82}" destId="{FFEBFE3D-4C55-4BEC-AB48-8079A4B035C5}" srcOrd="21" destOrd="0" presId="urn:microsoft.com/office/officeart/2009/3/layout/HorizontalOrganizationChart"/>
    <dgm:cxn modelId="{8F2CAACA-A047-4900-8521-3FE8B720F0B5}" type="presParOf" srcId="{FFEBFE3D-4C55-4BEC-AB48-8079A4B035C5}" destId="{1AC9109F-B7A3-4D91-9197-92A491F06272}" srcOrd="0" destOrd="0" presId="urn:microsoft.com/office/officeart/2009/3/layout/HorizontalOrganizationChart"/>
    <dgm:cxn modelId="{FDF4ADBE-40BC-4B9D-A758-5EE48C12C4FE}" type="presParOf" srcId="{1AC9109F-B7A3-4D91-9197-92A491F06272}" destId="{F7137988-0730-45F2-8A25-6B1F3C4697F0}" srcOrd="0" destOrd="0" presId="urn:microsoft.com/office/officeart/2009/3/layout/HorizontalOrganizationChart"/>
    <dgm:cxn modelId="{A1C3DF3E-1DA5-4223-84A9-CB3C70A746B4}" type="presParOf" srcId="{1AC9109F-B7A3-4D91-9197-92A491F06272}" destId="{A9E985FB-FBDA-4BC5-9F0D-A81FE340CFDB}" srcOrd="1" destOrd="0" presId="urn:microsoft.com/office/officeart/2009/3/layout/HorizontalOrganizationChart"/>
    <dgm:cxn modelId="{9C6336FF-6259-42DF-801C-DE4709C66E93}" type="presParOf" srcId="{FFEBFE3D-4C55-4BEC-AB48-8079A4B035C5}" destId="{F7128E17-AFAF-40FD-9B0C-E1F2AB7BA3BD}" srcOrd="1" destOrd="0" presId="urn:microsoft.com/office/officeart/2009/3/layout/HorizontalOrganizationChart"/>
    <dgm:cxn modelId="{581CDF62-13A4-47C5-9D39-B27E690D8F6B}" type="presParOf" srcId="{FFEBFE3D-4C55-4BEC-AB48-8079A4B035C5}" destId="{4F267969-25DE-4379-B86F-97E716F33E96}" srcOrd="2" destOrd="0" presId="urn:microsoft.com/office/officeart/2009/3/layout/HorizontalOrganizationChart"/>
    <dgm:cxn modelId="{AE51823D-BAF7-41FF-B4D4-18A69BBE7F45}" type="presParOf" srcId="{ED074165-EBBD-4FB2-8B12-B1978A78EA82}" destId="{C06A54F5-321C-4122-8CB6-5DD8ADEC8626}" srcOrd="22" destOrd="0" presId="urn:microsoft.com/office/officeart/2009/3/layout/HorizontalOrganizationChart"/>
    <dgm:cxn modelId="{9EFC5B7D-7668-4EDB-8A2B-EF064F511DD5}" type="presParOf" srcId="{ED074165-EBBD-4FB2-8B12-B1978A78EA82}" destId="{37C83CE3-332D-4798-A56A-9814326681A3}" srcOrd="23" destOrd="0" presId="urn:microsoft.com/office/officeart/2009/3/layout/HorizontalOrganizationChart"/>
    <dgm:cxn modelId="{0555C82C-5299-41CE-A05C-BCEC2281EA89}" type="presParOf" srcId="{37C83CE3-332D-4798-A56A-9814326681A3}" destId="{3EBEF56A-2FF8-494B-83B3-CCFF80500781}" srcOrd="0" destOrd="0" presId="urn:microsoft.com/office/officeart/2009/3/layout/HorizontalOrganizationChart"/>
    <dgm:cxn modelId="{FB480151-4EF5-4E16-90F0-D10140A812AD}" type="presParOf" srcId="{3EBEF56A-2FF8-494B-83B3-CCFF80500781}" destId="{DD02B18C-FB42-4F54-AB9F-05CCFBE2449A}" srcOrd="0" destOrd="0" presId="urn:microsoft.com/office/officeart/2009/3/layout/HorizontalOrganizationChart"/>
    <dgm:cxn modelId="{008756DB-238D-4794-BA5A-15E92BD4C510}" type="presParOf" srcId="{3EBEF56A-2FF8-494B-83B3-CCFF80500781}" destId="{436F4EEB-03FF-42BD-8606-8F71CA880430}" srcOrd="1" destOrd="0" presId="urn:microsoft.com/office/officeart/2009/3/layout/HorizontalOrganizationChart"/>
    <dgm:cxn modelId="{561A16AC-25AC-4C6B-9289-4522EF9502A7}" type="presParOf" srcId="{37C83CE3-332D-4798-A56A-9814326681A3}" destId="{279C84DB-F92D-42D0-971F-D8893072D0DD}" srcOrd="1" destOrd="0" presId="urn:microsoft.com/office/officeart/2009/3/layout/HorizontalOrganizationChart"/>
    <dgm:cxn modelId="{556C1D4E-620D-4D09-B18D-75E7524DD910}" type="presParOf" srcId="{37C83CE3-332D-4798-A56A-9814326681A3}" destId="{2443AEDE-4ED3-4800-9208-06F419CF41E2}" srcOrd="2" destOrd="0" presId="urn:microsoft.com/office/officeart/2009/3/layout/HorizontalOrganizationChart"/>
    <dgm:cxn modelId="{2748F12C-5B0B-4DD1-A672-0871CDDC8769}" type="presParOf" srcId="{ED074165-EBBD-4FB2-8B12-B1978A78EA82}" destId="{7D896132-0FFD-4B45-BC55-CE83703BEA7F}" srcOrd="24" destOrd="0" presId="urn:microsoft.com/office/officeart/2009/3/layout/HorizontalOrganizationChart"/>
    <dgm:cxn modelId="{84361EDA-6A11-4B02-B3C3-6EEBFB7A0600}" type="presParOf" srcId="{ED074165-EBBD-4FB2-8B12-B1978A78EA82}" destId="{6CE5F7D0-F2E0-482F-8790-88870A5EC8D8}" srcOrd="25" destOrd="0" presId="urn:microsoft.com/office/officeart/2009/3/layout/HorizontalOrganizationChart"/>
    <dgm:cxn modelId="{1301274F-7F4B-45B1-968B-988B85A07FAF}" type="presParOf" srcId="{6CE5F7D0-F2E0-482F-8790-88870A5EC8D8}" destId="{013229B2-F6A0-46BC-8CC6-3794EC90C360}" srcOrd="0" destOrd="0" presId="urn:microsoft.com/office/officeart/2009/3/layout/HorizontalOrganizationChart"/>
    <dgm:cxn modelId="{12F2968A-8179-45F5-91BD-9D589524406A}" type="presParOf" srcId="{013229B2-F6A0-46BC-8CC6-3794EC90C360}" destId="{7E97F8D8-C2E5-421C-9A2E-5AF1FE26B258}" srcOrd="0" destOrd="0" presId="urn:microsoft.com/office/officeart/2009/3/layout/HorizontalOrganizationChart"/>
    <dgm:cxn modelId="{23D440D9-9BAC-448B-A4AD-E486679EC202}" type="presParOf" srcId="{013229B2-F6A0-46BC-8CC6-3794EC90C360}" destId="{30C87731-3202-4EA6-B88D-14C328372016}" srcOrd="1" destOrd="0" presId="urn:microsoft.com/office/officeart/2009/3/layout/HorizontalOrganizationChart"/>
    <dgm:cxn modelId="{8145CF43-6BC3-4EC2-A266-B6CD434135DF}" type="presParOf" srcId="{6CE5F7D0-F2E0-482F-8790-88870A5EC8D8}" destId="{0F427158-8B00-4384-80CC-F9075D9EA643}" srcOrd="1" destOrd="0" presId="urn:microsoft.com/office/officeart/2009/3/layout/HorizontalOrganizationChart"/>
    <dgm:cxn modelId="{1207A07D-2F85-4D4C-B5A0-A9C893D583B6}" type="presParOf" srcId="{6CE5F7D0-F2E0-482F-8790-88870A5EC8D8}" destId="{06EAD6C3-5E36-460B-AF53-A631F98F7699}" srcOrd="2" destOrd="0" presId="urn:microsoft.com/office/officeart/2009/3/layout/HorizontalOrganizationChart"/>
    <dgm:cxn modelId="{AE25279D-E2EA-4A71-9761-8C3AC64F7C30}" type="presParOf" srcId="{ED074165-EBBD-4FB2-8B12-B1978A78EA82}" destId="{589ED230-B089-477A-9290-FBBB0DD3CAD6}" srcOrd="26" destOrd="0" presId="urn:microsoft.com/office/officeart/2009/3/layout/HorizontalOrganizationChart"/>
    <dgm:cxn modelId="{A47356ED-7DD9-4FF8-ACFF-DC3B521B918B}" type="presParOf" srcId="{ED074165-EBBD-4FB2-8B12-B1978A78EA82}" destId="{21587782-9228-4CFC-81B8-42512B1EB419}" srcOrd="27" destOrd="0" presId="urn:microsoft.com/office/officeart/2009/3/layout/HorizontalOrganizationChart"/>
    <dgm:cxn modelId="{C889191B-726B-430F-AA54-BED16F2D4779}" type="presParOf" srcId="{21587782-9228-4CFC-81B8-42512B1EB419}" destId="{015D3728-4059-4E1C-AFF9-9A64E4A21615}" srcOrd="0" destOrd="0" presId="urn:microsoft.com/office/officeart/2009/3/layout/HorizontalOrganizationChart"/>
    <dgm:cxn modelId="{771F1675-048D-4E98-9517-DC602706C821}" type="presParOf" srcId="{015D3728-4059-4E1C-AFF9-9A64E4A21615}" destId="{A9BE6D22-A04F-403D-BF7A-099EF926F6AA}" srcOrd="0" destOrd="0" presId="urn:microsoft.com/office/officeart/2009/3/layout/HorizontalOrganizationChart"/>
    <dgm:cxn modelId="{0883C92C-ECB4-4781-88BF-54FA5D97D2D0}" type="presParOf" srcId="{015D3728-4059-4E1C-AFF9-9A64E4A21615}" destId="{8C1876FB-E444-4D2A-87A3-F8A665629087}" srcOrd="1" destOrd="0" presId="urn:microsoft.com/office/officeart/2009/3/layout/HorizontalOrganizationChart"/>
    <dgm:cxn modelId="{8F1863F6-127E-44DA-9A7B-9E821FDCDB61}" type="presParOf" srcId="{21587782-9228-4CFC-81B8-42512B1EB419}" destId="{9BA19972-173D-40C9-B5C7-6B5ACC1DB235}" srcOrd="1" destOrd="0" presId="urn:microsoft.com/office/officeart/2009/3/layout/HorizontalOrganizationChart"/>
    <dgm:cxn modelId="{2074B5FF-A274-4FE1-8E77-BFAEB0D18A34}" type="presParOf" srcId="{9BA19972-173D-40C9-B5C7-6B5ACC1DB235}" destId="{9307332D-307B-46E1-8C27-A6A841651455}" srcOrd="0" destOrd="0" presId="urn:microsoft.com/office/officeart/2009/3/layout/HorizontalOrganizationChart"/>
    <dgm:cxn modelId="{7F9EE666-C64A-4EAB-8CF5-D914AF275FDB}" type="presParOf" srcId="{9BA19972-173D-40C9-B5C7-6B5ACC1DB235}" destId="{750494F7-2BD9-441F-999C-A1E37C689BF1}" srcOrd="1" destOrd="0" presId="urn:microsoft.com/office/officeart/2009/3/layout/HorizontalOrganizationChart"/>
    <dgm:cxn modelId="{CD55D386-84FB-485B-8DB7-52643C960B86}" type="presParOf" srcId="{750494F7-2BD9-441F-999C-A1E37C689BF1}" destId="{6AF0B6B6-02FE-4FA0-A503-60E6114BDEE3}" srcOrd="0" destOrd="0" presId="urn:microsoft.com/office/officeart/2009/3/layout/HorizontalOrganizationChart"/>
    <dgm:cxn modelId="{A683EA28-D0F6-4BC5-9060-2A974A272081}" type="presParOf" srcId="{6AF0B6B6-02FE-4FA0-A503-60E6114BDEE3}" destId="{8B874FAE-E02F-421E-BEC2-71956ECC97F7}" srcOrd="0" destOrd="0" presId="urn:microsoft.com/office/officeart/2009/3/layout/HorizontalOrganizationChart"/>
    <dgm:cxn modelId="{E1C27527-9936-4431-8C57-389C32FA41F3}" type="presParOf" srcId="{6AF0B6B6-02FE-4FA0-A503-60E6114BDEE3}" destId="{ADAA3F10-E264-486C-A266-D759C2639AD4}" srcOrd="1" destOrd="0" presId="urn:microsoft.com/office/officeart/2009/3/layout/HorizontalOrganizationChart"/>
    <dgm:cxn modelId="{BCDA2039-EBC5-432A-BFF6-56C9358532FC}" type="presParOf" srcId="{750494F7-2BD9-441F-999C-A1E37C689BF1}" destId="{685405F4-BC57-47CD-9784-A790B371BAFE}" srcOrd="1" destOrd="0" presId="urn:microsoft.com/office/officeart/2009/3/layout/HorizontalOrganizationChart"/>
    <dgm:cxn modelId="{F2929AA2-DA3B-4961-BC2A-871BCB091A18}" type="presParOf" srcId="{750494F7-2BD9-441F-999C-A1E37C689BF1}" destId="{17C55EF0-FCF7-46CD-B6E0-AA497322E11C}" srcOrd="2" destOrd="0" presId="urn:microsoft.com/office/officeart/2009/3/layout/HorizontalOrganizationChart"/>
    <dgm:cxn modelId="{F73486B1-25A7-4E57-818A-91AE74A1FB95}" type="presParOf" srcId="{9BA19972-173D-40C9-B5C7-6B5ACC1DB235}" destId="{663AEA56-1984-44FF-B2D4-189D0BA44CDC}" srcOrd="2" destOrd="0" presId="urn:microsoft.com/office/officeart/2009/3/layout/HorizontalOrganizationChart"/>
    <dgm:cxn modelId="{9D6D8C08-3134-4BA0-BFA6-3322FDE3CA92}" type="presParOf" srcId="{9BA19972-173D-40C9-B5C7-6B5ACC1DB235}" destId="{96701D4C-70CB-42B0-8BE7-C479AA0EE610}" srcOrd="3" destOrd="0" presId="urn:microsoft.com/office/officeart/2009/3/layout/HorizontalOrganizationChart"/>
    <dgm:cxn modelId="{025816E9-FB12-45FE-A2A9-A429E3C979A8}" type="presParOf" srcId="{96701D4C-70CB-42B0-8BE7-C479AA0EE610}" destId="{BAE07501-C334-4B01-BA59-3322B738E4E6}" srcOrd="0" destOrd="0" presId="urn:microsoft.com/office/officeart/2009/3/layout/HorizontalOrganizationChart"/>
    <dgm:cxn modelId="{D0B6BD6C-921C-4420-8B07-F35C2D3E2331}" type="presParOf" srcId="{BAE07501-C334-4B01-BA59-3322B738E4E6}" destId="{55DB3BE5-0520-4E59-82F3-CCDBE2028819}" srcOrd="0" destOrd="0" presId="urn:microsoft.com/office/officeart/2009/3/layout/HorizontalOrganizationChart"/>
    <dgm:cxn modelId="{4C00F614-E0BD-49D5-96FC-92F3AFD61C62}" type="presParOf" srcId="{BAE07501-C334-4B01-BA59-3322B738E4E6}" destId="{B0F666A2-8715-4F26-9CDC-BC3BEDB7CAA9}" srcOrd="1" destOrd="0" presId="urn:microsoft.com/office/officeart/2009/3/layout/HorizontalOrganizationChart"/>
    <dgm:cxn modelId="{059CE698-1AB0-4F3D-9050-A5BC36B67948}" type="presParOf" srcId="{96701D4C-70CB-42B0-8BE7-C479AA0EE610}" destId="{DA674B6C-F711-406C-949D-128D98F419D1}" srcOrd="1" destOrd="0" presId="urn:microsoft.com/office/officeart/2009/3/layout/HorizontalOrganizationChart"/>
    <dgm:cxn modelId="{7C7E7613-75E9-460F-86EC-D6EC66BB1B54}" type="presParOf" srcId="{96701D4C-70CB-42B0-8BE7-C479AA0EE610}" destId="{2CCA42D1-B763-4C4E-AF40-B38668751426}" srcOrd="2" destOrd="0" presId="urn:microsoft.com/office/officeart/2009/3/layout/HorizontalOrganizationChart"/>
    <dgm:cxn modelId="{3B528950-FA88-40B2-836B-1AFE2D71EEED}" type="presParOf" srcId="{9BA19972-173D-40C9-B5C7-6B5ACC1DB235}" destId="{F520FD84-C3CF-4C42-AB21-36EA35FF306B}" srcOrd="4" destOrd="0" presId="urn:microsoft.com/office/officeart/2009/3/layout/HorizontalOrganizationChart"/>
    <dgm:cxn modelId="{159E81EB-8A22-46FA-8CB9-A3A789AD0FEE}" type="presParOf" srcId="{9BA19972-173D-40C9-B5C7-6B5ACC1DB235}" destId="{50E54751-F49A-440E-996E-60F8CC514931}" srcOrd="5" destOrd="0" presId="urn:microsoft.com/office/officeart/2009/3/layout/HorizontalOrganizationChart"/>
    <dgm:cxn modelId="{BB6940A3-1209-40E2-ADDC-20A4B855807A}" type="presParOf" srcId="{50E54751-F49A-440E-996E-60F8CC514931}" destId="{39FECC60-D5FC-4F55-B130-7E2ACD226DB9}" srcOrd="0" destOrd="0" presId="urn:microsoft.com/office/officeart/2009/3/layout/HorizontalOrganizationChart"/>
    <dgm:cxn modelId="{A8B09A19-FEB7-48A1-AE05-97F1354AA799}" type="presParOf" srcId="{39FECC60-D5FC-4F55-B130-7E2ACD226DB9}" destId="{3A121898-3442-49C9-9E66-F54AC4597F4F}" srcOrd="0" destOrd="0" presId="urn:microsoft.com/office/officeart/2009/3/layout/HorizontalOrganizationChart"/>
    <dgm:cxn modelId="{1E0AB5E7-BB3E-46F0-930F-BFC139B3869C}" type="presParOf" srcId="{39FECC60-D5FC-4F55-B130-7E2ACD226DB9}" destId="{2BAD0DE1-A23F-4E45-B272-BF249A065591}" srcOrd="1" destOrd="0" presId="urn:microsoft.com/office/officeart/2009/3/layout/HorizontalOrganizationChart"/>
    <dgm:cxn modelId="{5CC5144D-AB4D-458A-BB7D-D88F911240DB}" type="presParOf" srcId="{50E54751-F49A-440E-996E-60F8CC514931}" destId="{728B0721-DAF4-447D-8A2F-4C39E26EB2A0}" srcOrd="1" destOrd="0" presId="urn:microsoft.com/office/officeart/2009/3/layout/HorizontalOrganizationChart"/>
    <dgm:cxn modelId="{D77F1BC8-1FDC-401C-9125-DABEBC2E5802}" type="presParOf" srcId="{50E54751-F49A-440E-996E-60F8CC514931}" destId="{8EA8D3EE-1706-4DD1-9B7D-D8C6631E6E20}" srcOrd="2" destOrd="0" presId="urn:microsoft.com/office/officeart/2009/3/layout/HorizontalOrganizationChart"/>
    <dgm:cxn modelId="{53A9C750-408A-4770-A1C5-B147EDA1B8F3}" type="presParOf" srcId="{21587782-9228-4CFC-81B8-42512B1EB419}" destId="{AAF86440-7C1D-4D96-A504-78F9A4A59DF0}" srcOrd="2" destOrd="0" presId="urn:microsoft.com/office/officeart/2009/3/layout/HorizontalOrganizationChart"/>
    <dgm:cxn modelId="{05880907-F2E7-45FE-84D9-3C5D90E642B5}" type="presParOf" srcId="{ED074165-EBBD-4FB2-8B12-B1978A78EA82}" destId="{6126D47F-0FC0-4E1C-B832-BB85097A59A0}" srcOrd="28" destOrd="0" presId="urn:microsoft.com/office/officeart/2009/3/layout/HorizontalOrganizationChart"/>
    <dgm:cxn modelId="{77B0EF4A-68EF-4BA0-A922-111870CA377F}" type="presParOf" srcId="{ED074165-EBBD-4FB2-8B12-B1978A78EA82}" destId="{3E7C6F12-2806-4F75-9680-EB5DAD96EEBC}" srcOrd="29" destOrd="0" presId="urn:microsoft.com/office/officeart/2009/3/layout/HorizontalOrganizationChart"/>
    <dgm:cxn modelId="{1A68FCD9-EAFF-4A75-AFB6-9818AFF535AC}" type="presParOf" srcId="{3E7C6F12-2806-4F75-9680-EB5DAD96EEBC}" destId="{49223715-D626-4B3D-95F1-3242B53A4EF7}" srcOrd="0" destOrd="0" presId="urn:microsoft.com/office/officeart/2009/3/layout/HorizontalOrganizationChart"/>
    <dgm:cxn modelId="{51845414-7CC9-4A5F-BB3E-BDBF4A710D62}" type="presParOf" srcId="{49223715-D626-4B3D-95F1-3242B53A4EF7}" destId="{A44978E6-A682-41D0-B568-7E47FB1F22B3}" srcOrd="0" destOrd="0" presId="urn:microsoft.com/office/officeart/2009/3/layout/HorizontalOrganizationChart"/>
    <dgm:cxn modelId="{DDBEF211-1D03-4FE3-A8CC-723826F33C62}" type="presParOf" srcId="{49223715-D626-4B3D-95F1-3242B53A4EF7}" destId="{7E2A74EC-91D2-47EB-A5BE-1259B84BE01E}" srcOrd="1" destOrd="0" presId="urn:microsoft.com/office/officeart/2009/3/layout/HorizontalOrganizationChart"/>
    <dgm:cxn modelId="{A594820D-016C-45F1-BEFD-8F53A1775408}" type="presParOf" srcId="{3E7C6F12-2806-4F75-9680-EB5DAD96EEBC}" destId="{A2D1227E-7E16-4948-8336-6E6175F2DD14}" srcOrd="1" destOrd="0" presId="urn:microsoft.com/office/officeart/2009/3/layout/HorizontalOrganizationChart"/>
    <dgm:cxn modelId="{781863FD-AAF8-4C85-8D5C-CFCE987352DE}" type="presParOf" srcId="{3E7C6F12-2806-4F75-9680-EB5DAD96EEBC}" destId="{1E439ADA-F0F5-4982-B7CC-C1147C6CAC15}" srcOrd="2" destOrd="0" presId="urn:microsoft.com/office/officeart/2009/3/layout/HorizontalOrganizationChart"/>
    <dgm:cxn modelId="{9469914D-6090-42E1-A247-4F45C94E2142}" type="presParOf" srcId="{ED074165-EBBD-4FB2-8B12-B1978A78EA82}" destId="{3125F8E6-4CAE-4DE0-9335-43B4E391B73B}" srcOrd="30" destOrd="0" presId="urn:microsoft.com/office/officeart/2009/3/layout/HorizontalOrganizationChart"/>
    <dgm:cxn modelId="{AC43CE74-D942-4504-88DE-51A60DAA3108}" type="presParOf" srcId="{ED074165-EBBD-4FB2-8B12-B1978A78EA82}" destId="{2D9AE3A7-C745-4B16-8327-AD2A7EF2A5D3}" srcOrd="31" destOrd="0" presId="urn:microsoft.com/office/officeart/2009/3/layout/HorizontalOrganizationChart"/>
    <dgm:cxn modelId="{AD0CCAA2-6DE5-4EE7-AFF7-797663D9E9CF}" type="presParOf" srcId="{2D9AE3A7-C745-4B16-8327-AD2A7EF2A5D3}" destId="{F11AA74D-074C-4688-B9DC-6FDCDE6B4BB5}" srcOrd="0" destOrd="0" presId="urn:microsoft.com/office/officeart/2009/3/layout/HorizontalOrganizationChart"/>
    <dgm:cxn modelId="{8CBA9073-BBD1-4B0F-BEB5-50FDA4C134D2}" type="presParOf" srcId="{F11AA74D-074C-4688-B9DC-6FDCDE6B4BB5}" destId="{A0919143-5FAA-4E10-8518-25B08F0F5A1C}" srcOrd="0" destOrd="0" presId="urn:microsoft.com/office/officeart/2009/3/layout/HorizontalOrganizationChart"/>
    <dgm:cxn modelId="{A0B18285-B8D0-4AC3-8189-B2740876906D}" type="presParOf" srcId="{F11AA74D-074C-4688-B9DC-6FDCDE6B4BB5}" destId="{82D14F99-6D9C-4D1D-9551-E9784F78AB3B}" srcOrd="1" destOrd="0" presId="urn:microsoft.com/office/officeart/2009/3/layout/HorizontalOrganizationChart"/>
    <dgm:cxn modelId="{8D066987-153B-4EC8-917C-2550ACBF4ABB}" type="presParOf" srcId="{2D9AE3A7-C745-4B16-8327-AD2A7EF2A5D3}" destId="{C9E640D2-3360-4D6D-9983-21C2FD72BD15}" srcOrd="1" destOrd="0" presId="urn:microsoft.com/office/officeart/2009/3/layout/HorizontalOrganizationChart"/>
    <dgm:cxn modelId="{08890110-2C10-479D-B7F4-C1B667BCFE9D}" type="presParOf" srcId="{C9E640D2-3360-4D6D-9983-21C2FD72BD15}" destId="{9F6FEFCF-9178-4614-90F3-81A82F7C5B1F}" srcOrd="0" destOrd="0" presId="urn:microsoft.com/office/officeart/2009/3/layout/HorizontalOrganizationChart"/>
    <dgm:cxn modelId="{A5485A15-2C2D-459C-BFEE-3D5C58AC8369}" type="presParOf" srcId="{C9E640D2-3360-4D6D-9983-21C2FD72BD15}" destId="{D72854DD-F851-4046-ACB3-C3D67B442670}" srcOrd="1" destOrd="0" presId="urn:microsoft.com/office/officeart/2009/3/layout/HorizontalOrganizationChart"/>
    <dgm:cxn modelId="{48F5086A-23F6-48A8-87C3-B72BD54C7163}" type="presParOf" srcId="{D72854DD-F851-4046-ACB3-C3D67B442670}" destId="{37CF67B5-83ED-4C05-85CA-3D7EF80333B7}" srcOrd="0" destOrd="0" presId="urn:microsoft.com/office/officeart/2009/3/layout/HorizontalOrganizationChart"/>
    <dgm:cxn modelId="{A20FAEFB-847B-403A-83AE-A3EA4B8983DC}" type="presParOf" srcId="{37CF67B5-83ED-4C05-85CA-3D7EF80333B7}" destId="{4B8F65F8-ACBA-4BED-9C71-7F99186B5F83}" srcOrd="0" destOrd="0" presId="urn:microsoft.com/office/officeart/2009/3/layout/HorizontalOrganizationChart"/>
    <dgm:cxn modelId="{D5C33BCF-3D93-4A57-AD3F-F422FF4AD545}" type="presParOf" srcId="{37CF67B5-83ED-4C05-85CA-3D7EF80333B7}" destId="{B379928A-CBF6-47AA-BDBF-F4A3AC477843}" srcOrd="1" destOrd="0" presId="urn:microsoft.com/office/officeart/2009/3/layout/HorizontalOrganizationChart"/>
    <dgm:cxn modelId="{A29B5F52-F2F3-4BF4-ABC9-DBB436D3D602}" type="presParOf" srcId="{D72854DD-F851-4046-ACB3-C3D67B442670}" destId="{B87F1CF1-658F-4152-9348-68B8DFF7DB73}" srcOrd="1" destOrd="0" presId="urn:microsoft.com/office/officeart/2009/3/layout/HorizontalOrganizationChart"/>
    <dgm:cxn modelId="{4D612675-E923-4C77-B3E0-C0D51975E595}" type="presParOf" srcId="{D72854DD-F851-4046-ACB3-C3D67B442670}" destId="{B7A869AB-501F-44E6-A4C1-1C7B210D9DB1}" srcOrd="2" destOrd="0" presId="urn:microsoft.com/office/officeart/2009/3/layout/HorizontalOrganizationChart"/>
    <dgm:cxn modelId="{D6C58791-3B5C-4DC4-8C0B-37BED43A6F94}" type="presParOf" srcId="{C9E640D2-3360-4D6D-9983-21C2FD72BD15}" destId="{AFC52701-0BB3-458D-A3DF-E5117A63FB7F}" srcOrd="2" destOrd="0" presId="urn:microsoft.com/office/officeart/2009/3/layout/HorizontalOrganizationChart"/>
    <dgm:cxn modelId="{C6B3B023-B88C-41CD-B488-478E9E7B600B}" type="presParOf" srcId="{C9E640D2-3360-4D6D-9983-21C2FD72BD15}" destId="{DF5A84AC-2546-4E48-8883-14EAD96BA405}" srcOrd="3" destOrd="0" presId="urn:microsoft.com/office/officeart/2009/3/layout/HorizontalOrganizationChart"/>
    <dgm:cxn modelId="{FB111575-EC46-4D5D-BF43-557708A2748E}" type="presParOf" srcId="{DF5A84AC-2546-4E48-8883-14EAD96BA405}" destId="{891D0626-85E3-4C8E-8617-1D82E638F647}" srcOrd="0" destOrd="0" presId="urn:microsoft.com/office/officeart/2009/3/layout/HorizontalOrganizationChart"/>
    <dgm:cxn modelId="{EB58A0FC-EB0D-46CD-984A-5A227E7DEDDC}" type="presParOf" srcId="{891D0626-85E3-4C8E-8617-1D82E638F647}" destId="{82C46937-1945-4345-A8D3-6FEBA50056E2}" srcOrd="0" destOrd="0" presId="urn:microsoft.com/office/officeart/2009/3/layout/HorizontalOrganizationChart"/>
    <dgm:cxn modelId="{FFDC0EA2-4557-4114-A4AC-B17AD471C92F}" type="presParOf" srcId="{891D0626-85E3-4C8E-8617-1D82E638F647}" destId="{BA32FEF2-639F-4E17-B274-B2ABA705579C}" srcOrd="1" destOrd="0" presId="urn:microsoft.com/office/officeart/2009/3/layout/HorizontalOrganizationChart"/>
    <dgm:cxn modelId="{B9BB57C0-13A4-483A-AECA-0364BD047EAA}" type="presParOf" srcId="{DF5A84AC-2546-4E48-8883-14EAD96BA405}" destId="{32FA41DE-F9F7-44A3-B3B1-F4AF6552DDD5}" srcOrd="1" destOrd="0" presId="urn:microsoft.com/office/officeart/2009/3/layout/HorizontalOrganizationChart"/>
    <dgm:cxn modelId="{189EF74E-F719-4D89-A19B-16C17F3E0D3E}" type="presParOf" srcId="{DF5A84AC-2546-4E48-8883-14EAD96BA405}" destId="{A6F8A2A6-31C7-4C13-BB9C-42EEE854CE90}" srcOrd="2" destOrd="0" presId="urn:microsoft.com/office/officeart/2009/3/layout/HorizontalOrganizationChart"/>
    <dgm:cxn modelId="{A22906D9-480A-4192-9C92-48F2A5BEBB9D}" type="presParOf" srcId="{2D9AE3A7-C745-4B16-8327-AD2A7EF2A5D3}" destId="{44B6538D-F567-4CA2-9533-4F7A266F73D5}" srcOrd="2" destOrd="0" presId="urn:microsoft.com/office/officeart/2009/3/layout/HorizontalOrganizationChart"/>
    <dgm:cxn modelId="{6A9BC8F9-D39D-4E3A-B54C-CB8F21D861B2}" type="presParOf" srcId="{A2FC88B0-4E89-4971-AA42-94521D391524}" destId="{45BBF7B0-394F-40C2-9F14-96B57F0C30A0}" srcOrd="2" destOrd="0" presId="urn:microsoft.com/office/officeart/2009/3/layout/HorizontalOrganizationChart"/>
    <dgm:cxn modelId="{1BE82BBC-7CA9-4055-9283-E12529766976}" type="presParOf" srcId="{D988DD3C-08F3-446E-8D21-935DE0EA9352}" destId="{CF4281E3-9666-484C-906A-7F4FBB09FB24}" srcOrd="4" destOrd="0" presId="urn:microsoft.com/office/officeart/2009/3/layout/HorizontalOrganizationChart"/>
    <dgm:cxn modelId="{223C0E0D-F057-4D9B-AFBD-F01C8EDB5DAF}" type="presParOf" srcId="{D988DD3C-08F3-446E-8D21-935DE0EA9352}" destId="{40CE8AFA-DD7A-4F49-9E0D-052403725DC8}" srcOrd="5" destOrd="0" presId="urn:microsoft.com/office/officeart/2009/3/layout/HorizontalOrganizationChart"/>
    <dgm:cxn modelId="{BE27ED4C-397A-46C6-B4D2-67817EFD872F}" type="presParOf" srcId="{40CE8AFA-DD7A-4F49-9E0D-052403725DC8}" destId="{0454D1BC-742D-4251-9B4E-A328F8BCCF35}" srcOrd="0" destOrd="0" presId="urn:microsoft.com/office/officeart/2009/3/layout/HorizontalOrganizationChart"/>
    <dgm:cxn modelId="{0FB30C3C-3D34-4A42-96A7-1A5CEBF5D42F}" type="presParOf" srcId="{0454D1BC-742D-4251-9B4E-A328F8BCCF35}" destId="{96767888-5343-49E9-926F-7196375C6C52}" srcOrd="0" destOrd="0" presId="urn:microsoft.com/office/officeart/2009/3/layout/HorizontalOrganizationChart"/>
    <dgm:cxn modelId="{081EA69D-F404-4A83-A34A-C54223467CAC}" type="presParOf" srcId="{0454D1BC-742D-4251-9B4E-A328F8BCCF35}" destId="{4FBAC3C3-0CEF-418C-80E9-15F207BD9639}" srcOrd="1" destOrd="0" presId="urn:microsoft.com/office/officeart/2009/3/layout/HorizontalOrganizationChart"/>
    <dgm:cxn modelId="{89D3C7AE-D64B-4AB6-9D3A-C58D7AAD17F4}" type="presParOf" srcId="{40CE8AFA-DD7A-4F49-9E0D-052403725DC8}" destId="{BB64B002-9C2E-4A55-9315-2A78CB3F3AB0}" srcOrd="1" destOrd="0" presId="urn:microsoft.com/office/officeart/2009/3/layout/HorizontalOrganizationChart"/>
    <dgm:cxn modelId="{54FF6746-29A5-4B8C-BC22-5CCCB6449D3A}" type="presParOf" srcId="{BB64B002-9C2E-4A55-9315-2A78CB3F3AB0}" destId="{961494E1-01C2-47BD-ABAF-2A3668CA3530}" srcOrd="0" destOrd="0" presId="urn:microsoft.com/office/officeart/2009/3/layout/HorizontalOrganizationChart"/>
    <dgm:cxn modelId="{321BF3C1-DD4B-4F24-A63F-2DE9216583BA}" type="presParOf" srcId="{BB64B002-9C2E-4A55-9315-2A78CB3F3AB0}" destId="{3D32766F-1D93-469C-9851-A94FF8271100}" srcOrd="1" destOrd="0" presId="urn:microsoft.com/office/officeart/2009/3/layout/HorizontalOrganizationChart"/>
    <dgm:cxn modelId="{404515C1-F5FE-4695-992A-4806E0B8B26E}" type="presParOf" srcId="{3D32766F-1D93-469C-9851-A94FF8271100}" destId="{F43B4FDE-F59A-4B21-8680-B6D981DC0677}" srcOrd="0" destOrd="0" presId="urn:microsoft.com/office/officeart/2009/3/layout/HorizontalOrganizationChart"/>
    <dgm:cxn modelId="{40EDAE65-D330-4945-8984-7FE9A3CAE32F}" type="presParOf" srcId="{F43B4FDE-F59A-4B21-8680-B6D981DC0677}" destId="{778534A1-46DB-48F7-9010-272CFB9998F5}" srcOrd="0" destOrd="0" presId="urn:microsoft.com/office/officeart/2009/3/layout/HorizontalOrganizationChart"/>
    <dgm:cxn modelId="{C1804311-9A47-4346-829A-36CCE2FB5EDB}" type="presParOf" srcId="{F43B4FDE-F59A-4B21-8680-B6D981DC0677}" destId="{AA6D8DEC-BB4C-4269-AE4D-95FBD3E2A5A1}" srcOrd="1" destOrd="0" presId="urn:microsoft.com/office/officeart/2009/3/layout/HorizontalOrganizationChart"/>
    <dgm:cxn modelId="{2172C57E-1E08-41C9-8294-8577523CCEE7}" type="presParOf" srcId="{3D32766F-1D93-469C-9851-A94FF8271100}" destId="{22969738-394F-4380-9485-DFDD59778F7D}" srcOrd="1" destOrd="0" presId="urn:microsoft.com/office/officeart/2009/3/layout/HorizontalOrganizationChart"/>
    <dgm:cxn modelId="{7E7BD692-9CCA-4D33-83D8-6901BDC112C7}" type="presParOf" srcId="{3D32766F-1D93-469C-9851-A94FF8271100}" destId="{8512C005-CD55-400D-B9ED-1536C406418D}" srcOrd="2" destOrd="0" presId="urn:microsoft.com/office/officeart/2009/3/layout/HorizontalOrganizationChart"/>
    <dgm:cxn modelId="{3948034A-15C9-4EC9-AABA-80060C44F357}" type="presParOf" srcId="{BB64B002-9C2E-4A55-9315-2A78CB3F3AB0}" destId="{75B29F43-B341-4863-8BE3-8C6B6980A2D4}" srcOrd="2" destOrd="0" presId="urn:microsoft.com/office/officeart/2009/3/layout/HorizontalOrganizationChart"/>
    <dgm:cxn modelId="{E05E90FB-E0C9-4FA8-BD8A-7FAEB29CE95C}" type="presParOf" srcId="{BB64B002-9C2E-4A55-9315-2A78CB3F3AB0}" destId="{7DF3497A-057C-48F2-9201-32C0C64D1C3C}" srcOrd="3" destOrd="0" presId="urn:microsoft.com/office/officeart/2009/3/layout/HorizontalOrganizationChart"/>
    <dgm:cxn modelId="{5713133C-E6E4-4B2A-A207-7072B4522F11}" type="presParOf" srcId="{7DF3497A-057C-48F2-9201-32C0C64D1C3C}" destId="{6444CD9E-EED7-4A32-9009-96E71407C446}" srcOrd="0" destOrd="0" presId="urn:microsoft.com/office/officeart/2009/3/layout/HorizontalOrganizationChart"/>
    <dgm:cxn modelId="{0FF84BF8-5EAD-435A-9723-65455244B5B7}" type="presParOf" srcId="{6444CD9E-EED7-4A32-9009-96E71407C446}" destId="{93FB9765-5291-496C-84E9-4B858E06B49E}" srcOrd="0" destOrd="0" presId="urn:microsoft.com/office/officeart/2009/3/layout/HorizontalOrganizationChart"/>
    <dgm:cxn modelId="{1CF44F06-EDEC-4DD3-A211-5D1EA92C8856}" type="presParOf" srcId="{6444CD9E-EED7-4A32-9009-96E71407C446}" destId="{35980DC0-3B83-4D09-A1E8-446BCFAB30F0}" srcOrd="1" destOrd="0" presId="urn:microsoft.com/office/officeart/2009/3/layout/HorizontalOrganizationChart"/>
    <dgm:cxn modelId="{AD80B390-2610-4048-A424-D2FE8B5A044C}" type="presParOf" srcId="{7DF3497A-057C-48F2-9201-32C0C64D1C3C}" destId="{325FAD4E-9CBE-4469-9B2B-8DF268E69ABB}" srcOrd="1" destOrd="0" presId="urn:microsoft.com/office/officeart/2009/3/layout/HorizontalOrganizationChart"/>
    <dgm:cxn modelId="{BB29073A-FC15-4FF5-B895-8D03829AD691}" type="presParOf" srcId="{7DF3497A-057C-48F2-9201-32C0C64D1C3C}" destId="{9B467C98-8869-4D30-9972-658E8295748B}" srcOrd="2" destOrd="0" presId="urn:microsoft.com/office/officeart/2009/3/layout/HorizontalOrganizationChart"/>
    <dgm:cxn modelId="{5A266845-6DF1-480E-BB6E-8271328EA631}" type="presParOf" srcId="{BB64B002-9C2E-4A55-9315-2A78CB3F3AB0}" destId="{9D0A6BCC-51BA-4044-89E0-01B5314394F5}" srcOrd="4" destOrd="0" presId="urn:microsoft.com/office/officeart/2009/3/layout/HorizontalOrganizationChart"/>
    <dgm:cxn modelId="{BDAA96AA-FBA7-4F63-A020-2924FAA77B7B}" type="presParOf" srcId="{BB64B002-9C2E-4A55-9315-2A78CB3F3AB0}" destId="{2AA11C10-628F-4C48-9A4D-469221F4F0F0}" srcOrd="5" destOrd="0" presId="urn:microsoft.com/office/officeart/2009/3/layout/HorizontalOrganizationChart"/>
    <dgm:cxn modelId="{648E2DDC-DF5E-4E43-A06A-EF0144D2A2EA}" type="presParOf" srcId="{2AA11C10-628F-4C48-9A4D-469221F4F0F0}" destId="{54EB7093-06CF-4760-8942-9FB486FAF982}" srcOrd="0" destOrd="0" presId="urn:microsoft.com/office/officeart/2009/3/layout/HorizontalOrganizationChart"/>
    <dgm:cxn modelId="{A0148482-5D42-4AE8-851C-08165A428CEC}" type="presParOf" srcId="{54EB7093-06CF-4760-8942-9FB486FAF982}" destId="{04546700-49BD-40BC-8FC8-868CCD31D137}" srcOrd="0" destOrd="0" presId="urn:microsoft.com/office/officeart/2009/3/layout/HorizontalOrganizationChart"/>
    <dgm:cxn modelId="{BF4B12D7-B73D-4D10-851F-F64927DDE053}" type="presParOf" srcId="{54EB7093-06CF-4760-8942-9FB486FAF982}" destId="{D9B49162-3B5F-4707-AC25-3E7617C8A36F}" srcOrd="1" destOrd="0" presId="urn:microsoft.com/office/officeart/2009/3/layout/HorizontalOrganizationChart"/>
    <dgm:cxn modelId="{C18C7BC3-40B2-49A4-AB4E-2DA2DD55EB9F}" type="presParOf" srcId="{2AA11C10-628F-4C48-9A4D-469221F4F0F0}" destId="{2C361BC6-9D10-4FCD-A6F0-DCE2383BF027}" srcOrd="1" destOrd="0" presId="urn:microsoft.com/office/officeart/2009/3/layout/HorizontalOrganizationChart"/>
    <dgm:cxn modelId="{00D10A13-9F24-4D20-B971-50A9CE22C814}" type="presParOf" srcId="{2AA11C10-628F-4C48-9A4D-469221F4F0F0}" destId="{F91FDB02-084B-4A4D-A663-8A4841CEA84C}" srcOrd="2" destOrd="0" presId="urn:microsoft.com/office/officeart/2009/3/layout/HorizontalOrganizationChart"/>
    <dgm:cxn modelId="{96C4B258-0469-48B5-A513-255A3C715A78}" type="presParOf" srcId="{40CE8AFA-DD7A-4F49-9E0D-052403725DC8}" destId="{6F365F01-DCF6-4873-BAAD-E364D24F8993}" srcOrd="2" destOrd="0" presId="urn:microsoft.com/office/officeart/2009/3/layout/HorizontalOrganizationChart"/>
    <dgm:cxn modelId="{4807ABC0-97E9-476B-A216-D746A1C2E217}" type="presParOf" srcId="{52287665-63E4-4D87-AB6F-A2B17B593794}" destId="{963D1A48-CF17-47A0-AF5C-5FFAB76167E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A6BCC-51BA-4044-89E0-01B5314394F5}">
      <dsp:nvSpPr>
        <dsp:cNvPr id="0" name=""/>
        <dsp:cNvSpPr/>
      </dsp:nvSpPr>
      <dsp:spPr>
        <a:xfrm>
          <a:off x="5176087" y="6266686"/>
          <a:ext cx="1133272" cy="352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0147" y="0"/>
              </a:lnTo>
              <a:lnTo>
                <a:pt x="1050147" y="352320"/>
              </a:lnTo>
              <a:lnTo>
                <a:pt x="1133272" y="352320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B29F43-B341-4863-8BE3-8C6B6980A2D4}">
      <dsp:nvSpPr>
        <dsp:cNvPr id="0" name=""/>
        <dsp:cNvSpPr/>
      </dsp:nvSpPr>
      <dsp:spPr>
        <a:xfrm>
          <a:off x="5176087" y="6207526"/>
          <a:ext cx="11332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9159"/>
              </a:moveTo>
              <a:lnTo>
                <a:pt x="1050147" y="59159"/>
              </a:lnTo>
              <a:lnTo>
                <a:pt x="1050147" y="45720"/>
              </a:lnTo>
              <a:lnTo>
                <a:pt x="1133272" y="45720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1494E1-01C2-47BD-ABAF-2A3668CA3530}">
      <dsp:nvSpPr>
        <dsp:cNvPr id="0" name=""/>
        <dsp:cNvSpPr/>
      </dsp:nvSpPr>
      <dsp:spPr>
        <a:xfrm>
          <a:off x="5176087" y="5887486"/>
          <a:ext cx="1133272" cy="379199"/>
        </a:xfrm>
        <a:custGeom>
          <a:avLst/>
          <a:gdLst/>
          <a:ahLst/>
          <a:cxnLst/>
          <a:rect l="0" t="0" r="0" b="0"/>
          <a:pathLst>
            <a:path>
              <a:moveTo>
                <a:pt x="0" y="379199"/>
              </a:moveTo>
              <a:lnTo>
                <a:pt x="1050147" y="379199"/>
              </a:lnTo>
              <a:lnTo>
                <a:pt x="1050147" y="0"/>
              </a:lnTo>
              <a:lnTo>
                <a:pt x="1133272" y="0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4281E3-9666-484C-906A-7F4FBB09FB24}">
      <dsp:nvSpPr>
        <dsp:cNvPr id="0" name=""/>
        <dsp:cNvSpPr/>
      </dsp:nvSpPr>
      <dsp:spPr>
        <a:xfrm>
          <a:off x="2807715" y="4048966"/>
          <a:ext cx="702603" cy="2217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9478" y="0"/>
              </a:lnTo>
              <a:lnTo>
                <a:pt x="619478" y="2217719"/>
              </a:lnTo>
              <a:lnTo>
                <a:pt x="702603" y="2217719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C52701-0BB3-458D-A3DF-E5117A63FB7F}">
      <dsp:nvSpPr>
        <dsp:cNvPr id="0" name=""/>
        <dsp:cNvSpPr/>
      </dsp:nvSpPr>
      <dsp:spPr>
        <a:xfrm>
          <a:off x="10018119" y="6527566"/>
          <a:ext cx="800823" cy="342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7698" y="0"/>
              </a:lnTo>
              <a:lnTo>
                <a:pt x="717698" y="342607"/>
              </a:lnTo>
              <a:lnTo>
                <a:pt x="800823" y="342607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6FEFCF-9178-4614-90F3-81A82F7C5B1F}">
      <dsp:nvSpPr>
        <dsp:cNvPr id="0" name=""/>
        <dsp:cNvSpPr/>
      </dsp:nvSpPr>
      <dsp:spPr>
        <a:xfrm>
          <a:off x="10018119" y="6467020"/>
          <a:ext cx="8008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0545"/>
              </a:moveTo>
              <a:lnTo>
                <a:pt x="717698" y="60545"/>
              </a:lnTo>
              <a:lnTo>
                <a:pt x="717698" y="45720"/>
              </a:lnTo>
              <a:lnTo>
                <a:pt x="800823" y="4572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25F8E6-4CAE-4DE0-9335-43B4E391B73B}">
      <dsp:nvSpPr>
        <dsp:cNvPr id="0" name=""/>
        <dsp:cNvSpPr/>
      </dsp:nvSpPr>
      <dsp:spPr>
        <a:xfrm>
          <a:off x="5176087" y="4578579"/>
          <a:ext cx="3607995" cy="1948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24870" y="0"/>
              </a:lnTo>
              <a:lnTo>
                <a:pt x="3524870" y="1948986"/>
              </a:lnTo>
              <a:lnTo>
                <a:pt x="3607995" y="1948986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6D47F-0FC0-4E1C-B832-BB85097A59A0}">
      <dsp:nvSpPr>
        <dsp:cNvPr id="0" name=""/>
        <dsp:cNvSpPr/>
      </dsp:nvSpPr>
      <dsp:spPr>
        <a:xfrm>
          <a:off x="5176087" y="4578579"/>
          <a:ext cx="3607995" cy="1576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24870" y="0"/>
              </a:lnTo>
              <a:lnTo>
                <a:pt x="3524870" y="1576724"/>
              </a:lnTo>
              <a:lnTo>
                <a:pt x="3607995" y="1576724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20FD84-C3CF-4C42-AB21-36EA35FF306B}">
      <dsp:nvSpPr>
        <dsp:cNvPr id="0" name=""/>
        <dsp:cNvSpPr/>
      </dsp:nvSpPr>
      <dsp:spPr>
        <a:xfrm>
          <a:off x="10018119" y="5797867"/>
          <a:ext cx="800823" cy="357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7698" y="0"/>
              </a:lnTo>
              <a:lnTo>
                <a:pt x="717698" y="357436"/>
              </a:lnTo>
              <a:lnTo>
                <a:pt x="800823" y="357436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3AEA56-1984-44FF-B2D4-189D0BA44CDC}">
      <dsp:nvSpPr>
        <dsp:cNvPr id="0" name=""/>
        <dsp:cNvSpPr/>
      </dsp:nvSpPr>
      <dsp:spPr>
        <a:xfrm>
          <a:off x="10018119" y="5752147"/>
          <a:ext cx="8008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00823" y="4572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07332D-307B-46E1-8C27-A6A841651455}">
      <dsp:nvSpPr>
        <dsp:cNvPr id="0" name=""/>
        <dsp:cNvSpPr/>
      </dsp:nvSpPr>
      <dsp:spPr>
        <a:xfrm>
          <a:off x="10018119" y="5437231"/>
          <a:ext cx="800823" cy="360635"/>
        </a:xfrm>
        <a:custGeom>
          <a:avLst/>
          <a:gdLst/>
          <a:ahLst/>
          <a:cxnLst/>
          <a:rect l="0" t="0" r="0" b="0"/>
          <a:pathLst>
            <a:path>
              <a:moveTo>
                <a:pt x="0" y="360635"/>
              </a:moveTo>
              <a:lnTo>
                <a:pt x="717698" y="360635"/>
              </a:lnTo>
              <a:lnTo>
                <a:pt x="717698" y="0"/>
              </a:lnTo>
              <a:lnTo>
                <a:pt x="800823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9ED230-B089-477A-9290-FBBB0DD3CAD6}">
      <dsp:nvSpPr>
        <dsp:cNvPr id="0" name=""/>
        <dsp:cNvSpPr/>
      </dsp:nvSpPr>
      <dsp:spPr>
        <a:xfrm>
          <a:off x="5176087" y="4578579"/>
          <a:ext cx="3607995" cy="1219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24870" y="0"/>
              </a:lnTo>
              <a:lnTo>
                <a:pt x="3524870" y="1219288"/>
              </a:lnTo>
              <a:lnTo>
                <a:pt x="3607995" y="1219288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896132-0FFD-4B45-BC55-CE83703BEA7F}">
      <dsp:nvSpPr>
        <dsp:cNvPr id="0" name=""/>
        <dsp:cNvSpPr/>
      </dsp:nvSpPr>
      <dsp:spPr>
        <a:xfrm>
          <a:off x="5176087" y="4578579"/>
          <a:ext cx="3607995" cy="861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24870" y="0"/>
              </a:lnTo>
              <a:lnTo>
                <a:pt x="3524870" y="861852"/>
              </a:lnTo>
              <a:lnTo>
                <a:pt x="3607995" y="861852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A54F5-321C-4122-8CB6-5DD8ADEC8626}">
      <dsp:nvSpPr>
        <dsp:cNvPr id="0" name=""/>
        <dsp:cNvSpPr/>
      </dsp:nvSpPr>
      <dsp:spPr>
        <a:xfrm>
          <a:off x="5176087" y="4578579"/>
          <a:ext cx="3607995" cy="504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24870" y="0"/>
              </a:lnTo>
              <a:lnTo>
                <a:pt x="3524870" y="504415"/>
              </a:lnTo>
              <a:lnTo>
                <a:pt x="3607995" y="504415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52FC13-EF19-4DBA-92E4-D57A6A8E6C38}">
      <dsp:nvSpPr>
        <dsp:cNvPr id="0" name=""/>
        <dsp:cNvSpPr/>
      </dsp:nvSpPr>
      <dsp:spPr>
        <a:xfrm>
          <a:off x="5176087" y="4578579"/>
          <a:ext cx="3607995" cy="146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24870" y="0"/>
              </a:lnTo>
              <a:lnTo>
                <a:pt x="3524870" y="146979"/>
              </a:lnTo>
              <a:lnTo>
                <a:pt x="3607995" y="146979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6E244-41B7-47A4-A840-24661E109E02}">
      <dsp:nvSpPr>
        <dsp:cNvPr id="0" name=""/>
        <dsp:cNvSpPr/>
      </dsp:nvSpPr>
      <dsp:spPr>
        <a:xfrm>
          <a:off x="5176087" y="4368122"/>
          <a:ext cx="3607995" cy="210456"/>
        </a:xfrm>
        <a:custGeom>
          <a:avLst/>
          <a:gdLst/>
          <a:ahLst/>
          <a:cxnLst/>
          <a:rect l="0" t="0" r="0" b="0"/>
          <a:pathLst>
            <a:path>
              <a:moveTo>
                <a:pt x="0" y="210456"/>
              </a:moveTo>
              <a:lnTo>
                <a:pt x="3524870" y="210456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3C5748-38FC-4EFB-BAE1-96A97C23F765}">
      <dsp:nvSpPr>
        <dsp:cNvPr id="0" name=""/>
        <dsp:cNvSpPr/>
      </dsp:nvSpPr>
      <dsp:spPr>
        <a:xfrm>
          <a:off x="5176087" y="4010686"/>
          <a:ext cx="3607995" cy="567893"/>
        </a:xfrm>
        <a:custGeom>
          <a:avLst/>
          <a:gdLst/>
          <a:ahLst/>
          <a:cxnLst/>
          <a:rect l="0" t="0" r="0" b="0"/>
          <a:pathLst>
            <a:path>
              <a:moveTo>
                <a:pt x="0" y="567893"/>
              </a:moveTo>
              <a:lnTo>
                <a:pt x="3524870" y="567893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ADB2C9-6211-4A1C-8E96-5037CDA3FF10}">
      <dsp:nvSpPr>
        <dsp:cNvPr id="0" name=""/>
        <dsp:cNvSpPr/>
      </dsp:nvSpPr>
      <dsp:spPr>
        <a:xfrm>
          <a:off x="10018119" y="3653250"/>
          <a:ext cx="800823" cy="1426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7698" y="0"/>
              </a:lnTo>
              <a:lnTo>
                <a:pt x="717698" y="1426545"/>
              </a:lnTo>
              <a:lnTo>
                <a:pt x="800823" y="1426545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C110B-EA85-4127-89FC-E1FCCB43F5A8}">
      <dsp:nvSpPr>
        <dsp:cNvPr id="0" name=""/>
        <dsp:cNvSpPr/>
      </dsp:nvSpPr>
      <dsp:spPr>
        <a:xfrm>
          <a:off x="10018119" y="3653250"/>
          <a:ext cx="800823" cy="1069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7698" y="0"/>
              </a:lnTo>
              <a:lnTo>
                <a:pt x="717698" y="1069109"/>
              </a:lnTo>
              <a:lnTo>
                <a:pt x="800823" y="1069109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3998B4-703C-4CBD-93DE-C32DF85E8AE8}">
      <dsp:nvSpPr>
        <dsp:cNvPr id="0" name=""/>
        <dsp:cNvSpPr/>
      </dsp:nvSpPr>
      <dsp:spPr>
        <a:xfrm>
          <a:off x="10018119" y="3653250"/>
          <a:ext cx="800823" cy="711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7698" y="0"/>
              </a:lnTo>
              <a:lnTo>
                <a:pt x="717698" y="711672"/>
              </a:lnTo>
              <a:lnTo>
                <a:pt x="800823" y="711672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C9E718-890A-4E0D-A245-17E432F9107C}">
      <dsp:nvSpPr>
        <dsp:cNvPr id="0" name=""/>
        <dsp:cNvSpPr/>
      </dsp:nvSpPr>
      <dsp:spPr>
        <a:xfrm>
          <a:off x="10018119" y="3653250"/>
          <a:ext cx="800823" cy="354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7698" y="0"/>
              </a:lnTo>
              <a:lnTo>
                <a:pt x="717698" y="354236"/>
              </a:lnTo>
              <a:lnTo>
                <a:pt x="800823" y="354236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91B962-ED6F-4C50-B530-C6F59BFFA6C3}">
      <dsp:nvSpPr>
        <dsp:cNvPr id="0" name=""/>
        <dsp:cNvSpPr/>
      </dsp:nvSpPr>
      <dsp:spPr>
        <a:xfrm>
          <a:off x="10018119" y="3604330"/>
          <a:ext cx="7866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8919"/>
              </a:moveTo>
              <a:lnTo>
                <a:pt x="703484" y="48919"/>
              </a:lnTo>
              <a:lnTo>
                <a:pt x="703484" y="45720"/>
              </a:lnTo>
              <a:lnTo>
                <a:pt x="786609" y="4572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7B4320-CB73-433C-86DB-FF61DF16C077}">
      <dsp:nvSpPr>
        <dsp:cNvPr id="0" name=""/>
        <dsp:cNvSpPr/>
      </dsp:nvSpPr>
      <dsp:spPr>
        <a:xfrm>
          <a:off x="10018119" y="3292614"/>
          <a:ext cx="786609" cy="360635"/>
        </a:xfrm>
        <a:custGeom>
          <a:avLst/>
          <a:gdLst/>
          <a:ahLst/>
          <a:cxnLst/>
          <a:rect l="0" t="0" r="0" b="0"/>
          <a:pathLst>
            <a:path>
              <a:moveTo>
                <a:pt x="0" y="360635"/>
              </a:moveTo>
              <a:lnTo>
                <a:pt x="703484" y="360635"/>
              </a:lnTo>
              <a:lnTo>
                <a:pt x="703484" y="0"/>
              </a:lnTo>
              <a:lnTo>
                <a:pt x="786609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53F699-AA7C-4E1B-B062-02C11125AB55}">
      <dsp:nvSpPr>
        <dsp:cNvPr id="0" name=""/>
        <dsp:cNvSpPr/>
      </dsp:nvSpPr>
      <dsp:spPr>
        <a:xfrm>
          <a:off x="10018119" y="2935177"/>
          <a:ext cx="786609" cy="718072"/>
        </a:xfrm>
        <a:custGeom>
          <a:avLst/>
          <a:gdLst/>
          <a:ahLst/>
          <a:cxnLst/>
          <a:rect l="0" t="0" r="0" b="0"/>
          <a:pathLst>
            <a:path>
              <a:moveTo>
                <a:pt x="0" y="718072"/>
              </a:moveTo>
              <a:lnTo>
                <a:pt x="703484" y="718072"/>
              </a:lnTo>
              <a:lnTo>
                <a:pt x="703484" y="0"/>
              </a:lnTo>
              <a:lnTo>
                <a:pt x="786609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028E73-D0A4-45D0-BEA3-A7CF12E7DEA5}">
      <dsp:nvSpPr>
        <dsp:cNvPr id="0" name=""/>
        <dsp:cNvSpPr/>
      </dsp:nvSpPr>
      <dsp:spPr>
        <a:xfrm>
          <a:off x="10018119" y="2577741"/>
          <a:ext cx="786609" cy="1075508"/>
        </a:xfrm>
        <a:custGeom>
          <a:avLst/>
          <a:gdLst/>
          <a:ahLst/>
          <a:cxnLst/>
          <a:rect l="0" t="0" r="0" b="0"/>
          <a:pathLst>
            <a:path>
              <a:moveTo>
                <a:pt x="0" y="1075508"/>
              </a:moveTo>
              <a:lnTo>
                <a:pt x="703484" y="1075508"/>
              </a:lnTo>
              <a:lnTo>
                <a:pt x="703484" y="0"/>
              </a:lnTo>
              <a:lnTo>
                <a:pt x="786609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F5ED07-6CBF-4DD5-B667-7F57A72C5501}">
      <dsp:nvSpPr>
        <dsp:cNvPr id="0" name=""/>
        <dsp:cNvSpPr/>
      </dsp:nvSpPr>
      <dsp:spPr>
        <a:xfrm>
          <a:off x="10018119" y="2220305"/>
          <a:ext cx="786609" cy="1432944"/>
        </a:xfrm>
        <a:custGeom>
          <a:avLst/>
          <a:gdLst/>
          <a:ahLst/>
          <a:cxnLst/>
          <a:rect l="0" t="0" r="0" b="0"/>
          <a:pathLst>
            <a:path>
              <a:moveTo>
                <a:pt x="0" y="1432944"/>
              </a:moveTo>
              <a:lnTo>
                <a:pt x="703484" y="1432944"/>
              </a:lnTo>
              <a:lnTo>
                <a:pt x="703484" y="0"/>
              </a:lnTo>
              <a:lnTo>
                <a:pt x="786609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6FF521-C865-4E6B-B04C-9DC552680601}">
      <dsp:nvSpPr>
        <dsp:cNvPr id="0" name=""/>
        <dsp:cNvSpPr/>
      </dsp:nvSpPr>
      <dsp:spPr>
        <a:xfrm>
          <a:off x="5176087" y="3653250"/>
          <a:ext cx="3607995" cy="925329"/>
        </a:xfrm>
        <a:custGeom>
          <a:avLst/>
          <a:gdLst/>
          <a:ahLst/>
          <a:cxnLst/>
          <a:rect l="0" t="0" r="0" b="0"/>
          <a:pathLst>
            <a:path>
              <a:moveTo>
                <a:pt x="0" y="925329"/>
              </a:moveTo>
              <a:lnTo>
                <a:pt x="3524870" y="925329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9F3F35-017C-421E-B3A0-BB11E401375D}">
      <dsp:nvSpPr>
        <dsp:cNvPr id="0" name=""/>
        <dsp:cNvSpPr/>
      </dsp:nvSpPr>
      <dsp:spPr>
        <a:xfrm>
          <a:off x="5176087" y="3295813"/>
          <a:ext cx="3607995" cy="1282765"/>
        </a:xfrm>
        <a:custGeom>
          <a:avLst/>
          <a:gdLst/>
          <a:ahLst/>
          <a:cxnLst/>
          <a:rect l="0" t="0" r="0" b="0"/>
          <a:pathLst>
            <a:path>
              <a:moveTo>
                <a:pt x="0" y="1282765"/>
              </a:moveTo>
              <a:lnTo>
                <a:pt x="3524870" y="1282765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32D3FB-86B3-48E2-A3E1-E11470983903}">
      <dsp:nvSpPr>
        <dsp:cNvPr id="0" name=""/>
        <dsp:cNvSpPr/>
      </dsp:nvSpPr>
      <dsp:spPr>
        <a:xfrm>
          <a:off x="5176087" y="2938377"/>
          <a:ext cx="3607995" cy="1640201"/>
        </a:xfrm>
        <a:custGeom>
          <a:avLst/>
          <a:gdLst/>
          <a:ahLst/>
          <a:cxnLst/>
          <a:rect l="0" t="0" r="0" b="0"/>
          <a:pathLst>
            <a:path>
              <a:moveTo>
                <a:pt x="0" y="1640201"/>
              </a:moveTo>
              <a:lnTo>
                <a:pt x="3524870" y="1640201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E53D33-2E74-4C7F-A434-F0CE98B872C7}">
      <dsp:nvSpPr>
        <dsp:cNvPr id="0" name=""/>
        <dsp:cNvSpPr/>
      </dsp:nvSpPr>
      <dsp:spPr>
        <a:xfrm>
          <a:off x="5176087" y="2580941"/>
          <a:ext cx="3607995" cy="1997638"/>
        </a:xfrm>
        <a:custGeom>
          <a:avLst/>
          <a:gdLst/>
          <a:ahLst/>
          <a:cxnLst/>
          <a:rect l="0" t="0" r="0" b="0"/>
          <a:pathLst>
            <a:path>
              <a:moveTo>
                <a:pt x="0" y="1997638"/>
              </a:moveTo>
              <a:lnTo>
                <a:pt x="3524870" y="1997638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7AC510-0C94-4094-AC26-A1831956CD8A}">
      <dsp:nvSpPr>
        <dsp:cNvPr id="0" name=""/>
        <dsp:cNvSpPr/>
      </dsp:nvSpPr>
      <dsp:spPr>
        <a:xfrm>
          <a:off x="5176087" y="2223504"/>
          <a:ext cx="3607995" cy="2355074"/>
        </a:xfrm>
        <a:custGeom>
          <a:avLst/>
          <a:gdLst/>
          <a:ahLst/>
          <a:cxnLst/>
          <a:rect l="0" t="0" r="0" b="0"/>
          <a:pathLst>
            <a:path>
              <a:moveTo>
                <a:pt x="0" y="2355074"/>
              </a:moveTo>
              <a:lnTo>
                <a:pt x="3524870" y="2355074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DB7A7-BECC-458B-AAB1-42E191B12328}">
      <dsp:nvSpPr>
        <dsp:cNvPr id="0" name=""/>
        <dsp:cNvSpPr/>
      </dsp:nvSpPr>
      <dsp:spPr>
        <a:xfrm>
          <a:off x="5176087" y="1866068"/>
          <a:ext cx="3607995" cy="2712510"/>
        </a:xfrm>
        <a:custGeom>
          <a:avLst/>
          <a:gdLst/>
          <a:ahLst/>
          <a:cxnLst/>
          <a:rect l="0" t="0" r="0" b="0"/>
          <a:pathLst>
            <a:path>
              <a:moveTo>
                <a:pt x="0" y="2712510"/>
              </a:moveTo>
              <a:lnTo>
                <a:pt x="3524870" y="2712510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FA4735-3C27-4C01-94C7-FEE9355D805E}">
      <dsp:nvSpPr>
        <dsp:cNvPr id="0" name=""/>
        <dsp:cNvSpPr/>
      </dsp:nvSpPr>
      <dsp:spPr>
        <a:xfrm>
          <a:off x="10018119" y="1508632"/>
          <a:ext cx="786609" cy="354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3484" y="0"/>
              </a:lnTo>
              <a:lnTo>
                <a:pt x="703484" y="354236"/>
              </a:lnTo>
              <a:lnTo>
                <a:pt x="786609" y="354236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E55C49-CCBF-4734-B397-A967C8357619}">
      <dsp:nvSpPr>
        <dsp:cNvPr id="0" name=""/>
        <dsp:cNvSpPr/>
      </dsp:nvSpPr>
      <dsp:spPr>
        <a:xfrm>
          <a:off x="10018119" y="1459712"/>
          <a:ext cx="7866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8919"/>
              </a:moveTo>
              <a:lnTo>
                <a:pt x="703484" y="48919"/>
              </a:lnTo>
              <a:lnTo>
                <a:pt x="703484" y="45720"/>
              </a:lnTo>
              <a:lnTo>
                <a:pt x="786609" y="4572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6DB620-846A-43D1-B485-0BEC7DD025F2}">
      <dsp:nvSpPr>
        <dsp:cNvPr id="0" name=""/>
        <dsp:cNvSpPr/>
      </dsp:nvSpPr>
      <dsp:spPr>
        <a:xfrm>
          <a:off x="10018119" y="1147996"/>
          <a:ext cx="786609" cy="360635"/>
        </a:xfrm>
        <a:custGeom>
          <a:avLst/>
          <a:gdLst/>
          <a:ahLst/>
          <a:cxnLst/>
          <a:rect l="0" t="0" r="0" b="0"/>
          <a:pathLst>
            <a:path>
              <a:moveTo>
                <a:pt x="0" y="360635"/>
              </a:moveTo>
              <a:lnTo>
                <a:pt x="703484" y="360635"/>
              </a:lnTo>
              <a:lnTo>
                <a:pt x="703484" y="0"/>
              </a:lnTo>
              <a:lnTo>
                <a:pt x="786609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77DFBA-2FEC-4883-BE3A-F5D602CDA6CE}">
      <dsp:nvSpPr>
        <dsp:cNvPr id="0" name=""/>
        <dsp:cNvSpPr/>
      </dsp:nvSpPr>
      <dsp:spPr>
        <a:xfrm>
          <a:off x="5176087" y="1508632"/>
          <a:ext cx="3607995" cy="3069947"/>
        </a:xfrm>
        <a:custGeom>
          <a:avLst/>
          <a:gdLst/>
          <a:ahLst/>
          <a:cxnLst/>
          <a:rect l="0" t="0" r="0" b="0"/>
          <a:pathLst>
            <a:path>
              <a:moveTo>
                <a:pt x="0" y="3069947"/>
              </a:moveTo>
              <a:lnTo>
                <a:pt x="3524870" y="3069947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AF57D7-CB73-4638-8247-254004965C15}">
      <dsp:nvSpPr>
        <dsp:cNvPr id="0" name=""/>
        <dsp:cNvSpPr/>
      </dsp:nvSpPr>
      <dsp:spPr>
        <a:xfrm>
          <a:off x="5176087" y="1151196"/>
          <a:ext cx="3607995" cy="3427383"/>
        </a:xfrm>
        <a:custGeom>
          <a:avLst/>
          <a:gdLst/>
          <a:ahLst/>
          <a:cxnLst/>
          <a:rect l="0" t="0" r="0" b="0"/>
          <a:pathLst>
            <a:path>
              <a:moveTo>
                <a:pt x="0" y="3427383"/>
              </a:moveTo>
              <a:lnTo>
                <a:pt x="3524870" y="3427383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7831A9-0E96-4623-BF16-E65A738491B0}">
      <dsp:nvSpPr>
        <dsp:cNvPr id="0" name=""/>
        <dsp:cNvSpPr/>
      </dsp:nvSpPr>
      <dsp:spPr>
        <a:xfrm>
          <a:off x="2807715" y="4048966"/>
          <a:ext cx="702603" cy="5296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9478" y="0"/>
              </a:lnTo>
              <a:lnTo>
                <a:pt x="619478" y="529612"/>
              </a:lnTo>
              <a:lnTo>
                <a:pt x="702603" y="529612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321AF9-2482-47BB-83FD-FAC46939A4CB}">
      <dsp:nvSpPr>
        <dsp:cNvPr id="0" name=""/>
        <dsp:cNvSpPr/>
      </dsp:nvSpPr>
      <dsp:spPr>
        <a:xfrm>
          <a:off x="5176087" y="2997834"/>
          <a:ext cx="1133272" cy="348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0147" y="0"/>
              </a:lnTo>
              <a:lnTo>
                <a:pt x="1050147" y="348935"/>
              </a:lnTo>
              <a:lnTo>
                <a:pt x="1133272" y="348935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67AB8-F8C3-4925-A5A8-CCD2CE3C742B}">
      <dsp:nvSpPr>
        <dsp:cNvPr id="0" name=""/>
        <dsp:cNvSpPr/>
      </dsp:nvSpPr>
      <dsp:spPr>
        <a:xfrm>
          <a:off x="5176087" y="2943613"/>
          <a:ext cx="11332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4220"/>
              </a:moveTo>
              <a:lnTo>
                <a:pt x="1050147" y="54220"/>
              </a:lnTo>
              <a:lnTo>
                <a:pt x="1050147" y="45720"/>
              </a:lnTo>
              <a:lnTo>
                <a:pt x="1133272" y="45720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6C404E-DDAE-42AA-A389-922D4853432D}">
      <dsp:nvSpPr>
        <dsp:cNvPr id="0" name=""/>
        <dsp:cNvSpPr/>
      </dsp:nvSpPr>
      <dsp:spPr>
        <a:xfrm>
          <a:off x="5176087" y="2631897"/>
          <a:ext cx="1133272" cy="365937"/>
        </a:xfrm>
        <a:custGeom>
          <a:avLst/>
          <a:gdLst/>
          <a:ahLst/>
          <a:cxnLst/>
          <a:rect l="0" t="0" r="0" b="0"/>
          <a:pathLst>
            <a:path>
              <a:moveTo>
                <a:pt x="0" y="365937"/>
              </a:moveTo>
              <a:lnTo>
                <a:pt x="1050147" y="365937"/>
              </a:lnTo>
              <a:lnTo>
                <a:pt x="1050147" y="0"/>
              </a:lnTo>
              <a:lnTo>
                <a:pt x="1133272" y="0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B7BC23-6173-4835-989C-2AB8710A4C33}">
      <dsp:nvSpPr>
        <dsp:cNvPr id="0" name=""/>
        <dsp:cNvSpPr/>
      </dsp:nvSpPr>
      <dsp:spPr>
        <a:xfrm>
          <a:off x="2807715" y="2997834"/>
          <a:ext cx="702603" cy="1051132"/>
        </a:xfrm>
        <a:custGeom>
          <a:avLst/>
          <a:gdLst/>
          <a:ahLst/>
          <a:cxnLst/>
          <a:rect l="0" t="0" r="0" b="0"/>
          <a:pathLst>
            <a:path>
              <a:moveTo>
                <a:pt x="0" y="1051132"/>
              </a:moveTo>
              <a:lnTo>
                <a:pt x="619478" y="1051132"/>
              </a:lnTo>
              <a:lnTo>
                <a:pt x="619478" y="0"/>
              </a:lnTo>
              <a:lnTo>
                <a:pt x="702603" y="0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A9BD27-1B2B-4C26-80CF-4E324BB252A0}">
      <dsp:nvSpPr>
        <dsp:cNvPr id="0" name=""/>
        <dsp:cNvSpPr/>
      </dsp:nvSpPr>
      <dsp:spPr>
        <a:xfrm>
          <a:off x="823229" y="3591766"/>
          <a:ext cx="1984486" cy="914400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Education</a:t>
          </a:r>
        </a:p>
      </dsp:txBody>
      <dsp:txXfrm>
        <a:off x="823229" y="3591766"/>
        <a:ext cx="1984486" cy="914400"/>
      </dsp:txXfrm>
    </dsp:sp>
    <dsp:sp modelId="{CEA88EC7-AD0A-4914-925C-C11BFB0B3EFB}">
      <dsp:nvSpPr>
        <dsp:cNvPr id="0" name=""/>
        <dsp:cNvSpPr/>
      </dsp:nvSpPr>
      <dsp:spPr>
        <a:xfrm>
          <a:off x="3510318" y="2581392"/>
          <a:ext cx="1665769" cy="832885"/>
        </a:xfrm>
        <a:prstGeom prst="rect">
          <a:avLst/>
        </a:prstGeom>
        <a:solidFill>
          <a:srgbClr val="C0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Academic Education</a:t>
          </a:r>
        </a:p>
      </dsp:txBody>
      <dsp:txXfrm>
        <a:off x="3510318" y="2581392"/>
        <a:ext cx="1665769" cy="832885"/>
      </dsp:txXfrm>
    </dsp:sp>
    <dsp:sp modelId="{D27CDB03-C3CE-441B-B422-D24AEAE91FB0}">
      <dsp:nvSpPr>
        <dsp:cNvPr id="0" name=""/>
        <dsp:cNvSpPr/>
      </dsp:nvSpPr>
      <dsp:spPr>
        <a:xfrm>
          <a:off x="6309360" y="2505132"/>
          <a:ext cx="1586618" cy="253530"/>
        </a:xfrm>
        <a:prstGeom prst="rect">
          <a:avLst/>
        </a:prstGeom>
        <a:solidFill>
          <a:srgbClr val="C0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Math &amp; Science</a:t>
          </a:r>
        </a:p>
      </dsp:txBody>
      <dsp:txXfrm>
        <a:off x="6309360" y="2505132"/>
        <a:ext cx="1586618" cy="253530"/>
      </dsp:txXfrm>
    </dsp:sp>
    <dsp:sp modelId="{6B1D2440-1367-4FCE-8B89-46D40A02DF26}">
      <dsp:nvSpPr>
        <dsp:cNvPr id="0" name=""/>
        <dsp:cNvSpPr/>
      </dsp:nvSpPr>
      <dsp:spPr>
        <a:xfrm>
          <a:off x="6309360" y="2862568"/>
          <a:ext cx="1586618" cy="253530"/>
        </a:xfrm>
        <a:prstGeom prst="rect">
          <a:avLst/>
        </a:prstGeom>
        <a:solidFill>
          <a:srgbClr val="C0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Reading &amp; Writing</a:t>
          </a:r>
        </a:p>
      </dsp:txBody>
      <dsp:txXfrm>
        <a:off x="6309360" y="2862568"/>
        <a:ext cx="1586618" cy="253530"/>
      </dsp:txXfrm>
    </dsp:sp>
    <dsp:sp modelId="{717980D4-E8D4-4EBE-A4FF-277637AF995F}">
      <dsp:nvSpPr>
        <dsp:cNvPr id="0" name=""/>
        <dsp:cNvSpPr/>
      </dsp:nvSpPr>
      <dsp:spPr>
        <a:xfrm>
          <a:off x="6309360" y="3220005"/>
          <a:ext cx="1586618" cy="253530"/>
        </a:xfrm>
        <a:prstGeom prst="rect">
          <a:avLst/>
        </a:prstGeom>
        <a:solidFill>
          <a:srgbClr val="C0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Humanities</a:t>
          </a:r>
        </a:p>
      </dsp:txBody>
      <dsp:txXfrm>
        <a:off x="6309360" y="3220005"/>
        <a:ext cx="1586618" cy="253530"/>
      </dsp:txXfrm>
    </dsp:sp>
    <dsp:sp modelId="{77DB11B3-6302-432A-AEFA-6060451B816D}">
      <dsp:nvSpPr>
        <dsp:cNvPr id="0" name=""/>
        <dsp:cNvSpPr/>
      </dsp:nvSpPr>
      <dsp:spPr>
        <a:xfrm>
          <a:off x="3510318" y="4162136"/>
          <a:ext cx="1665769" cy="832885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Career &amp; Technical Education</a:t>
          </a:r>
        </a:p>
      </dsp:txBody>
      <dsp:txXfrm>
        <a:off x="3510318" y="4162136"/>
        <a:ext cx="1665769" cy="832885"/>
      </dsp:txXfrm>
    </dsp:sp>
    <dsp:sp modelId="{66D8B889-D507-405F-B56C-B2801CCA509A}">
      <dsp:nvSpPr>
        <dsp:cNvPr id="0" name=""/>
        <dsp:cNvSpPr/>
      </dsp:nvSpPr>
      <dsp:spPr>
        <a:xfrm>
          <a:off x="8784083" y="1024430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Architecture and Construction</a:t>
          </a:r>
        </a:p>
      </dsp:txBody>
      <dsp:txXfrm>
        <a:off x="8784083" y="1024430"/>
        <a:ext cx="1234036" cy="253530"/>
      </dsp:txXfrm>
    </dsp:sp>
    <dsp:sp modelId="{ED795A06-83C9-4900-8B2A-8FF34D80C777}">
      <dsp:nvSpPr>
        <dsp:cNvPr id="0" name=""/>
        <dsp:cNvSpPr/>
      </dsp:nvSpPr>
      <dsp:spPr>
        <a:xfrm>
          <a:off x="8784083" y="1381867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Science, Technology, Engineering, Mathematics</a:t>
          </a:r>
        </a:p>
      </dsp:txBody>
      <dsp:txXfrm>
        <a:off x="8784083" y="1381867"/>
        <a:ext cx="1234036" cy="253530"/>
      </dsp:txXfrm>
    </dsp:sp>
    <dsp:sp modelId="{AA7ACD4A-B851-460A-BC27-680FB7445BC2}">
      <dsp:nvSpPr>
        <dsp:cNvPr id="0" name=""/>
        <dsp:cNvSpPr/>
      </dsp:nvSpPr>
      <dsp:spPr>
        <a:xfrm>
          <a:off x="10804728" y="1021231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Engineering &amp; Technology</a:t>
          </a:r>
        </a:p>
      </dsp:txBody>
      <dsp:txXfrm>
        <a:off x="10804728" y="1021231"/>
        <a:ext cx="1234036" cy="253530"/>
      </dsp:txXfrm>
    </dsp:sp>
    <dsp:sp modelId="{CFBB7E77-EC38-4B87-BDF9-EB7695551720}">
      <dsp:nvSpPr>
        <dsp:cNvPr id="0" name=""/>
        <dsp:cNvSpPr/>
      </dsp:nvSpPr>
      <dsp:spPr>
        <a:xfrm>
          <a:off x="10804728" y="1378667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bg1"/>
              </a:solidFill>
            </a:rPr>
            <a:t>Engineering Design</a:t>
          </a:r>
        </a:p>
      </dsp:txBody>
      <dsp:txXfrm>
        <a:off x="10804728" y="1378667"/>
        <a:ext cx="1234036" cy="253530"/>
      </dsp:txXfrm>
    </dsp:sp>
    <dsp:sp modelId="{3055EBDB-5534-4DBD-A79D-AD2DAFC5453D}">
      <dsp:nvSpPr>
        <dsp:cNvPr id="0" name=""/>
        <dsp:cNvSpPr/>
      </dsp:nvSpPr>
      <dsp:spPr>
        <a:xfrm>
          <a:off x="10804728" y="1736103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Electronics</a:t>
          </a:r>
        </a:p>
      </dsp:txBody>
      <dsp:txXfrm>
        <a:off x="10804728" y="1736103"/>
        <a:ext cx="1234036" cy="253530"/>
      </dsp:txXfrm>
    </dsp:sp>
    <dsp:sp modelId="{EDA44014-F5DE-4CCB-98BC-39AA9C9C8B59}">
      <dsp:nvSpPr>
        <dsp:cNvPr id="0" name=""/>
        <dsp:cNvSpPr/>
      </dsp:nvSpPr>
      <dsp:spPr>
        <a:xfrm>
          <a:off x="8784083" y="1739303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tx1"/>
              </a:solidFill>
            </a:rPr>
            <a:t>Arts, AV/Technology, and Communications</a:t>
          </a:r>
        </a:p>
      </dsp:txBody>
      <dsp:txXfrm>
        <a:off x="8784083" y="1739303"/>
        <a:ext cx="1234036" cy="253530"/>
      </dsp:txXfrm>
    </dsp:sp>
    <dsp:sp modelId="{EE5B9C8B-73AF-46AC-8A2A-69CEC4CC327C}">
      <dsp:nvSpPr>
        <dsp:cNvPr id="0" name=""/>
        <dsp:cNvSpPr/>
      </dsp:nvSpPr>
      <dsp:spPr>
        <a:xfrm>
          <a:off x="8784083" y="2096739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Business, Management, and Administration</a:t>
          </a:r>
        </a:p>
      </dsp:txBody>
      <dsp:txXfrm>
        <a:off x="8784083" y="2096739"/>
        <a:ext cx="1234036" cy="253530"/>
      </dsp:txXfrm>
    </dsp:sp>
    <dsp:sp modelId="{A56605DD-E46B-4EFE-A57A-0E1957B5C6E7}">
      <dsp:nvSpPr>
        <dsp:cNvPr id="0" name=""/>
        <dsp:cNvSpPr/>
      </dsp:nvSpPr>
      <dsp:spPr>
        <a:xfrm>
          <a:off x="8784083" y="2454176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Finance</a:t>
          </a:r>
        </a:p>
      </dsp:txBody>
      <dsp:txXfrm>
        <a:off x="8784083" y="2454176"/>
        <a:ext cx="1234036" cy="253530"/>
      </dsp:txXfrm>
    </dsp:sp>
    <dsp:sp modelId="{FAB4A5B3-6627-4E20-A6E8-07675FAAC475}">
      <dsp:nvSpPr>
        <dsp:cNvPr id="0" name=""/>
        <dsp:cNvSpPr/>
      </dsp:nvSpPr>
      <dsp:spPr>
        <a:xfrm>
          <a:off x="8784083" y="2811612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tx1"/>
              </a:solidFill>
            </a:rPr>
            <a:t>Government and Public Administration</a:t>
          </a:r>
        </a:p>
      </dsp:txBody>
      <dsp:txXfrm>
        <a:off x="8784083" y="2811612"/>
        <a:ext cx="1234036" cy="253530"/>
      </dsp:txXfrm>
    </dsp:sp>
    <dsp:sp modelId="{E1D9EBD3-CDDE-4DDB-AD6B-31ADCDEEAC60}">
      <dsp:nvSpPr>
        <dsp:cNvPr id="0" name=""/>
        <dsp:cNvSpPr/>
      </dsp:nvSpPr>
      <dsp:spPr>
        <a:xfrm>
          <a:off x="8784083" y="3169048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Health Science</a:t>
          </a:r>
        </a:p>
      </dsp:txBody>
      <dsp:txXfrm>
        <a:off x="8784083" y="3169048"/>
        <a:ext cx="1234036" cy="253530"/>
      </dsp:txXfrm>
    </dsp:sp>
    <dsp:sp modelId="{0745F667-4836-428C-BCFF-75087B5FD584}">
      <dsp:nvSpPr>
        <dsp:cNvPr id="0" name=""/>
        <dsp:cNvSpPr/>
      </dsp:nvSpPr>
      <dsp:spPr>
        <a:xfrm>
          <a:off x="8784083" y="3526484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tx1"/>
              </a:solidFill>
            </a:rPr>
            <a:t>Information Technology</a:t>
          </a:r>
        </a:p>
      </dsp:txBody>
      <dsp:txXfrm>
        <a:off x="8784083" y="3526484"/>
        <a:ext cx="1234036" cy="253530"/>
      </dsp:txXfrm>
    </dsp:sp>
    <dsp:sp modelId="{6D17084E-9AA1-40FD-A65A-2C86B02FDE01}">
      <dsp:nvSpPr>
        <dsp:cNvPr id="0" name=""/>
        <dsp:cNvSpPr/>
      </dsp:nvSpPr>
      <dsp:spPr>
        <a:xfrm>
          <a:off x="10804728" y="2093540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Cybersecurity</a:t>
          </a:r>
        </a:p>
      </dsp:txBody>
      <dsp:txXfrm>
        <a:off x="10804728" y="2093540"/>
        <a:ext cx="1234036" cy="253530"/>
      </dsp:txXfrm>
    </dsp:sp>
    <dsp:sp modelId="{D553613B-CEF7-4B46-ADD8-C066DDA31C72}">
      <dsp:nvSpPr>
        <dsp:cNvPr id="0" name=""/>
        <dsp:cNvSpPr/>
      </dsp:nvSpPr>
      <dsp:spPr>
        <a:xfrm>
          <a:off x="10804728" y="2450976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bg1"/>
              </a:solidFill>
            </a:rPr>
            <a:t>Game Design</a:t>
          </a:r>
        </a:p>
      </dsp:txBody>
      <dsp:txXfrm>
        <a:off x="10804728" y="2450976"/>
        <a:ext cx="1234036" cy="253530"/>
      </dsp:txXfrm>
    </dsp:sp>
    <dsp:sp modelId="{4BBE8BC7-AEC8-4225-BEBA-6F9EAF322A29}">
      <dsp:nvSpPr>
        <dsp:cNvPr id="0" name=""/>
        <dsp:cNvSpPr/>
      </dsp:nvSpPr>
      <dsp:spPr>
        <a:xfrm>
          <a:off x="10804728" y="2808412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Internet of Things</a:t>
          </a:r>
        </a:p>
      </dsp:txBody>
      <dsp:txXfrm>
        <a:off x="10804728" y="2808412"/>
        <a:ext cx="1234036" cy="253530"/>
      </dsp:txXfrm>
    </dsp:sp>
    <dsp:sp modelId="{D8D91C56-5B2A-4E9A-AC64-3BD937E27251}">
      <dsp:nvSpPr>
        <dsp:cNvPr id="0" name=""/>
        <dsp:cNvSpPr/>
      </dsp:nvSpPr>
      <dsp:spPr>
        <a:xfrm>
          <a:off x="10804728" y="3165849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bg1"/>
              </a:solidFill>
            </a:rPr>
            <a:t>Programming</a:t>
          </a:r>
        </a:p>
      </dsp:txBody>
      <dsp:txXfrm>
        <a:off x="10804728" y="3165849"/>
        <a:ext cx="1234036" cy="253530"/>
      </dsp:txXfrm>
    </dsp:sp>
    <dsp:sp modelId="{BADB564D-1C43-4292-A085-02E90A53EA44}">
      <dsp:nvSpPr>
        <dsp:cNvPr id="0" name=""/>
        <dsp:cNvSpPr/>
      </dsp:nvSpPr>
      <dsp:spPr>
        <a:xfrm>
          <a:off x="10804728" y="3523285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Web Development</a:t>
          </a:r>
        </a:p>
      </dsp:txBody>
      <dsp:txXfrm>
        <a:off x="10804728" y="3523285"/>
        <a:ext cx="1234036" cy="253530"/>
      </dsp:txXfrm>
    </dsp:sp>
    <dsp:sp modelId="{6CFD077E-3EEF-4489-919A-70B1706FFDAC}">
      <dsp:nvSpPr>
        <dsp:cNvPr id="0" name=""/>
        <dsp:cNvSpPr/>
      </dsp:nvSpPr>
      <dsp:spPr>
        <a:xfrm>
          <a:off x="10818942" y="3880721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Computer Science</a:t>
          </a:r>
        </a:p>
      </dsp:txBody>
      <dsp:txXfrm>
        <a:off x="10818942" y="3880721"/>
        <a:ext cx="1234036" cy="253530"/>
      </dsp:txXfrm>
    </dsp:sp>
    <dsp:sp modelId="{1AB9648D-2BD4-43CC-9BA2-C54EDFB727A9}">
      <dsp:nvSpPr>
        <dsp:cNvPr id="0" name=""/>
        <dsp:cNvSpPr/>
      </dsp:nvSpPr>
      <dsp:spPr>
        <a:xfrm>
          <a:off x="10818942" y="4238157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IT Support &amp; Services</a:t>
          </a:r>
        </a:p>
      </dsp:txBody>
      <dsp:txXfrm>
        <a:off x="10818942" y="4238157"/>
        <a:ext cx="1234036" cy="253530"/>
      </dsp:txXfrm>
    </dsp:sp>
    <dsp:sp modelId="{737635E7-496F-45DA-AE12-D82589EBC9AB}">
      <dsp:nvSpPr>
        <dsp:cNvPr id="0" name=""/>
        <dsp:cNvSpPr/>
      </dsp:nvSpPr>
      <dsp:spPr>
        <a:xfrm>
          <a:off x="10818942" y="4595594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bg1"/>
              </a:solidFill>
            </a:rPr>
            <a:t>Networking</a:t>
          </a:r>
        </a:p>
      </dsp:txBody>
      <dsp:txXfrm>
        <a:off x="10818942" y="4595594"/>
        <a:ext cx="1234036" cy="253530"/>
      </dsp:txXfrm>
    </dsp:sp>
    <dsp:sp modelId="{BA7B2BBF-2524-4F40-909B-69FE87ECF3C9}">
      <dsp:nvSpPr>
        <dsp:cNvPr id="0" name=""/>
        <dsp:cNvSpPr/>
      </dsp:nvSpPr>
      <dsp:spPr>
        <a:xfrm>
          <a:off x="10818942" y="4953030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Web &amp; Digital Design</a:t>
          </a:r>
        </a:p>
      </dsp:txBody>
      <dsp:txXfrm>
        <a:off x="10818942" y="4953030"/>
        <a:ext cx="1234036" cy="253530"/>
      </dsp:txXfrm>
    </dsp:sp>
    <dsp:sp modelId="{AE02685C-838B-4B00-83EB-32BB97CEB824}">
      <dsp:nvSpPr>
        <dsp:cNvPr id="0" name=""/>
        <dsp:cNvSpPr/>
      </dsp:nvSpPr>
      <dsp:spPr>
        <a:xfrm>
          <a:off x="8784083" y="3883921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​Agriculture, Food, and Natural Resources</a:t>
          </a:r>
        </a:p>
      </dsp:txBody>
      <dsp:txXfrm>
        <a:off x="8784083" y="3883921"/>
        <a:ext cx="1234036" cy="253530"/>
      </dsp:txXfrm>
    </dsp:sp>
    <dsp:sp modelId="{6C7CE5DC-DB09-42C5-8E2F-38682E64E1BF}">
      <dsp:nvSpPr>
        <dsp:cNvPr id="0" name=""/>
        <dsp:cNvSpPr/>
      </dsp:nvSpPr>
      <dsp:spPr>
        <a:xfrm>
          <a:off x="8784083" y="4241357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tx1"/>
              </a:solidFill>
            </a:rPr>
            <a:t>Law, Public Safety, Corrections, and Security</a:t>
          </a:r>
        </a:p>
      </dsp:txBody>
      <dsp:txXfrm>
        <a:off x="8784083" y="4241357"/>
        <a:ext cx="1234036" cy="253530"/>
      </dsp:txXfrm>
    </dsp:sp>
    <dsp:sp modelId="{F7137988-0730-45F2-8A25-6B1F3C4697F0}">
      <dsp:nvSpPr>
        <dsp:cNvPr id="0" name=""/>
        <dsp:cNvSpPr/>
      </dsp:nvSpPr>
      <dsp:spPr>
        <a:xfrm>
          <a:off x="8784083" y="4598793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Marketing</a:t>
          </a:r>
        </a:p>
      </dsp:txBody>
      <dsp:txXfrm>
        <a:off x="8784083" y="4598793"/>
        <a:ext cx="1234036" cy="253530"/>
      </dsp:txXfrm>
    </dsp:sp>
    <dsp:sp modelId="{DD02B18C-FB42-4F54-AB9F-05CCFBE2449A}">
      <dsp:nvSpPr>
        <dsp:cNvPr id="0" name=""/>
        <dsp:cNvSpPr/>
      </dsp:nvSpPr>
      <dsp:spPr>
        <a:xfrm>
          <a:off x="8784083" y="4956230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Transportation, Distribution, and Logistics</a:t>
          </a:r>
        </a:p>
      </dsp:txBody>
      <dsp:txXfrm>
        <a:off x="8784083" y="4956230"/>
        <a:ext cx="1234036" cy="253530"/>
      </dsp:txXfrm>
    </dsp:sp>
    <dsp:sp modelId="{7E97F8D8-C2E5-421C-9A2E-5AF1FE26B258}">
      <dsp:nvSpPr>
        <dsp:cNvPr id="0" name=""/>
        <dsp:cNvSpPr/>
      </dsp:nvSpPr>
      <dsp:spPr>
        <a:xfrm>
          <a:off x="8784083" y="5313666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Education and Training</a:t>
          </a:r>
        </a:p>
      </dsp:txBody>
      <dsp:txXfrm>
        <a:off x="8784083" y="5313666"/>
        <a:ext cx="1234036" cy="253530"/>
      </dsp:txXfrm>
    </dsp:sp>
    <dsp:sp modelId="{A9BE6D22-A04F-403D-BF7A-099EF926F6AA}">
      <dsp:nvSpPr>
        <dsp:cNvPr id="0" name=""/>
        <dsp:cNvSpPr/>
      </dsp:nvSpPr>
      <dsp:spPr>
        <a:xfrm>
          <a:off x="8784083" y="5671102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Advanced Manufacturing</a:t>
          </a:r>
        </a:p>
      </dsp:txBody>
      <dsp:txXfrm>
        <a:off x="8784083" y="5671102"/>
        <a:ext cx="1234036" cy="253530"/>
      </dsp:txXfrm>
    </dsp:sp>
    <dsp:sp modelId="{8B874FAE-E02F-421E-BEC2-71956ECC97F7}">
      <dsp:nvSpPr>
        <dsp:cNvPr id="0" name=""/>
        <dsp:cNvSpPr/>
      </dsp:nvSpPr>
      <dsp:spPr>
        <a:xfrm>
          <a:off x="10818942" y="5310466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Manufacturing</a:t>
          </a:r>
        </a:p>
      </dsp:txBody>
      <dsp:txXfrm>
        <a:off x="10818942" y="5310466"/>
        <a:ext cx="1234036" cy="253530"/>
      </dsp:txXfrm>
    </dsp:sp>
    <dsp:sp modelId="{55DB3BE5-0520-4E59-82F3-CCDBE2028819}">
      <dsp:nvSpPr>
        <dsp:cNvPr id="0" name=""/>
        <dsp:cNvSpPr/>
      </dsp:nvSpPr>
      <dsp:spPr>
        <a:xfrm>
          <a:off x="10818942" y="5671102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bg1"/>
              </a:solidFill>
            </a:rPr>
            <a:t>Mechatronics</a:t>
          </a:r>
        </a:p>
      </dsp:txBody>
      <dsp:txXfrm>
        <a:off x="10818942" y="5671102"/>
        <a:ext cx="1234036" cy="253530"/>
      </dsp:txXfrm>
    </dsp:sp>
    <dsp:sp modelId="{3A121898-3442-49C9-9E66-F54AC4597F4F}">
      <dsp:nvSpPr>
        <dsp:cNvPr id="0" name=""/>
        <dsp:cNvSpPr/>
      </dsp:nvSpPr>
      <dsp:spPr>
        <a:xfrm>
          <a:off x="10818942" y="6028538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bg1"/>
              </a:solidFill>
            </a:rPr>
            <a:t>​Industrial Maintenance</a:t>
          </a:r>
        </a:p>
      </dsp:txBody>
      <dsp:txXfrm>
        <a:off x="10818942" y="6028538"/>
        <a:ext cx="1234036" cy="253530"/>
      </dsp:txXfrm>
    </dsp:sp>
    <dsp:sp modelId="{A44978E6-A682-41D0-B568-7E47FB1F22B3}">
      <dsp:nvSpPr>
        <dsp:cNvPr id="0" name=""/>
        <dsp:cNvSpPr/>
      </dsp:nvSpPr>
      <dsp:spPr>
        <a:xfrm>
          <a:off x="8784083" y="6028538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Hospitality and Tourism</a:t>
          </a:r>
        </a:p>
      </dsp:txBody>
      <dsp:txXfrm>
        <a:off x="8784083" y="6028538"/>
        <a:ext cx="1234036" cy="253530"/>
      </dsp:txXfrm>
    </dsp:sp>
    <dsp:sp modelId="{A0919143-5FAA-4E10-8518-25B08F0F5A1C}">
      <dsp:nvSpPr>
        <dsp:cNvPr id="0" name=""/>
        <dsp:cNvSpPr/>
      </dsp:nvSpPr>
      <dsp:spPr>
        <a:xfrm>
          <a:off x="8784083" y="6400801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tx1"/>
              </a:solidFill>
            </a:rPr>
            <a:t>Energy</a:t>
          </a:r>
        </a:p>
      </dsp:txBody>
      <dsp:txXfrm>
        <a:off x="8784083" y="6400801"/>
        <a:ext cx="1234036" cy="253530"/>
      </dsp:txXfrm>
    </dsp:sp>
    <dsp:sp modelId="{4B8F65F8-ACBA-4BED-9C71-7F99186B5F83}">
      <dsp:nvSpPr>
        <dsp:cNvPr id="0" name=""/>
        <dsp:cNvSpPr/>
      </dsp:nvSpPr>
      <dsp:spPr>
        <a:xfrm>
          <a:off x="10818942" y="6385975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bg1"/>
              </a:solidFill>
            </a:rPr>
            <a:t>Energy Systems </a:t>
          </a:r>
        </a:p>
      </dsp:txBody>
      <dsp:txXfrm>
        <a:off x="10818942" y="6385975"/>
        <a:ext cx="1234036" cy="253530"/>
      </dsp:txXfrm>
    </dsp:sp>
    <dsp:sp modelId="{82C46937-1945-4345-A8D3-6FEBA50056E2}">
      <dsp:nvSpPr>
        <dsp:cNvPr id="0" name=""/>
        <dsp:cNvSpPr/>
      </dsp:nvSpPr>
      <dsp:spPr>
        <a:xfrm>
          <a:off x="10818942" y="6743408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Energy &amp; Power</a:t>
          </a:r>
        </a:p>
      </dsp:txBody>
      <dsp:txXfrm>
        <a:off x="10818942" y="6743408"/>
        <a:ext cx="1234036" cy="253530"/>
      </dsp:txXfrm>
    </dsp:sp>
    <dsp:sp modelId="{96767888-5343-49E9-926F-7196375C6C52}">
      <dsp:nvSpPr>
        <dsp:cNvPr id="0" name=""/>
        <dsp:cNvSpPr/>
      </dsp:nvSpPr>
      <dsp:spPr>
        <a:xfrm>
          <a:off x="3510318" y="5850243"/>
          <a:ext cx="1665769" cy="832885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Informal Learning</a:t>
          </a:r>
        </a:p>
      </dsp:txBody>
      <dsp:txXfrm>
        <a:off x="3510318" y="5850243"/>
        <a:ext cx="1665769" cy="832885"/>
      </dsp:txXfrm>
    </dsp:sp>
    <dsp:sp modelId="{778534A1-46DB-48F7-9010-272CFB9998F5}">
      <dsp:nvSpPr>
        <dsp:cNvPr id="0" name=""/>
        <dsp:cNvSpPr/>
      </dsp:nvSpPr>
      <dsp:spPr>
        <a:xfrm>
          <a:off x="6309360" y="5760721"/>
          <a:ext cx="1586859" cy="253530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Robotics</a:t>
          </a:r>
        </a:p>
      </dsp:txBody>
      <dsp:txXfrm>
        <a:off x="6309360" y="5760721"/>
        <a:ext cx="1586859" cy="253530"/>
      </dsp:txXfrm>
    </dsp:sp>
    <dsp:sp modelId="{93FB9765-5291-496C-84E9-4B858E06B49E}">
      <dsp:nvSpPr>
        <dsp:cNvPr id="0" name=""/>
        <dsp:cNvSpPr/>
      </dsp:nvSpPr>
      <dsp:spPr>
        <a:xfrm>
          <a:off x="6309360" y="6126481"/>
          <a:ext cx="1586859" cy="253530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Museums</a:t>
          </a:r>
        </a:p>
      </dsp:txBody>
      <dsp:txXfrm>
        <a:off x="6309360" y="6126481"/>
        <a:ext cx="1586859" cy="253530"/>
      </dsp:txXfrm>
    </dsp:sp>
    <dsp:sp modelId="{04546700-49BD-40BC-8FC8-868CCD31D137}">
      <dsp:nvSpPr>
        <dsp:cNvPr id="0" name=""/>
        <dsp:cNvSpPr/>
      </dsp:nvSpPr>
      <dsp:spPr>
        <a:xfrm>
          <a:off x="6309360" y="6492240"/>
          <a:ext cx="1586859" cy="253530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Science Fairs</a:t>
          </a:r>
        </a:p>
      </dsp:txBody>
      <dsp:txXfrm>
        <a:off x="6309360" y="6492240"/>
        <a:ext cx="1586859" cy="2535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A6BCC-51BA-4044-89E0-01B5314394F5}">
      <dsp:nvSpPr>
        <dsp:cNvPr id="0" name=""/>
        <dsp:cNvSpPr/>
      </dsp:nvSpPr>
      <dsp:spPr>
        <a:xfrm>
          <a:off x="5176087" y="6266686"/>
          <a:ext cx="1133272" cy="352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0147" y="0"/>
              </a:lnTo>
              <a:lnTo>
                <a:pt x="1050147" y="352320"/>
              </a:lnTo>
              <a:lnTo>
                <a:pt x="1133272" y="352320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B29F43-B341-4863-8BE3-8C6B6980A2D4}">
      <dsp:nvSpPr>
        <dsp:cNvPr id="0" name=""/>
        <dsp:cNvSpPr/>
      </dsp:nvSpPr>
      <dsp:spPr>
        <a:xfrm>
          <a:off x="5176087" y="6207526"/>
          <a:ext cx="11332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9159"/>
              </a:moveTo>
              <a:lnTo>
                <a:pt x="1050147" y="59159"/>
              </a:lnTo>
              <a:lnTo>
                <a:pt x="1050147" y="45720"/>
              </a:lnTo>
              <a:lnTo>
                <a:pt x="1133272" y="45720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1494E1-01C2-47BD-ABAF-2A3668CA3530}">
      <dsp:nvSpPr>
        <dsp:cNvPr id="0" name=""/>
        <dsp:cNvSpPr/>
      </dsp:nvSpPr>
      <dsp:spPr>
        <a:xfrm>
          <a:off x="5176087" y="5887486"/>
          <a:ext cx="1133272" cy="379199"/>
        </a:xfrm>
        <a:custGeom>
          <a:avLst/>
          <a:gdLst/>
          <a:ahLst/>
          <a:cxnLst/>
          <a:rect l="0" t="0" r="0" b="0"/>
          <a:pathLst>
            <a:path>
              <a:moveTo>
                <a:pt x="0" y="379199"/>
              </a:moveTo>
              <a:lnTo>
                <a:pt x="1050147" y="379199"/>
              </a:lnTo>
              <a:lnTo>
                <a:pt x="1050147" y="0"/>
              </a:lnTo>
              <a:lnTo>
                <a:pt x="1133272" y="0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4281E3-9666-484C-906A-7F4FBB09FB24}">
      <dsp:nvSpPr>
        <dsp:cNvPr id="0" name=""/>
        <dsp:cNvSpPr/>
      </dsp:nvSpPr>
      <dsp:spPr>
        <a:xfrm>
          <a:off x="2807715" y="4048966"/>
          <a:ext cx="702603" cy="2217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9478" y="0"/>
              </a:lnTo>
              <a:lnTo>
                <a:pt x="619478" y="2217719"/>
              </a:lnTo>
              <a:lnTo>
                <a:pt x="702603" y="2217719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C52701-0BB3-458D-A3DF-E5117A63FB7F}">
      <dsp:nvSpPr>
        <dsp:cNvPr id="0" name=""/>
        <dsp:cNvSpPr/>
      </dsp:nvSpPr>
      <dsp:spPr>
        <a:xfrm>
          <a:off x="10018119" y="6527566"/>
          <a:ext cx="800823" cy="342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7698" y="0"/>
              </a:lnTo>
              <a:lnTo>
                <a:pt x="717698" y="342607"/>
              </a:lnTo>
              <a:lnTo>
                <a:pt x="800823" y="342607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6FEFCF-9178-4614-90F3-81A82F7C5B1F}">
      <dsp:nvSpPr>
        <dsp:cNvPr id="0" name=""/>
        <dsp:cNvSpPr/>
      </dsp:nvSpPr>
      <dsp:spPr>
        <a:xfrm>
          <a:off x="10018119" y="6467020"/>
          <a:ext cx="8008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0545"/>
              </a:moveTo>
              <a:lnTo>
                <a:pt x="717698" y="60545"/>
              </a:lnTo>
              <a:lnTo>
                <a:pt x="717698" y="45720"/>
              </a:lnTo>
              <a:lnTo>
                <a:pt x="800823" y="4572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25F8E6-4CAE-4DE0-9335-43B4E391B73B}">
      <dsp:nvSpPr>
        <dsp:cNvPr id="0" name=""/>
        <dsp:cNvSpPr/>
      </dsp:nvSpPr>
      <dsp:spPr>
        <a:xfrm>
          <a:off x="5176087" y="4578579"/>
          <a:ext cx="3607995" cy="1948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24870" y="0"/>
              </a:lnTo>
              <a:lnTo>
                <a:pt x="3524870" y="1948986"/>
              </a:lnTo>
              <a:lnTo>
                <a:pt x="3607995" y="1948986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6D47F-0FC0-4E1C-B832-BB85097A59A0}">
      <dsp:nvSpPr>
        <dsp:cNvPr id="0" name=""/>
        <dsp:cNvSpPr/>
      </dsp:nvSpPr>
      <dsp:spPr>
        <a:xfrm>
          <a:off x="5176087" y="4578579"/>
          <a:ext cx="3607995" cy="1576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24870" y="0"/>
              </a:lnTo>
              <a:lnTo>
                <a:pt x="3524870" y="1576724"/>
              </a:lnTo>
              <a:lnTo>
                <a:pt x="3607995" y="1576724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20FD84-C3CF-4C42-AB21-36EA35FF306B}">
      <dsp:nvSpPr>
        <dsp:cNvPr id="0" name=""/>
        <dsp:cNvSpPr/>
      </dsp:nvSpPr>
      <dsp:spPr>
        <a:xfrm>
          <a:off x="10018119" y="5797867"/>
          <a:ext cx="800823" cy="357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7698" y="0"/>
              </a:lnTo>
              <a:lnTo>
                <a:pt x="717698" y="357436"/>
              </a:lnTo>
              <a:lnTo>
                <a:pt x="800823" y="357436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3AEA56-1984-44FF-B2D4-189D0BA44CDC}">
      <dsp:nvSpPr>
        <dsp:cNvPr id="0" name=""/>
        <dsp:cNvSpPr/>
      </dsp:nvSpPr>
      <dsp:spPr>
        <a:xfrm>
          <a:off x="10018119" y="5752147"/>
          <a:ext cx="8008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00823" y="4572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07332D-307B-46E1-8C27-A6A841651455}">
      <dsp:nvSpPr>
        <dsp:cNvPr id="0" name=""/>
        <dsp:cNvSpPr/>
      </dsp:nvSpPr>
      <dsp:spPr>
        <a:xfrm>
          <a:off x="10018119" y="5437231"/>
          <a:ext cx="800823" cy="360635"/>
        </a:xfrm>
        <a:custGeom>
          <a:avLst/>
          <a:gdLst/>
          <a:ahLst/>
          <a:cxnLst/>
          <a:rect l="0" t="0" r="0" b="0"/>
          <a:pathLst>
            <a:path>
              <a:moveTo>
                <a:pt x="0" y="360635"/>
              </a:moveTo>
              <a:lnTo>
                <a:pt x="717698" y="360635"/>
              </a:lnTo>
              <a:lnTo>
                <a:pt x="717698" y="0"/>
              </a:lnTo>
              <a:lnTo>
                <a:pt x="800823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9ED230-B089-477A-9290-FBBB0DD3CAD6}">
      <dsp:nvSpPr>
        <dsp:cNvPr id="0" name=""/>
        <dsp:cNvSpPr/>
      </dsp:nvSpPr>
      <dsp:spPr>
        <a:xfrm>
          <a:off x="5176087" y="4578579"/>
          <a:ext cx="3607995" cy="1219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24870" y="0"/>
              </a:lnTo>
              <a:lnTo>
                <a:pt x="3524870" y="1219288"/>
              </a:lnTo>
              <a:lnTo>
                <a:pt x="3607995" y="1219288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896132-0FFD-4B45-BC55-CE83703BEA7F}">
      <dsp:nvSpPr>
        <dsp:cNvPr id="0" name=""/>
        <dsp:cNvSpPr/>
      </dsp:nvSpPr>
      <dsp:spPr>
        <a:xfrm>
          <a:off x="5176087" y="4578579"/>
          <a:ext cx="3607995" cy="861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24870" y="0"/>
              </a:lnTo>
              <a:lnTo>
                <a:pt x="3524870" y="861852"/>
              </a:lnTo>
              <a:lnTo>
                <a:pt x="3607995" y="861852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A54F5-321C-4122-8CB6-5DD8ADEC8626}">
      <dsp:nvSpPr>
        <dsp:cNvPr id="0" name=""/>
        <dsp:cNvSpPr/>
      </dsp:nvSpPr>
      <dsp:spPr>
        <a:xfrm>
          <a:off x="5176087" y="4578579"/>
          <a:ext cx="3607995" cy="504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24870" y="0"/>
              </a:lnTo>
              <a:lnTo>
                <a:pt x="3524870" y="504415"/>
              </a:lnTo>
              <a:lnTo>
                <a:pt x="3607995" y="504415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52FC13-EF19-4DBA-92E4-D57A6A8E6C38}">
      <dsp:nvSpPr>
        <dsp:cNvPr id="0" name=""/>
        <dsp:cNvSpPr/>
      </dsp:nvSpPr>
      <dsp:spPr>
        <a:xfrm>
          <a:off x="5176087" y="4578579"/>
          <a:ext cx="3607995" cy="146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24870" y="0"/>
              </a:lnTo>
              <a:lnTo>
                <a:pt x="3524870" y="146979"/>
              </a:lnTo>
              <a:lnTo>
                <a:pt x="3607995" y="146979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6E244-41B7-47A4-A840-24661E109E02}">
      <dsp:nvSpPr>
        <dsp:cNvPr id="0" name=""/>
        <dsp:cNvSpPr/>
      </dsp:nvSpPr>
      <dsp:spPr>
        <a:xfrm>
          <a:off x="5176087" y="4368122"/>
          <a:ext cx="3607995" cy="210456"/>
        </a:xfrm>
        <a:custGeom>
          <a:avLst/>
          <a:gdLst/>
          <a:ahLst/>
          <a:cxnLst/>
          <a:rect l="0" t="0" r="0" b="0"/>
          <a:pathLst>
            <a:path>
              <a:moveTo>
                <a:pt x="0" y="210456"/>
              </a:moveTo>
              <a:lnTo>
                <a:pt x="3524870" y="210456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3C5748-38FC-4EFB-BAE1-96A97C23F765}">
      <dsp:nvSpPr>
        <dsp:cNvPr id="0" name=""/>
        <dsp:cNvSpPr/>
      </dsp:nvSpPr>
      <dsp:spPr>
        <a:xfrm>
          <a:off x="5176087" y="4010686"/>
          <a:ext cx="3607995" cy="567893"/>
        </a:xfrm>
        <a:custGeom>
          <a:avLst/>
          <a:gdLst/>
          <a:ahLst/>
          <a:cxnLst/>
          <a:rect l="0" t="0" r="0" b="0"/>
          <a:pathLst>
            <a:path>
              <a:moveTo>
                <a:pt x="0" y="567893"/>
              </a:moveTo>
              <a:lnTo>
                <a:pt x="3524870" y="567893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ADB2C9-6211-4A1C-8E96-5037CDA3FF10}">
      <dsp:nvSpPr>
        <dsp:cNvPr id="0" name=""/>
        <dsp:cNvSpPr/>
      </dsp:nvSpPr>
      <dsp:spPr>
        <a:xfrm>
          <a:off x="10018119" y="3653250"/>
          <a:ext cx="800823" cy="1426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7698" y="0"/>
              </a:lnTo>
              <a:lnTo>
                <a:pt x="717698" y="1426545"/>
              </a:lnTo>
              <a:lnTo>
                <a:pt x="800823" y="1426545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C110B-EA85-4127-89FC-E1FCCB43F5A8}">
      <dsp:nvSpPr>
        <dsp:cNvPr id="0" name=""/>
        <dsp:cNvSpPr/>
      </dsp:nvSpPr>
      <dsp:spPr>
        <a:xfrm>
          <a:off x="10018119" y="3653250"/>
          <a:ext cx="800823" cy="1069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7698" y="0"/>
              </a:lnTo>
              <a:lnTo>
                <a:pt x="717698" y="1069109"/>
              </a:lnTo>
              <a:lnTo>
                <a:pt x="800823" y="1069109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3998B4-703C-4CBD-93DE-C32DF85E8AE8}">
      <dsp:nvSpPr>
        <dsp:cNvPr id="0" name=""/>
        <dsp:cNvSpPr/>
      </dsp:nvSpPr>
      <dsp:spPr>
        <a:xfrm>
          <a:off x="10018119" y="3653250"/>
          <a:ext cx="800823" cy="711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7698" y="0"/>
              </a:lnTo>
              <a:lnTo>
                <a:pt x="717698" y="711672"/>
              </a:lnTo>
              <a:lnTo>
                <a:pt x="800823" y="711672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C9E718-890A-4E0D-A245-17E432F9107C}">
      <dsp:nvSpPr>
        <dsp:cNvPr id="0" name=""/>
        <dsp:cNvSpPr/>
      </dsp:nvSpPr>
      <dsp:spPr>
        <a:xfrm>
          <a:off x="10018119" y="3653250"/>
          <a:ext cx="800823" cy="354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7698" y="0"/>
              </a:lnTo>
              <a:lnTo>
                <a:pt x="717698" y="354236"/>
              </a:lnTo>
              <a:lnTo>
                <a:pt x="800823" y="354236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91B962-ED6F-4C50-B530-C6F59BFFA6C3}">
      <dsp:nvSpPr>
        <dsp:cNvPr id="0" name=""/>
        <dsp:cNvSpPr/>
      </dsp:nvSpPr>
      <dsp:spPr>
        <a:xfrm>
          <a:off x="10018119" y="3604330"/>
          <a:ext cx="7866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8919"/>
              </a:moveTo>
              <a:lnTo>
                <a:pt x="703484" y="48919"/>
              </a:lnTo>
              <a:lnTo>
                <a:pt x="703484" y="45720"/>
              </a:lnTo>
              <a:lnTo>
                <a:pt x="786609" y="4572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7B4320-CB73-433C-86DB-FF61DF16C077}">
      <dsp:nvSpPr>
        <dsp:cNvPr id="0" name=""/>
        <dsp:cNvSpPr/>
      </dsp:nvSpPr>
      <dsp:spPr>
        <a:xfrm>
          <a:off x="10018119" y="3292614"/>
          <a:ext cx="786609" cy="360635"/>
        </a:xfrm>
        <a:custGeom>
          <a:avLst/>
          <a:gdLst/>
          <a:ahLst/>
          <a:cxnLst/>
          <a:rect l="0" t="0" r="0" b="0"/>
          <a:pathLst>
            <a:path>
              <a:moveTo>
                <a:pt x="0" y="360635"/>
              </a:moveTo>
              <a:lnTo>
                <a:pt x="703484" y="360635"/>
              </a:lnTo>
              <a:lnTo>
                <a:pt x="703484" y="0"/>
              </a:lnTo>
              <a:lnTo>
                <a:pt x="786609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53F699-AA7C-4E1B-B062-02C11125AB55}">
      <dsp:nvSpPr>
        <dsp:cNvPr id="0" name=""/>
        <dsp:cNvSpPr/>
      </dsp:nvSpPr>
      <dsp:spPr>
        <a:xfrm>
          <a:off x="10018119" y="2935177"/>
          <a:ext cx="786609" cy="718072"/>
        </a:xfrm>
        <a:custGeom>
          <a:avLst/>
          <a:gdLst/>
          <a:ahLst/>
          <a:cxnLst/>
          <a:rect l="0" t="0" r="0" b="0"/>
          <a:pathLst>
            <a:path>
              <a:moveTo>
                <a:pt x="0" y="718072"/>
              </a:moveTo>
              <a:lnTo>
                <a:pt x="703484" y="718072"/>
              </a:lnTo>
              <a:lnTo>
                <a:pt x="703484" y="0"/>
              </a:lnTo>
              <a:lnTo>
                <a:pt x="786609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028E73-D0A4-45D0-BEA3-A7CF12E7DEA5}">
      <dsp:nvSpPr>
        <dsp:cNvPr id="0" name=""/>
        <dsp:cNvSpPr/>
      </dsp:nvSpPr>
      <dsp:spPr>
        <a:xfrm>
          <a:off x="10018119" y="2577741"/>
          <a:ext cx="786609" cy="1075508"/>
        </a:xfrm>
        <a:custGeom>
          <a:avLst/>
          <a:gdLst/>
          <a:ahLst/>
          <a:cxnLst/>
          <a:rect l="0" t="0" r="0" b="0"/>
          <a:pathLst>
            <a:path>
              <a:moveTo>
                <a:pt x="0" y="1075508"/>
              </a:moveTo>
              <a:lnTo>
                <a:pt x="703484" y="1075508"/>
              </a:lnTo>
              <a:lnTo>
                <a:pt x="703484" y="0"/>
              </a:lnTo>
              <a:lnTo>
                <a:pt x="786609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F5ED07-6CBF-4DD5-B667-7F57A72C5501}">
      <dsp:nvSpPr>
        <dsp:cNvPr id="0" name=""/>
        <dsp:cNvSpPr/>
      </dsp:nvSpPr>
      <dsp:spPr>
        <a:xfrm>
          <a:off x="10018119" y="2220305"/>
          <a:ext cx="786609" cy="1432944"/>
        </a:xfrm>
        <a:custGeom>
          <a:avLst/>
          <a:gdLst/>
          <a:ahLst/>
          <a:cxnLst/>
          <a:rect l="0" t="0" r="0" b="0"/>
          <a:pathLst>
            <a:path>
              <a:moveTo>
                <a:pt x="0" y="1432944"/>
              </a:moveTo>
              <a:lnTo>
                <a:pt x="703484" y="1432944"/>
              </a:lnTo>
              <a:lnTo>
                <a:pt x="703484" y="0"/>
              </a:lnTo>
              <a:lnTo>
                <a:pt x="786609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6FF521-C865-4E6B-B04C-9DC552680601}">
      <dsp:nvSpPr>
        <dsp:cNvPr id="0" name=""/>
        <dsp:cNvSpPr/>
      </dsp:nvSpPr>
      <dsp:spPr>
        <a:xfrm>
          <a:off x="5176087" y="3653250"/>
          <a:ext cx="3607995" cy="925329"/>
        </a:xfrm>
        <a:custGeom>
          <a:avLst/>
          <a:gdLst/>
          <a:ahLst/>
          <a:cxnLst/>
          <a:rect l="0" t="0" r="0" b="0"/>
          <a:pathLst>
            <a:path>
              <a:moveTo>
                <a:pt x="0" y="925329"/>
              </a:moveTo>
              <a:lnTo>
                <a:pt x="3524870" y="925329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9F3F35-017C-421E-B3A0-BB11E401375D}">
      <dsp:nvSpPr>
        <dsp:cNvPr id="0" name=""/>
        <dsp:cNvSpPr/>
      </dsp:nvSpPr>
      <dsp:spPr>
        <a:xfrm>
          <a:off x="5176087" y="3295813"/>
          <a:ext cx="3607995" cy="1282765"/>
        </a:xfrm>
        <a:custGeom>
          <a:avLst/>
          <a:gdLst/>
          <a:ahLst/>
          <a:cxnLst/>
          <a:rect l="0" t="0" r="0" b="0"/>
          <a:pathLst>
            <a:path>
              <a:moveTo>
                <a:pt x="0" y="1282765"/>
              </a:moveTo>
              <a:lnTo>
                <a:pt x="3524870" y="1282765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32D3FB-86B3-48E2-A3E1-E11470983903}">
      <dsp:nvSpPr>
        <dsp:cNvPr id="0" name=""/>
        <dsp:cNvSpPr/>
      </dsp:nvSpPr>
      <dsp:spPr>
        <a:xfrm>
          <a:off x="5176087" y="2938377"/>
          <a:ext cx="3607995" cy="1640201"/>
        </a:xfrm>
        <a:custGeom>
          <a:avLst/>
          <a:gdLst/>
          <a:ahLst/>
          <a:cxnLst/>
          <a:rect l="0" t="0" r="0" b="0"/>
          <a:pathLst>
            <a:path>
              <a:moveTo>
                <a:pt x="0" y="1640201"/>
              </a:moveTo>
              <a:lnTo>
                <a:pt x="3524870" y="1640201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E53D33-2E74-4C7F-A434-F0CE98B872C7}">
      <dsp:nvSpPr>
        <dsp:cNvPr id="0" name=""/>
        <dsp:cNvSpPr/>
      </dsp:nvSpPr>
      <dsp:spPr>
        <a:xfrm>
          <a:off x="5176087" y="2580941"/>
          <a:ext cx="3607995" cy="1997638"/>
        </a:xfrm>
        <a:custGeom>
          <a:avLst/>
          <a:gdLst/>
          <a:ahLst/>
          <a:cxnLst/>
          <a:rect l="0" t="0" r="0" b="0"/>
          <a:pathLst>
            <a:path>
              <a:moveTo>
                <a:pt x="0" y="1997638"/>
              </a:moveTo>
              <a:lnTo>
                <a:pt x="3524870" y="1997638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7AC510-0C94-4094-AC26-A1831956CD8A}">
      <dsp:nvSpPr>
        <dsp:cNvPr id="0" name=""/>
        <dsp:cNvSpPr/>
      </dsp:nvSpPr>
      <dsp:spPr>
        <a:xfrm>
          <a:off x="5176087" y="2223504"/>
          <a:ext cx="3607995" cy="2355074"/>
        </a:xfrm>
        <a:custGeom>
          <a:avLst/>
          <a:gdLst/>
          <a:ahLst/>
          <a:cxnLst/>
          <a:rect l="0" t="0" r="0" b="0"/>
          <a:pathLst>
            <a:path>
              <a:moveTo>
                <a:pt x="0" y="2355074"/>
              </a:moveTo>
              <a:lnTo>
                <a:pt x="3524870" y="2355074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DB7A7-BECC-458B-AAB1-42E191B12328}">
      <dsp:nvSpPr>
        <dsp:cNvPr id="0" name=""/>
        <dsp:cNvSpPr/>
      </dsp:nvSpPr>
      <dsp:spPr>
        <a:xfrm>
          <a:off x="5176087" y="1866068"/>
          <a:ext cx="3607995" cy="2712510"/>
        </a:xfrm>
        <a:custGeom>
          <a:avLst/>
          <a:gdLst/>
          <a:ahLst/>
          <a:cxnLst/>
          <a:rect l="0" t="0" r="0" b="0"/>
          <a:pathLst>
            <a:path>
              <a:moveTo>
                <a:pt x="0" y="2712510"/>
              </a:moveTo>
              <a:lnTo>
                <a:pt x="3524870" y="2712510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FA4735-3C27-4C01-94C7-FEE9355D805E}">
      <dsp:nvSpPr>
        <dsp:cNvPr id="0" name=""/>
        <dsp:cNvSpPr/>
      </dsp:nvSpPr>
      <dsp:spPr>
        <a:xfrm>
          <a:off x="10018119" y="1508632"/>
          <a:ext cx="786609" cy="354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3484" y="0"/>
              </a:lnTo>
              <a:lnTo>
                <a:pt x="703484" y="354236"/>
              </a:lnTo>
              <a:lnTo>
                <a:pt x="786609" y="354236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E55C49-CCBF-4734-B397-A967C8357619}">
      <dsp:nvSpPr>
        <dsp:cNvPr id="0" name=""/>
        <dsp:cNvSpPr/>
      </dsp:nvSpPr>
      <dsp:spPr>
        <a:xfrm>
          <a:off x="10018119" y="1459712"/>
          <a:ext cx="7866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8919"/>
              </a:moveTo>
              <a:lnTo>
                <a:pt x="703484" y="48919"/>
              </a:lnTo>
              <a:lnTo>
                <a:pt x="703484" y="45720"/>
              </a:lnTo>
              <a:lnTo>
                <a:pt x="786609" y="4572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6DB620-846A-43D1-B485-0BEC7DD025F2}">
      <dsp:nvSpPr>
        <dsp:cNvPr id="0" name=""/>
        <dsp:cNvSpPr/>
      </dsp:nvSpPr>
      <dsp:spPr>
        <a:xfrm>
          <a:off x="10018119" y="1147996"/>
          <a:ext cx="786609" cy="360635"/>
        </a:xfrm>
        <a:custGeom>
          <a:avLst/>
          <a:gdLst/>
          <a:ahLst/>
          <a:cxnLst/>
          <a:rect l="0" t="0" r="0" b="0"/>
          <a:pathLst>
            <a:path>
              <a:moveTo>
                <a:pt x="0" y="360635"/>
              </a:moveTo>
              <a:lnTo>
                <a:pt x="703484" y="360635"/>
              </a:lnTo>
              <a:lnTo>
                <a:pt x="703484" y="0"/>
              </a:lnTo>
              <a:lnTo>
                <a:pt x="786609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77DFBA-2FEC-4883-BE3A-F5D602CDA6CE}">
      <dsp:nvSpPr>
        <dsp:cNvPr id="0" name=""/>
        <dsp:cNvSpPr/>
      </dsp:nvSpPr>
      <dsp:spPr>
        <a:xfrm>
          <a:off x="5176087" y="1508632"/>
          <a:ext cx="3607995" cy="3069947"/>
        </a:xfrm>
        <a:custGeom>
          <a:avLst/>
          <a:gdLst/>
          <a:ahLst/>
          <a:cxnLst/>
          <a:rect l="0" t="0" r="0" b="0"/>
          <a:pathLst>
            <a:path>
              <a:moveTo>
                <a:pt x="0" y="3069947"/>
              </a:moveTo>
              <a:lnTo>
                <a:pt x="3524870" y="3069947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AF57D7-CB73-4638-8247-254004965C15}">
      <dsp:nvSpPr>
        <dsp:cNvPr id="0" name=""/>
        <dsp:cNvSpPr/>
      </dsp:nvSpPr>
      <dsp:spPr>
        <a:xfrm>
          <a:off x="5176087" y="1151196"/>
          <a:ext cx="3607995" cy="3427383"/>
        </a:xfrm>
        <a:custGeom>
          <a:avLst/>
          <a:gdLst/>
          <a:ahLst/>
          <a:cxnLst/>
          <a:rect l="0" t="0" r="0" b="0"/>
          <a:pathLst>
            <a:path>
              <a:moveTo>
                <a:pt x="0" y="3427383"/>
              </a:moveTo>
              <a:lnTo>
                <a:pt x="3524870" y="3427383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7831A9-0E96-4623-BF16-E65A738491B0}">
      <dsp:nvSpPr>
        <dsp:cNvPr id="0" name=""/>
        <dsp:cNvSpPr/>
      </dsp:nvSpPr>
      <dsp:spPr>
        <a:xfrm>
          <a:off x="2807715" y="4048966"/>
          <a:ext cx="702603" cy="5296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9478" y="0"/>
              </a:lnTo>
              <a:lnTo>
                <a:pt x="619478" y="529612"/>
              </a:lnTo>
              <a:lnTo>
                <a:pt x="702603" y="529612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321AF9-2482-47BB-83FD-FAC46939A4CB}">
      <dsp:nvSpPr>
        <dsp:cNvPr id="0" name=""/>
        <dsp:cNvSpPr/>
      </dsp:nvSpPr>
      <dsp:spPr>
        <a:xfrm>
          <a:off x="5176087" y="2997834"/>
          <a:ext cx="1133272" cy="348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0147" y="0"/>
              </a:lnTo>
              <a:lnTo>
                <a:pt x="1050147" y="348935"/>
              </a:lnTo>
              <a:lnTo>
                <a:pt x="1133272" y="348935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67AB8-F8C3-4925-A5A8-CCD2CE3C742B}">
      <dsp:nvSpPr>
        <dsp:cNvPr id="0" name=""/>
        <dsp:cNvSpPr/>
      </dsp:nvSpPr>
      <dsp:spPr>
        <a:xfrm>
          <a:off x="5176087" y="2943613"/>
          <a:ext cx="11332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4220"/>
              </a:moveTo>
              <a:lnTo>
                <a:pt x="1050147" y="54220"/>
              </a:lnTo>
              <a:lnTo>
                <a:pt x="1050147" y="45720"/>
              </a:lnTo>
              <a:lnTo>
                <a:pt x="1133272" y="45720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6C404E-DDAE-42AA-A389-922D4853432D}">
      <dsp:nvSpPr>
        <dsp:cNvPr id="0" name=""/>
        <dsp:cNvSpPr/>
      </dsp:nvSpPr>
      <dsp:spPr>
        <a:xfrm>
          <a:off x="5176087" y="2631897"/>
          <a:ext cx="1133272" cy="365937"/>
        </a:xfrm>
        <a:custGeom>
          <a:avLst/>
          <a:gdLst/>
          <a:ahLst/>
          <a:cxnLst/>
          <a:rect l="0" t="0" r="0" b="0"/>
          <a:pathLst>
            <a:path>
              <a:moveTo>
                <a:pt x="0" y="365937"/>
              </a:moveTo>
              <a:lnTo>
                <a:pt x="1050147" y="365937"/>
              </a:lnTo>
              <a:lnTo>
                <a:pt x="1050147" y="0"/>
              </a:lnTo>
              <a:lnTo>
                <a:pt x="1133272" y="0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B7BC23-6173-4835-989C-2AB8710A4C33}">
      <dsp:nvSpPr>
        <dsp:cNvPr id="0" name=""/>
        <dsp:cNvSpPr/>
      </dsp:nvSpPr>
      <dsp:spPr>
        <a:xfrm>
          <a:off x="2807715" y="2997834"/>
          <a:ext cx="702603" cy="1051132"/>
        </a:xfrm>
        <a:custGeom>
          <a:avLst/>
          <a:gdLst/>
          <a:ahLst/>
          <a:cxnLst/>
          <a:rect l="0" t="0" r="0" b="0"/>
          <a:pathLst>
            <a:path>
              <a:moveTo>
                <a:pt x="0" y="1051132"/>
              </a:moveTo>
              <a:lnTo>
                <a:pt x="619478" y="1051132"/>
              </a:lnTo>
              <a:lnTo>
                <a:pt x="619478" y="0"/>
              </a:lnTo>
              <a:lnTo>
                <a:pt x="702603" y="0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A9BD27-1B2B-4C26-80CF-4E324BB252A0}">
      <dsp:nvSpPr>
        <dsp:cNvPr id="0" name=""/>
        <dsp:cNvSpPr/>
      </dsp:nvSpPr>
      <dsp:spPr>
        <a:xfrm>
          <a:off x="823229" y="3591766"/>
          <a:ext cx="1984486" cy="914400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Education</a:t>
          </a:r>
        </a:p>
      </dsp:txBody>
      <dsp:txXfrm>
        <a:off x="823229" y="3591766"/>
        <a:ext cx="1984486" cy="914400"/>
      </dsp:txXfrm>
    </dsp:sp>
    <dsp:sp modelId="{CEA88EC7-AD0A-4914-925C-C11BFB0B3EFB}">
      <dsp:nvSpPr>
        <dsp:cNvPr id="0" name=""/>
        <dsp:cNvSpPr/>
      </dsp:nvSpPr>
      <dsp:spPr>
        <a:xfrm>
          <a:off x="3510318" y="2581392"/>
          <a:ext cx="1665769" cy="832885"/>
        </a:xfrm>
        <a:prstGeom prst="rect">
          <a:avLst/>
        </a:prstGeom>
        <a:solidFill>
          <a:srgbClr val="C0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Academic Education</a:t>
          </a:r>
        </a:p>
      </dsp:txBody>
      <dsp:txXfrm>
        <a:off x="3510318" y="2581392"/>
        <a:ext cx="1665769" cy="832885"/>
      </dsp:txXfrm>
    </dsp:sp>
    <dsp:sp modelId="{D27CDB03-C3CE-441B-B422-D24AEAE91FB0}">
      <dsp:nvSpPr>
        <dsp:cNvPr id="0" name=""/>
        <dsp:cNvSpPr/>
      </dsp:nvSpPr>
      <dsp:spPr>
        <a:xfrm>
          <a:off x="6309360" y="2505132"/>
          <a:ext cx="1586618" cy="253530"/>
        </a:xfrm>
        <a:prstGeom prst="rect">
          <a:avLst/>
        </a:prstGeom>
        <a:solidFill>
          <a:srgbClr val="C0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Math &amp; Science</a:t>
          </a:r>
        </a:p>
      </dsp:txBody>
      <dsp:txXfrm>
        <a:off x="6309360" y="2505132"/>
        <a:ext cx="1586618" cy="253530"/>
      </dsp:txXfrm>
    </dsp:sp>
    <dsp:sp modelId="{6B1D2440-1367-4FCE-8B89-46D40A02DF26}">
      <dsp:nvSpPr>
        <dsp:cNvPr id="0" name=""/>
        <dsp:cNvSpPr/>
      </dsp:nvSpPr>
      <dsp:spPr>
        <a:xfrm>
          <a:off x="6309360" y="2862568"/>
          <a:ext cx="1586618" cy="253530"/>
        </a:xfrm>
        <a:prstGeom prst="rect">
          <a:avLst/>
        </a:prstGeom>
        <a:solidFill>
          <a:srgbClr val="C0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Reading &amp; Writing</a:t>
          </a:r>
        </a:p>
      </dsp:txBody>
      <dsp:txXfrm>
        <a:off x="6309360" y="2862568"/>
        <a:ext cx="1586618" cy="253530"/>
      </dsp:txXfrm>
    </dsp:sp>
    <dsp:sp modelId="{717980D4-E8D4-4EBE-A4FF-277637AF995F}">
      <dsp:nvSpPr>
        <dsp:cNvPr id="0" name=""/>
        <dsp:cNvSpPr/>
      </dsp:nvSpPr>
      <dsp:spPr>
        <a:xfrm>
          <a:off x="6309360" y="3220005"/>
          <a:ext cx="1586618" cy="253530"/>
        </a:xfrm>
        <a:prstGeom prst="rect">
          <a:avLst/>
        </a:prstGeom>
        <a:solidFill>
          <a:srgbClr val="C0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Humanities</a:t>
          </a:r>
        </a:p>
      </dsp:txBody>
      <dsp:txXfrm>
        <a:off x="6309360" y="3220005"/>
        <a:ext cx="1586618" cy="253530"/>
      </dsp:txXfrm>
    </dsp:sp>
    <dsp:sp modelId="{77DB11B3-6302-432A-AEFA-6060451B816D}">
      <dsp:nvSpPr>
        <dsp:cNvPr id="0" name=""/>
        <dsp:cNvSpPr/>
      </dsp:nvSpPr>
      <dsp:spPr>
        <a:xfrm>
          <a:off x="3510318" y="4162136"/>
          <a:ext cx="1665769" cy="832885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Career &amp; Technical Education</a:t>
          </a:r>
        </a:p>
      </dsp:txBody>
      <dsp:txXfrm>
        <a:off x="3510318" y="4162136"/>
        <a:ext cx="1665769" cy="832885"/>
      </dsp:txXfrm>
    </dsp:sp>
    <dsp:sp modelId="{66D8B889-D507-405F-B56C-B2801CCA509A}">
      <dsp:nvSpPr>
        <dsp:cNvPr id="0" name=""/>
        <dsp:cNvSpPr/>
      </dsp:nvSpPr>
      <dsp:spPr>
        <a:xfrm>
          <a:off x="8784083" y="1024430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Architecture and Construction</a:t>
          </a:r>
        </a:p>
      </dsp:txBody>
      <dsp:txXfrm>
        <a:off x="8784083" y="1024430"/>
        <a:ext cx="1234036" cy="253530"/>
      </dsp:txXfrm>
    </dsp:sp>
    <dsp:sp modelId="{ED795A06-83C9-4900-8B2A-8FF34D80C777}">
      <dsp:nvSpPr>
        <dsp:cNvPr id="0" name=""/>
        <dsp:cNvSpPr/>
      </dsp:nvSpPr>
      <dsp:spPr>
        <a:xfrm>
          <a:off x="8784083" y="1381867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Science, Technology, Engineering, Mathematics</a:t>
          </a:r>
        </a:p>
      </dsp:txBody>
      <dsp:txXfrm>
        <a:off x="8784083" y="1381867"/>
        <a:ext cx="1234036" cy="253530"/>
      </dsp:txXfrm>
    </dsp:sp>
    <dsp:sp modelId="{AA7ACD4A-B851-460A-BC27-680FB7445BC2}">
      <dsp:nvSpPr>
        <dsp:cNvPr id="0" name=""/>
        <dsp:cNvSpPr/>
      </dsp:nvSpPr>
      <dsp:spPr>
        <a:xfrm>
          <a:off x="10804728" y="1021231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Engineering &amp; Technology</a:t>
          </a:r>
        </a:p>
      </dsp:txBody>
      <dsp:txXfrm>
        <a:off x="10804728" y="1021231"/>
        <a:ext cx="1234036" cy="253530"/>
      </dsp:txXfrm>
    </dsp:sp>
    <dsp:sp modelId="{CFBB7E77-EC38-4B87-BDF9-EB7695551720}">
      <dsp:nvSpPr>
        <dsp:cNvPr id="0" name=""/>
        <dsp:cNvSpPr/>
      </dsp:nvSpPr>
      <dsp:spPr>
        <a:xfrm>
          <a:off x="10804728" y="1378667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bg1"/>
              </a:solidFill>
            </a:rPr>
            <a:t>Engineering Design</a:t>
          </a:r>
        </a:p>
      </dsp:txBody>
      <dsp:txXfrm>
        <a:off x="10804728" y="1378667"/>
        <a:ext cx="1234036" cy="253530"/>
      </dsp:txXfrm>
    </dsp:sp>
    <dsp:sp modelId="{3055EBDB-5534-4DBD-A79D-AD2DAFC5453D}">
      <dsp:nvSpPr>
        <dsp:cNvPr id="0" name=""/>
        <dsp:cNvSpPr/>
      </dsp:nvSpPr>
      <dsp:spPr>
        <a:xfrm>
          <a:off x="10804728" y="1736103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Electronics</a:t>
          </a:r>
        </a:p>
      </dsp:txBody>
      <dsp:txXfrm>
        <a:off x="10804728" y="1736103"/>
        <a:ext cx="1234036" cy="253530"/>
      </dsp:txXfrm>
    </dsp:sp>
    <dsp:sp modelId="{EDA44014-F5DE-4CCB-98BC-39AA9C9C8B59}">
      <dsp:nvSpPr>
        <dsp:cNvPr id="0" name=""/>
        <dsp:cNvSpPr/>
      </dsp:nvSpPr>
      <dsp:spPr>
        <a:xfrm>
          <a:off x="8784083" y="1739303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tx1"/>
              </a:solidFill>
            </a:rPr>
            <a:t>Arts, AV/Technology, and Communications</a:t>
          </a:r>
        </a:p>
      </dsp:txBody>
      <dsp:txXfrm>
        <a:off x="8784083" y="1739303"/>
        <a:ext cx="1234036" cy="253530"/>
      </dsp:txXfrm>
    </dsp:sp>
    <dsp:sp modelId="{EE5B9C8B-73AF-46AC-8A2A-69CEC4CC327C}">
      <dsp:nvSpPr>
        <dsp:cNvPr id="0" name=""/>
        <dsp:cNvSpPr/>
      </dsp:nvSpPr>
      <dsp:spPr>
        <a:xfrm>
          <a:off x="8784083" y="2096739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Business, Management, and Administration</a:t>
          </a:r>
        </a:p>
      </dsp:txBody>
      <dsp:txXfrm>
        <a:off x="8784083" y="2096739"/>
        <a:ext cx="1234036" cy="253530"/>
      </dsp:txXfrm>
    </dsp:sp>
    <dsp:sp modelId="{A56605DD-E46B-4EFE-A57A-0E1957B5C6E7}">
      <dsp:nvSpPr>
        <dsp:cNvPr id="0" name=""/>
        <dsp:cNvSpPr/>
      </dsp:nvSpPr>
      <dsp:spPr>
        <a:xfrm>
          <a:off x="8784083" y="2454176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Finance</a:t>
          </a:r>
        </a:p>
      </dsp:txBody>
      <dsp:txXfrm>
        <a:off x="8784083" y="2454176"/>
        <a:ext cx="1234036" cy="253530"/>
      </dsp:txXfrm>
    </dsp:sp>
    <dsp:sp modelId="{FAB4A5B3-6627-4E20-A6E8-07675FAAC475}">
      <dsp:nvSpPr>
        <dsp:cNvPr id="0" name=""/>
        <dsp:cNvSpPr/>
      </dsp:nvSpPr>
      <dsp:spPr>
        <a:xfrm>
          <a:off x="8784083" y="2811612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tx1"/>
              </a:solidFill>
            </a:rPr>
            <a:t>Government and Public Administration</a:t>
          </a:r>
        </a:p>
      </dsp:txBody>
      <dsp:txXfrm>
        <a:off x="8784083" y="2811612"/>
        <a:ext cx="1234036" cy="253530"/>
      </dsp:txXfrm>
    </dsp:sp>
    <dsp:sp modelId="{E1D9EBD3-CDDE-4DDB-AD6B-31ADCDEEAC60}">
      <dsp:nvSpPr>
        <dsp:cNvPr id="0" name=""/>
        <dsp:cNvSpPr/>
      </dsp:nvSpPr>
      <dsp:spPr>
        <a:xfrm>
          <a:off x="8784083" y="3169048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Health Science</a:t>
          </a:r>
        </a:p>
      </dsp:txBody>
      <dsp:txXfrm>
        <a:off x="8784083" y="3169048"/>
        <a:ext cx="1234036" cy="253530"/>
      </dsp:txXfrm>
    </dsp:sp>
    <dsp:sp modelId="{0745F667-4836-428C-BCFF-75087B5FD584}">
      <dsp:nvSpPr>
        <dsp:cNvPr id="0" name=""/>
        <dsp:cNvSpPr/>
      </dsp:nvSpPr>
      <dsp:spPr>
        <a:xfrm>
          <a:off x="8784083" y="3526484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tx1"/>
              </a:solidFill>
            </a:rPr>
            <a:t>Information Technology</a:t>
          </a:r>
        </a:p>
      </dsp:txBody>
      <dsp:txXfrm>
        <a:off x="8784083" y="3526484"/>
        <a:ext cx="1234036" cy="253530"/>
      </dsp:txXfrm>
    </dsp:sp>
    <dsp:sp modelId="{6D17084E-9AA1-40FD-A65A-2C86B02FDE01}">
      <dsp:nvSpPr>
        <dsp:cNvPr id="0" name=""/>
        <dsp:cNvSpPr/>
      </dsp:nvSpPr>
      <dsp:spPr>
        <a:xfrm>
          <a:off x="10804728" y="2093540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Cybersecurity</a:t>
          </a:r>
        </a:p>
      </dsp:txBody>
      <dsp:txXfrm>
        <a:off x="10804728" y="2093540"/>
        <a:ext cx="1234036" cy="253530"/>
      </dsp:txXfrm>
    </dsp:sp>
    <dsp:sp modelId="{D553613B-CEF7-4B46-ADD8-C066DDA31C72}">
      <dsp:nvSpPr>
        <dsp:cNvPr id="0" name=""/>
        <dsp:cNvSpPr/>
      </dsp:nvSpPr>
      <dsp:spPr>
        <a:xfrm>
          <a:off x="10804728" y="2450976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bg1"/>
              </a:solidFill>
            </a:rPr>
            <a:t>Game Design</a:t>
          </a:r>
        </a:p>
      </dsp:txBody>
      <dsp:txXfrm>
        <a:off x="10804728" y="2450976"/>
        <a:ext cx="1234036" cy="253530"/>
      </dsp:txXfrm>
    </dsp:sp>
    <dsp:sp modelId="{4BBE8BC7-AEC8-4225-BEBA-6F9EAF322A29}">
      <dsp:nvSpPr>
        <dsp:cNvPr id="0" name=""/>
        <dsp:cNvSpPr/>
      </dsp:nvSpPr>
      <dsp:spPr>
        <a:xfrm>
          <a:off x="10804728" y="2808412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Internet of Things</a:t>
          </a:r>
        </a:p>
      </dsp:txBody>
      <dsp:txXfrm>
        <a:off x="10804728" y="2808412"/>
        <a:ext cx="1234036" cy="253530"/>
      </dsp:txXfrm>
    </dsp:sp>
    <dsp:sp modelId="{D8D91C56-5B2A-4E9A-AC64-3BD937E27251}">
      <dsp:nvSpPr>
        <dsp:cNvPr id="0" name=""/>
        <dsp:cNvSpPr/>
      </dsp:nvSpPr>
      <dsp:spPr>
        <a:xfrm>
          <a:off x="10804728" y="3165849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bg1"/>
              </a:solidFill>
            </a:rPr>
            <a:t>Programming</a:t>
          </a:r>
        </a:p>
      </dsp:txBody>
      <dsp:txXfrm>
        <a:off x="10804728" y="3165849"/>
        <a:ext cx="1234036" cy="253530"/>
      </dsp:txXfrm>
    </dsp:sp>
    <dsp:sp modelId="{BADB564D-1C43-4292-A085-02E90A53EA44}">
      <dsp:nvSpPr>
        <dsp:cNvPr id="0" name=""/>
        <dsp:cNvSpPr/>
      </dsp:nvSpPr>
      <dsp:spPr>
        <a:xfrm>
          <a:off x="10804728" y="3523285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Web Development</a:t>
          </a:r>
        </a:p>
      </dsp:txBody>
      <dsp:txXfrm>
        <a:off x="10804728" y="3523285"/>
        <a:ext cx="1234036" cy="253530"/>
      </dsp:txXfrm>
    </dsp:sp>
    <dsp:sp modelId="{6CFD077E-3EEF-4489-919A-70B1706FFDAC}">
      <dsp:nvSpPr>
        <dsp:cNvPr id="0" name=""/>
        <dsp:cNvSpPr/>
      </dsp:nvSpPr>
      <dsp:spPr>
        <a:xfrm>
          <a:off x="10818942" y="3880721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Computer Science</a:t>
          </a:r>
        </a:p>
      </dsp:txBody>
      <dsp:txXfrm>
        <a:off x="10818942" y="3880721"/>
        <a:ext cx="1234036" cy="253530"/>
      </dsp:txXfrm>
    </dsp:sp>
    <dsp:sp modelId="{1AB9648D-2BD4-43CC-9BA2-C54EDFB727A9}">
      <dsp:nvSpPr>
        <dsp:cNvPr id="0" name=""/>
        <dsp:cNvSpPr/>
      </dsp:nvSpPr>
      <dsp:spPr>
        <a:xfrm>
          <a:off x="10818942" y="4238157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IT Support &amp; Services</a:t>
          </a:r>
        </a:p>
      </dsp:txBody>
      <dsp:txXfrm>
        <a:off x="10818942" y="4238157"/>
        <a:ext cx="1234036" cy="253530"/>
      </dsp:txXfrm>
    </dsp:sp>
    <dsp:sp modelId="{737635E7-496F-45DA-AE12-D82589EBC9AB}">
      <dsp:nvSpPr>
        <dsp:cNvPr id="0" name=""/>
        <dsp:cNvSpPr/>
      </dsp:nvSpPr>
      <dsp:spPr>
        <a:xfrm>
          <a:off x="10818942" y="4595594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bg1"/>
              </a:solidFill>
            </a:rPr>
            <a:t>Networking</a:t>
          </a:r>
        </a:p>
      </dsp:txBody>
      <dsp:txXfrm>
        <a:off x="10818942" y="4595594"/>
        <a:ext cx="1234036" cy="253530"/>
      </dsp:txXfrm>
    </dsp:sp>
    <dsp:sp modelId="{BA7B2BBF-2524-4F40-909B-69FE87ECF3C9}">
      <dsp:nvSpPr>
        <dsp:cNvPr id="0" name=""/>
        <dsp:cNvSpPr/>
      </dsp:nvSpPr>
      <dsp:spPr>
        <a:xfrm>
          <a:off x="10818942" y="4953030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Web &amp; Digital Design</a:t>
          </a:r>
        </a:p>
      </dsp:txBody>
      <dsp:txXfrm>
        <a:off x="10818942" y="4953030"/>
        <a:ext cx="1234036" cy="253530"/>
      </dsp:txXfrm>
    </dsp:sp>
    <dsp:sp modelId="{AE02685C-838B-4B00-83EB-32BB97CEB824}">
      <dsp:nvSpPr>
        <dsp:cNvPr id="0" name=""/>
        <dsp:cNvSpPr/>
      </dsp:nvSpPr>
      <dsp:spPr>
        <a:xfrm>
          <a:off x="8784083" y="3883921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​Agriculture, Food, and Natural Resources</a:t>
          </a:r>
        </a:p>
      </dsp:txBody>
      <dsp:txXfrm>
        <a:off x="8784083" y="3883921"/>
        <a:ext cx="1234036" cy="253530"/>
      </dsp:txXfrm>
    </dsp:sp>
    <dsp:sp modelId="{6C7CE5DC-DB09-42C5-8E2F-38682E64E1BF}">
      <dsp:nvSpPr>
        <dsp:cNvPr id="0" name=""/>
        <dsp:cNvSpPr/>
      </dsp:nvSpPr>
      <dsp:spPr>
        <a:xfrm>
          <a:off x="8784083" y="4241357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tx1"/>
              </a:solidFill>
            </a:rPr>
            <a:t>Law, Public Safety, Corrections, and Security</a:t>
          </a:r>
        </a:p>
      </dsp:txBody>
      <dsp:txXfrm>
        <a:off x="8784083" y="4241357"/>
        <a:ext cx="1234036" cy="253530"/>
      </dsp:txXfrm>
    </dsp:sp>
    <dsp:sp modelId="{F7137988-0730-45F2-8A25-6B1F3C4697F0}">
      <dsp:nvSpPr>
        <dsp:cNvPr id="0" name=""/>
        <dsp:cNvSpPr/>
      </dsp:nvSpPr>
      <dsp:spPr>
        <a:xfrm>
          <a:off x="8784083" y="4598793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Marketing</a:t>
          </a:r>
        </a:p>
      </dsp:txBody>
      <dsp:txXfrm>
        <a:off x="8784083" y="4598793"/>
        <a:ext cx="1234036" cy="253530"/>
      </dsp:txXfrm>
    </dsp:sp>
    <dsp:sp modelId="{DD02B18C-FB42-4F54-AB9F-05CCFBE2449A}">
      <dsp:nvSpPr>
        <dsp:cNvPr id="0" name=""/>
        <dsp:cNvSpPr/>
      </dsp:nvSpPr>
      <dsp:spPr>
        <a:xfrm>
          <a:off x="8784083" y="4956230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Transportation, Distribution, and Logistics</a:t>
          </a:r>
        </a:p>
      </dsp:txBody>
      <dsp:txXfrm>
        <a:off x="8784083" y="4956230"/>
        <a:ext cx="1234036" cy="253530"/>
      </dsp:txXfrm>
    </dsp:sp>
    <dsp:sp modelId="{7E97F8D8-C2E5-421C-9A2E-5AF1FE26B258}">
      <dsp:nvSpPr>
        <dsp:cNvPr id="0" name=""/>
        <dsp:cNvSpPr/>
      </dsp:nvSpPr>
      <dsp:spPr>
        <a:xfrm>
          <a:off x="8784083" y="5313666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Education and Training</a:t>
          </a:r>
        </a:p>
      </dsp:txBody>
      <dsp:txXfrm>
        <a:off x="8784083" y="5313666"/>
        <a:ext cx="1234036" cy="253530"/>
      </dsp:txXfrm>
    </dsp:sp>
    <dsp:sp modelId="{A9BE6D22-A04F-403D-BF7A-099EF926F6AA}">
      <dsp:nvSpPr>
        <dsp:cNvPr id="0" name=""/>
        <dsp:cNvSpPr/>
      </dsp:nvSpPr>
      <dsp:spPr>
        <a:xfrm>
          <a:off x="8784083" y="5671102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Advanced Manufacturing</a:t>
          </a:r>
        </a:p>
      </dsp:txBody>
      <dsp:txXfrm>
        <a:off x="8784083" y="5671102"/>
        <a:ext cx="1234036" cy="253530"/>
      </dsp:txXfrm>
    </dsp:sp>
    <dsp:sp modelId="{8B874FAE-E02F-421E-BEC2-71956ECC97F7}">
      <dsp:nvSpPr>
        <dsp:cNvPr id="0" name=""/>
        <dsp:cNvSpPr/>
      </dsp:nvSpPr>
      <dsp:spPr>
        <a:xfrm>
          <a:off x="10818942" y="5310466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Manufacturing</a:t>
          </a:r>
        </a:p>
      </dsp:txBody>
      <dsp:txXfrm>
        <a:off x="10818942" y="5310466"/>
        <a:ext cx="1234036" cy="253530"/>
      </dsp:txXfrm>
    </dsp:sp>
    <dsp:sp modelId="{55DB3BE5-0520-4E59-82F3-CCDBE2028819}">
      <dsp:nvSpPr>
        <dsp:cNvPr id="0" name=""/>
        <dsp:cNvSpPr/>
      </dsp:nvSpPr>
      <dsp:spPr>
        <a:xfrm>
          <a:off x="10818942" y="5671102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bg1"/>
              </a:solidFill>
            </a:rPr>
            <a:t>Mechatronics</a:t>
          </a:r>
        </a:p>
      </dsp:txBody>
      <dsp:txXfrm>
        <a:off x="10818942" y="5671102"/>
        <a:ext cx="1234036" cy="253530"/>
      </dsp:txXfrm>
    </dsp:sp>
    <dsp:sp modelId="{3A121898-3442-49C9-9E66-F54AC4597F4F}">
      <dsp:nvSpPr>
        <dsp:cNvPr id="0" name=""/>
        <dsp:cNvSpPr/>
      </dsp:nvSpPr>
      <dsp:spPr>
        <a:xfrm>
          <a:off x="10818942" y="6028538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bg1"/>
              </a:solidFill>
            </a:rPr>
            <a:t>​Industrial Maintenance</a:t>
          </a:r>
        </a:p>
      </dsp:txBody>
      <dsp:txXfrm>
        <a:off x="10818942" y="6028538"/>
        <a:ext cx="1234036" cy="253530"/>
      </dsp:txXfrm>
    </dsp:sp>
    <dsp:sp modelId="{A44978E6-A682-41D0-B568-7E47FB1F22B3}">
      <dsp:nvSpPr>
        <dsp:cNvPr id="0" name=""/>
        <dsp:cNvSpPr/>
      </dsp:nvSpPr>
      <dsp:spPr>
        <a:xfrm>
          <a:off x="8784083" y="6028538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Hospitality and Tourism</a:t>
          </a:r>
        </a:p>
      </dsp:txBody>
      <dsp:txXfrm>
        <a:off x="8784083" y="6028538"/>
        <a:ext cx="1234036" cy="253530"/>
      </dsp:txXfrm>
    </dsp:sp>
    <dsp:sp modelId="{A0919143-5FAA-4E10-8518-25B08F0F5A1C}">
      <dsp:nvSpPr>
        <dsp:cNvPr id="0" name=""/>
        <dsp:cNvSpPr/>
      </dsp:nvSpPr>
      <dsp:spPr>
        <a:xfrm>
          <a:off x="8784083" y="6400801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tx1"/>
              </a:solidFill>
            </a:rPr>
            <a:t>Energy</a:t>
          </a:r>
        </a:p>
      </dsp:txBody>
      <dsp:txXfrm>
        <a:off x="8784083" y="6400801"/>
        <a:ext cx="1234036" cy="253530"/>
      </dsp:txXfrm>
    </dsp:sp>
    <dsp:sp modelId="{4B8F65F8-ACBA-4BED-9C71-7F99186B5F83}">
      <dsp:nvSpPr>
        <dsp:cNvPr id="0" name=""/>
        <dsp:cNvSpPr/>
      </dsp:nvSpPr>
      <dsp:spPr>
        <a:xfrm>
          <a:off x="10818942" y="6385975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bg1"/>
              </a:solidFill>
            </a:rPr>
            <a:t>Energy Systems </a:t>
          </a:r>
        </a:p>
      </dsp:txBody>
      <dsp:txXfrm>
        <a:off x="10818942" y="6385975"/>
        <a:ext cx="1234036" cy="253530"/>
      </dsp:txXfrm>
    </dsp:sp>
    <dsp:sp modelId="{82C46937-1945-4345-A8D3-6FEBA50056E2}">
      <dsp:nvSpPr>
        <dsp:cNvPr id="0" name=""/>
        <dsp:cNvSpPr/>
      </dsp:nvSpPr>
      <dsp:spPr>
        <a:xfrm>
          <a:off x="10818942" y="6743408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Energy &amp; Power</a:t>
          </a:r>
        </a:p>
      </dsp:txBody>
      <dsp:txXfrm>
        <a:off x="10818942" y="6743408"/>
        <a:ext cx="1234036" cy="253530"/>
      </dsp:txXfrm>
    </dsp:sp>
    <dsp:sp modelId="{96767888-5343-49E9-926F-7196375C6C52}">
      <dsp:nvSpPr>
        <dsp:cNvPr id="0" name=""/>
        <dsp:cNvSpPr/>
      </dsp:nvSpPr>
      <dsp:spPr>
        <a:xfrm>
          <a:off x="3510318" y="5850243"/>
          <a:ext cx="1665769" cy="832885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Informal Learning</a:t>
          </a:r>
        </a:p>
      </dsp:txBody>
      <dsp:txXfrm>
        <a:off x="3510318" y="5850243"/>
        <a:ext cx="1665769" cy="832885"/>
      </dsp:txXfrm>
    </dsp:sp>
    <dsp:sp modelId="{778534A1-46DB-48F7-9010-272CFB9998F5}">
      <dsp:nvSpPr>
        <dsp:cNvPr id="0" name=""/>
        <dsp:cNvSpPr/>
      </dsp:nvSpPr>
      <dsp:spPr>
        <a:xfrm>
          <a:off x="6309360" y="5760721"/>
          <a:ext cx="1586859" cy="253530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Robotics</a:t>
          </a:r>
        </a:p>
      </dsp:txBody>
      <dsp:txXfrm>
        <a:off x="6309360" y="5760721"/>
        <a:ext cx="1586859" cy="253530"/>
      </dsp:txXfrm>
    </dsp:sp>
    <dsp:sp modelId="{93FB9765-5291-496C-84E9-4B858E06B49E}">
      <dsp:nvSpPr>
        <dsp:cNvPr id="0" name=""/>
        <dsp:cNvSpPr/>
      </dsp:nvSpPr>
      <dsp:spPr>
        <a:xfrm>
          <a:off x="6309360" y="6126481"/>
          <a:ext cx="1586859" cy="253530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Museums</a:t>
          </a:r>
        </a:p>
      </dsp:txBody>
      <dsp:txXfrm>
        <a:off x="6309360" y="6126481"/>
        <a:ext cx="1586859" cy="253530"/>
      </dsp:txXfrm>
    </dsp:sp>
    <dsp:sp modelId="{04546700-49BD-40BC-8FC8-868CCD31D137}">
      <dsp:nvSpPr>
        <dsp:cNvPr id="0" name=""/>
        <dsp:cNvSpPr/>
      </dsp:nvSpPr>
      <dsp:spPr>
        <a:xfrm>
          <a:off x="6309360" y="6492240"/>
          <a:ext cx="1586859" cy="253530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Science Fairs</a:t>
          </a:r>
        </a:p>
      </dsp:txBody>
      <dsp:txXfrm>
        <a:off x="6309360" y="6492240"/>
        <a:ext cx="1586859" cy="2535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A6BCC-51BA-4044-89E0-01B5314394F5}">
      <dsp:nvSpPr>
        <dsp:cNvPr id="0" name=""/>
        <dsp:cNvSpPr/>
      </dsp:nvSpPr>
      <dsp:spPr>
        <a:xfrm>
          <a:off x="5176087" y="6266686"/>
          <a:ext cx="1133272" cy="352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0147" y="0"/>
              </a:lnTo>
              <a:lnTo>
                <a:pt x="1050147" y="352320"/>
              </a:lnTo>
              <a:lnTo>
                <a:pt x="1133272" y="352320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B29F43-B341-4863-8BE3-8C6B6980A2D4}">
      <dsp:nvSpPr>
        <dsp:cNvPr id="0" name=""/>
        <dsp:cNvSpPr/>
      </dsp:nvSpPr>
      <dsp:spPr>
        <a:xfrm>
          <a:off x="5176087" y="6207526"/>
          <a:ext cx="11332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9159"/>
              </a:moveTo>
              <a:lnTo>
                <a:pt x="1050147" y="59159"/>
              </a:lnTo>
              <a:lnTo>
                <a:pt x="1050147" y="45720"/>
              </a:lnTo>
              <a:lnTo>
                <a:pt x="1133272" y="45720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1494E1-01C2-47BD-ABAF-2A3668CA3530}">
      <dsp:nvSpPr>
        <dsp:cNvPr id="0" name=""/>
        <dsp:cNvSpPr/>
      </dsp:nvSpPr>
      <dsp:spPr>
        <a:xfrm>
          <a:off x="5176087" y="5887486"/>
          <a:ext cx="1133272" cy="379199"/>
        </a:xfrm>
        <a:custGeom>
          <a:avLst/>
          <a:gdLst/>
          <a:ahLst/>
          <a:cxnLst/>
          <a:rect l="0" t="0" r="0" b="0"/>
          <a:pathLst>
            <a:path>
              <a:moveTo>
                <a:pt x="0" y="379199"/>
              </a:moveTo>
              <a:lnTo>
                <a:pt x="1050147" y="379199"/>
              </a:lnTo>
              <a:lnTo>
                <a:pt x="1050147" y="0"/>
              </a:lnTo>
              <a:lnTo>
                <a:pt x="1133272" y="0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4281E3-9666-484C-906A-7F4FBB09FB24}">
      <dsp:nvSpPr>
        <dsp:cNvPr id="0" name=""/>
        <dsp:cNvSpPr/>
      </dsp:nvSpPr>
      <dsp:spPr>
        <a:xfrm>
          <a:off x="2807715" y="4048966"/>
          <a:ext cx="702603" cy="2217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9478" y="0"/>
              </a:lnTo>
              <a:lnTo>
                <a:pt x="619478" y="2217719"/>
              </a:lnTo>
              <a:lnTo>
                <a:pt x="702603" y="2217719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C52701-0BB3-458D-A3DF-E5117A63FB7F}">
      <dsp:nvSpPr>
        <dsp:cNvPr id="0" name=""/>
        <dsp:cNvSpPr/>
      </dsp:nvSpPr>
      <dsp:spPr>
        <a:xfrm>
          <a:off x="10018119" y="6527566"/>
          <a:ext cx="800823" cy="342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7698" y="0"/>
              </a:lnTo>
              <a:lnTo>
                <a:pt x="717698" y="342607"/>
              </a:lnTo>
              <a:lnTo>
                <a:pt x="800823" y="342607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6FEFCF-9178-4614-90F3-81A82F7C5B1F}">
      <dsp:nvSpPr>
        <dsp:cNvPr id="0" name=""/>
        <dsp:cNvSpPr/>
      </dsp:nvSpPr>
      <dsp:spPr>
        <a:xfrm>
          <a:off x="10018119" y="6467020"/>
          <a:ext cx="8008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0545"/>
              </a:moveTo>
              <a:lnTo>
                <a:pt x="717698" y="60545"/>
              </a:lnTo>
              <a:lnTo>
                <a:pt x="717698" y="45720"/>
              </a:lnTo>
              <a:lnTo>
                <a:pt x="800823" y="4572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25F8E6-4CAE-4DE0-9335-43B4E391B73B}">
      <dsp:nvSpPr>
        <dsp:cNvPr id="0" name=""/>
        <dsp:cNvSpPr/>
      </dsp:nvSpPr>
      <dsp:spPr>
        <a:xfrm>
          <a:off x="5176087" y="4578579"/>
          <a:ext cx="3607995" cy="1948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24870" y="0"/>
              </a:lnTo>
              <a:lnTo>
                <a:pt x="3524870" y="1948986"/>
              </a:lnTo>
              <a:lnTo>
                <a:pt x="3607995" y="1948986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6D47F-0FC0-4E1C-B832-BB85097A59A0}">
      <dsp:nvSpPr>
        <dsp:cNvPr id="0" name=""/>
        <dsp:cNvSpPr/>
      </dsp:nvSpPr>
      <dsp:spPr>
        <a:xfrm>
          <a:off x="5176087" y="4578579"/>
          <a:ext cx="3607995" cy="1576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24870" y="0"/>
              </a:lnTo>
              <a:lnTo>
                <a:pt x="3524870" y="1576724"/>
              </a:lnTo>
              <a:lnTo>
                <a:pt x="3607995" y="1576724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20FD84-C3CF-4C42-AB21-36EA35FF306B}">
      <dsp:nvSpPr>
        <dsp:cNvPr id="0" name=""/>
        <dsp:cNvSpPr/>
      </dsp:nvSpPr>
      <dsp:spPr>
        <a:xfrm>
          <a:off x="10018119" y="5797867"/>
          <a:ext cx="800823" cy="357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7698" y="0"/>
              </a:lnTo>
              <a:lnTo>
                <a:pt x="717698" y="357436"/>
              </a:lnTo>
              <a:lnTo>
                <a:pt x="800823" y="357436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3AEA56-1984-44FF-B2D4-189D0BA44CDC}">
      <dsp:nvSpPr>
        <dsp:cNvPr id="0" name=""/>
        <dsp:cNvSpPr/>
      </dsp:nvSpPr>
      <dsp:spPr>
        <a:xfrm>
          <a:off x="10018119" y="5752147"/>
          <a:ext cx="8008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00823" y="4572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07332D-307B-46E1-8C27-A6A841651455}">
      <dsp:nvSpPr>
        <dsp:cNvPr id="0" name=""/>
        <dsp:cNvSpPr/>
      </dsp:nvSpPr>
      <dsp:spPr>
        <a:xfrm>
          <a:off x="10018119" y="5437231"/>
          <a:ext cx="800823" cy="360635"/>
        </a:xfrm>
        <a:custGeom>
          <a:avLst/>
          <a:gdLst/>
          <a:ahLst/>
          <a:cxnLst/>
          <a:rect l="0" t="0" r="0" b="0"/>
          <a:pathLst>
            <a:path>
              <a:moveTo>
                <a:pt x="0" y="360635"/>
              </a:moveTo>
              <a:lnTo>
                <a:pt x="717698" y="360635"/>
              </a:lnTo>
              <a:lnTo>
                <a:pt x="717698" y="0"/>
              </a:lnTo>
              <a:lnTo>
                <a:pt x="800823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9ED230-B089-477A-9290-FBBB0DD3CAD6}">
      <dsp:nvSpPr>
        <dsp:cNvPr id="0" name=""/>
        <dsp:cNvSpPr/>
      </dsp:nvSpPr>
      <dsp:spPr>
        <a:xfrm>
          <a:off x="5176087" y="4578579"/>
          <a:ext cx="3607995" cy="1219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24870" y="0"/>
              </a:lnTo>
              <a:lnTo>
                <a:pt x="3524870" y="1219288"/>
              </a:lnTo>
              <a:lnTo>
                <a:pt x="3607995" y="1219288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896132-0FFD-4B45-BC55-CE83703BEA7F}">
      <dsp:nvSpPr>
        <dsp:cNvPr id="0" name=""/>
        <dsp:cNvSpPr/>
      </dsp:nvSpPr>
      <dsp:spPr>
        <a:xfrm>
          <a:off x="5176087" y="4578579"/>
          <a:ext cx="3607995" cy="861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24870" y="0"/>
              </a:lnTo>
              <a:lnTo>
                <a:pt x="3524870" y="861852"/>
              </a:lnTo>
              <a:lnTo>
                <a:pt x="3607995" y="861852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A54F5-321C-4122-8CB6-5DD8ADEC8626}">
      <dsp:nvSpPr>
        <dsp:cNvPr id="0" name=""/>
        <dsp:cNvSpPr/>
      </dsp:nvSpPr>
      <dsp:spPr>
        <a:xfrm>
          <a:off x="5176087" y="4578579"/>
          <a:ext cx="3607995" cy="504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24870" y="0"/>
              </a:lnTo>
              <a:lnTo>
                <a:pt x="3524870" y="504415"/>
              </a:lnTo>
              <a:lnTo>
                <a:pt x="3607995" y="504415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52FC13-EF19-4DBA-92E4-D57A6A8E6C38}">
      <dsp:nvSpPr>
        <dsp:cNvPr id="0" name=""/>
        <dsp:cNvSpPr/>
      </dsp:nvSpPr>
      <dsp:spPr>
        <a:xfrm>
          <a:off x="5176087" y="4578579"/>
          <a:ext cx="3607995" cy="146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24870" y="0"/>
              </a:lnTo>
              <a:lnTo>
                <a:pt x="3524870" y="146979"/>
              </a:lnTo>
              <a:lnTo>
                <a:pt x="3607995" y="146979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6E244-41B7-47A4-A840-24661E109E02}">
      <dsp:nvSpPr>
        <dsp:cNvPr id="0" name=""/>
        <dsp:cNvSpPr/>
      </dsp:nvSpPr>
      <dsp:spPr>
        <a:xfrm>
          <a:off x="5176087" y="4368122"/>
          <a:ext cx="3607995" cy="210456"/>
        </a:xfrm>
        <a:custGeom>
          <a:avLst/>
          <a:gdLst/>
          <a:ahLst/>
          <a:cxnLst/>
          <a:rect l="0" t="0" r="0" b="0"/>
          <a:pathLst>
            <a:path>
              <a:moveTo>
                <a:pt x="0" y="210456"/>
              </a:moveTo>
              <a:lnTo>
                <a:pt x="3524870" y="210456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3C5748-38FC-4EFB-BAE1-96A97C23F765}">
      <dsp:nvSpPr>
        <dsp:cNvPr id="0" name=""/>
        <dsp:cNvSpPr/>
      </dsp:nvSpPr>
      <dsp:spPr>
        <a:xfrm>
          <a:off x="5176087" y="4010686"/>
          <a:ext cx="3607995" cy="567893"/>
        </a:xfrm>
        <a:custGeom>
          <a:avLst/>
          <a:gdLst/>
          <a:ahLst/>
          <a:cxnLst/>
          <a:rect l="0" t="0" r="0" b="0"/>
          <a:pathLst>
            <a:path>
              <a:moveTo>
                <a:pt x="0" y="567893"/>
              </a:moveTo>
              <a:lnTo>
                <a:pt x="3524870" y="567893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ADB2C9-6211-4A1C-8E96-5037CDA3FF10}">
      <dsp:nvSpPr>
        <dsp:cNvPr id="0" name=""/>
        <dsp:cNvSpPr/>
      </dsp:nvSpPr>
      <dsp:spPr>
        <a:xfrm>
          <a:off x="10018119" y="3653250"/>
          <a:ext cx="800823" cy="1426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7698" y="0"/>
              </a:lnTo>
              <a:lnTo>
                <a:pt x="717698" y="1426545"/>
              </a:lnTo>
              <a:lnTo>
                <a:pt x="800823" y="1426545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C110B-EA85-4127-89FC-E1FCCB43F5A8}">
      <dsp:nvSpPr>
        <dsp:cNvPr id="0" name=""/>
        <dsp:cNvSpPr/>
      </dsp:nvSpPr>
      <dsp:spPr>
        <a:xfrm>
          <a:off x="10018119" y="3653250"/>
          <a:ext cx="800823" cy="1069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7698" y="0"/>
              </a:lnTo>
              <a:lnTo>
                <a:pt x="717698" y="1069109"/>
              </a:lnTo>
              <a:lnTo>
                <a:pt x="800823" y="1069109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3998B4-703C-4CBD-93DE-C32DF85E8AE8}">
      <dsp:nvSpPr>
        <dsp:cNvPr id="0" name=""/>
        <dsp:cNvSpPr/>
      </dsp:nvSpPr>
      <dsp:spPr>
        <a:xfrm>
          <a:off x="10018119" y="3653250"/>
          <a:ext cx="800823" cy="711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7698" y="0"/>
              </a:lnTo>
              <a:lnTo>
                <a:pt x="717698" y="711672"/>
              </a:lnTo>
              <a:lnTo>
                <a:pt x="800823" y="711672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C9E718-890A-4E0D-A245-17E432F9107C}">
      <dsp:nvSpPr>
        <dsp:cNvPr id="0" name=""/>
        <dsp:cNvSpPr/>
      </dsp:nvSpPr>
      <dsp:spPr>
        <a:xfrm>
          <a:off x="10018119" y="3653250"/>
          <a:ext cx="800823" cy="354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7698" y="0"/>
              </a:lnTo>
              <a:lnTo>
                <a:pt x="717698" y="354236"/>
              </a:lnTo>
              <a:lnTo>
                <a:pt x="800823" y="354236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91B962-ED6F-4C50-B530-C6F59BFFA6C3}">
      <dsp:nvSpPr>
        <dsp:cNvPr id="0" name=""/>
        <dsp:cNvSpPr/>
      </dsp:nvSpPr>
      <dsp:spPr>
        <a:xfrm>
          <a:off x="10018119" y="3604330"/>
          <a:ext cx="7866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8919"/>
              </a:moveTo>
              <a:lnTo>
                <a:pt x="703484" y="48919"/>
              </a:lnTo>
              <a:lnTo>
                <a:pt x="703484" y="45720"/>
              </a:lnTo>
              <a:lnTo>
                <a:pt x="786609" y="4572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7B4320-CB73-433C-86DB-FF61DF16C077}">
      <dsp:nvSpPr>
        <dsp:cNvPr id="0" name=""/>
        <dsp:cNvSpPr/>
      </dsp:nvSpPr>
      <dsp:spPr>
        <a:xfrm>
          <a:off x="10018119" y="3292614"/>
          <a:ext cx="786609" cy="360635"/>
        </a:xfrm>
        <a:custGeom>
          <a:avLst/>
          <a:gdLst/>
          <a:ahLst/>
          <a:cxnLst/>
          <a:rect l="0" t="0" r="0" b="0"/>
          <a:pathLst>
            <a:path>
              <a:moveTo>
                <a:pt x="0" y="360635"/>
              </a:moveTo>
              <a:lnTo>
                <a:pt x="703484" y="360635"/>
              </a:lnTo>
              <a:lnTo>
                <a:pt x="703484" y="0"/>
              </a:lnTo>
              <a:lnTo>
                <a:pt x="786609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53F699-AA7C-4E1B-B062-02C11125AB55}">
      <dsp:nvSpPr>
        <dsp:cNvPr id="0" name=""/>
        <dsp:cNvSpPr/>
      </dsp:nvSpPr>
      <dsp:spPr>
        <a:xfrm>
          <a:off x="10018119" y="2935177"/>
          <a:ext cx="786609" cy="718072"/>
        </a:xfrm>
        <a:custGeom>
          <a:avLst/>
          <a:gdLst/>
          <a:ahLst/>
          <a:cxnLst/>
          <a:rect l="0" t="0" r="0" b="0"/>
          <a:pathLst>
            <a:path>
              <a:moveTo>
                <a:pt x="0" y="718072"/>
              </a:moveTo>
              <a:lnTo>
                <a:pt x="703484" y="718072"/>
              </a:lnTo>
              <a:lnTo>
                <a:pt x="703484" y="0"/>
              </a:lnTo>
              <a:lnTo>
                <a:pt x="786609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028E73-D0A4-45D0-BEA3-A7CF12E7DEA5}">
      <dsp:nvSpPr>
        <dsp:cNvPr id="0" name=""/>
        <dsp:cNvSpPr/>
      </dsp:nvSpPr>
      <dsp:spPr>
        <a:xfrm>
          <a:off x="10018119" y="2577741"/>
          <a:ext cx="786609" cy="1075508"/>
        </a:xfrm>
        <a:custGeom>
          <a:avLst/>
          <a:gdLst/>
          <a:ahLst/>
          <a:cxnLst/>
          <a:rect l="0" t="0" r="0" b="0"/>
          <a:pathLst>
            <a:path>
              <a:moveTo>
                <a:pt x="0" y="1075508"/>
              </a:moveTo>
              <a:lnTo>
                <a:pt x="703484" y="1075508"/>
              </a:lnTo>
              <a:lnTo>
                <a:pt x="703484" y="0"/>
              </a:lnTo>
              <a:lnTo>
                <a:pt x="786609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F5ED07-6CBF-4DD5-B667-7F57A72C5501}">
      <dsp:nvSpPr>
        <dsp:cNvPr id="0" name=""/>
        <dsp:cNvSpPr/>
      </dsp:nvSpPr>
      <dsp:spPr>
        <a:xfrm>
          <a:off x="10018119" y="2220305"/>
          <a:ext cx="786609" cy="1432944"/>
        </a:xfrm>
        <a:custGeom>
          <a:avLst/>
          <a:gdLst/>
          <a:ahLst/>
          <a:cxnLst/>
          <a:rect l="0" t="0" r="0" b="0"/>
          <a:pathLst>
            <a:path>
              <a:moveTo>
                <a:pt x="0" y="1432944"/>
              </a:moveTo>
              <a:lnTo>
                <a:pt x="703484" y="1432944"/>
              </a:lnTo>
              <a:lnTo>
                <a:pt x="703484" y="0"/>
              </a:lnTo>
              <a:lnTo>
                <a:pt x="786609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6FF521-C865-4E6B-B04C-9DC552680601}">
      <dsp:nvSpPr>
        <dsp:cNvPr id="0" name=""/>
        <dsp:cNvSpPr/>
      </dsp:nvSpPr>
      <dsp:spPr>
        <a:xfrm>
          <a:off x="5176087" y="3653250"/>
          <a:ext cx="3607995" cy="925329"/>
        </a:xfrm>
        <a:custGeom>
          <a:avLst/>
          <a:gdLst/>
          <a:ahLst/>
          <a:cxnLst/>
          <a:rect l="0" t="0" r="0" b="0"/>
          <a:pathLst>
            <a:path>
              <a:moveTo>
                <a:pt x="0" y="925329"/>
              </a:moveTo>
              <a:lnTo>
                <a:pt x="3524870" y="925329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9F3F35-017C-421E-B3A0-BB11E401375D}">
      <dsp:nvSpPr>
        <dsp:cNvPr id="0" name=""/>
        <dsp:cNvSpPr/>
      </dsp:nvSpPr>
      <dsp:spPr>
        <a:xfrm>
          <a:off x="5176087" y="3295813"/>
          <a:ext cx="3607995" cy="1282765"/>
        </a:xfrm>
        <a:custGeom>
          <a:avLst/>
          <a:gdLst/>
          <a:ahLst/>
          <a:cxnLst/>
          <a:rect l="0" t="0" r="0" b="0"/>
          <a:pathLst>
            <a:path>
              <a:moveTo>
                <a:pt x="0" y="1282765"/>
              </a:moveTo>
              <a:lnTo>
                <a:pt x="3524870" y="1282765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32D3FB-86B3-48E2-A3E1-E11470983903}">
      <dsp:nvSpPr>
        <dsp:cNvPr id="0" name=""/>
        <dsp:cNvSpPr/>
      </dsp:nvSpPr>
      <dsp:spPr>
        <a:xfrm>
          <a:off x="5176087" y="2938377"/>
          <a:ext cx="3607995" cy="1640201"/>
        </a:xfrm>
        <a:custGeom>
          <a:avLst/>
          <a:gdLst/>
          <a:ahLst/>
          <a:cxnLst/>
          <a:rect l="0" t="0" r="0" b="0"/>
          <a:pathLst>
            <a:path>
              <a:moveTo>
                <a:pt x="0" y="1640201"/>
              </a:moveTo>
              <a:lnTo>
                <a:pt x="3524870" y="1640201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E53D33-2E74-4C7F-A434-F0CE98B872C7}">
      <dsp:nvSpPr>
        <dsp:cNvPr id="0" name=""/>
        <dsp:cNvSpPr/>
      </dsp:nvSpPr>
      <dsp:spPr>
        <a:xfrm>
          <a:off x="5176087" y="2580941"/>
          <a:ext cx="3607995" cy="1997638"/>
        </a:xfrm>
        <a:custGeom>
          <a:avLst/>
          <a:gdLst/>
          <a:ahLst/>
          <a:cxnLst/>
          <a:rect l="0" t="0" r="0" b="0"/>
          <a:pathLst>
            <a:path>
              <a:moveTo>
                <a:pt x="0" y="1997638"/>
              </a:moveTo>
              <a:lnTo>
                <a:pt x="3524870" y="1997638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7AC510-0C94-4094-AC26-A1831956CD8A}">
      <dsp:nvSpPr>
        <dsp:cNvPr id="0" name=""/>
        <dsp:cNvSpPr/>
      </dsp:nvSpPr>
      <dsp:spPr>
        <a:xfrm>
          <a:off x="5176087" y="2223504"/>
          <a:ext cx="3607995" cy="2355074"/>
        </a:xfrm>
        <a:custGeom>
          <a:avLst/>
          <a:gdLst/>
          <a:ahLst/>
          <a:cxnLst/>
          <a:rect l="0" t="0" r="0" b="0"/>
          <a:pathLst>
            <a:path>
              <a:moveTo>
                <a:pt x="0" y="2355074"/>
              </a:moveTo>
              <a:lnTo>
                <a:pt x="3524870" y="2355074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DB7A7-BECC-458B-AAB1-42E191B12328}">
      <dsp:nvSpPr>
        <dsp:cNvPr id="0" name=""/>
        <dsp:cNvSpPr/>
      </dsp:nvSpPr>
      <dsp:spPr>
        <a:xfrm>
          <a:off x="5176087" y="1866068"/>
          <a:ext cx="3607995" cy="2712510"/>
        </a:xfrm>
        <a:custGeom>
          <a:avLst/>
          <a:gdLst/>
          <a:ahLst/>
          <a:cxnLst/>
          <a:rect l="0" t="0" r="0" b="0"/>
          <a:pathLst>
            <a:path>
              <a:moveTo>
                <a:pt x="0" y="2712510"/>
              </a:moveTo>
              <a:lnTo>
                <a:pt x="3524870" y="2712510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FA4735-3C27-4C01-94C7-FEE9355D805E}">
      <dsp:nvSpPr>
        <dsp:cNvPr id="0" name=""/>
        <dsp:cNvSpPr/>
      </dsp:nvSpPr>
      <dsp:spPr>
        <a:xfrm>
          <a:off x="10018119" y="1508632"/>
          <a:ext cx="786609" cy="354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3484" y="0"/>
              </a:lnTo>
              <a:lnTo>
                <a:pt x="703484" y="354236"/>
              </a:lnTo>
              <a:lnTo>
                <a:pt x="786609" y="354236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E55C49-CCBF-4734-B397-A967C8357619}">
      <dsp:nvSpPr>
        <dsp:cNvPr id="0" name=""/>
        <dsp:cNvSpPr/>
      </dsp:nvSpPr>
      <dsp:spPr>
        <a:xfrm>
          <a:off x="10018119" y="1459712"/>
          <a:ext cx="7866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8919"/>
              </a:moveTo>
              <a:lnTo>
                <a:pt x="703484" y="48919"/>
              </a:lnTo>
              <a:lnTo>
                <a:pt x="703484" y="45720"/>
              </a:lnTo>
              <a:lnTo>
                <a:pt x="786609" y="4572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6DB620-846A-43D1-B485-0BEC7DD025F2}">
      <dsp:nvSpPr>
        <dsp:cNvPr id="0" name=""/>
        <dsp:cNvSpPr/>
      </dsp:nvSpPr>
      <dsp:spPr>
        <a:xfrm>
          <a:off x="10018119" y="1147996"/>
          <a:ext cx="786609" cy="360635"/>
        </a:xfrm>
        <a:custGeom>
          <a:avLst/>
          <a:gdLst/>
          <a:ahLst/>
          <a:cxnLst/>
          <a:rect l="0" t="0" r="0" b="0"/>
          <a:pathLst>
            <a:path>
              <a:moveTo>
                <a:pt x="0" y="360635"/>
              </a:moveTo>
              <a:lnTo>
                <a:pt x="703484" y="360635"/>
              </a:lnTo>
              <a:lnTo>
                <a:pt x="703484" y="0"/>
              </a:lnTo>
              <a:lnTo>
                <a:pt x="786609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77DFBA-2FEC-4883-BE3A-F5D602CDA6CE}">
      <dsp:nvSpPr>
        <dsp:cNvPr id="0" name=""/>
        <dsp:cNvSpPr/>
      </dsp:nvSpPr>
      <dsp:spPr>
        <a:xfrm>
          <a:off x="5176087" y="1508632"/>
          <a:ext cx="3607995" cy="3069947"/>
        </a:xfrm>
        <a:custGeom>
          <a:avLst/>
          <a:gdLst/>
          <a:ahLst/>
          <a:cxnLst/>
          <a:rect l="0" t="0" r="0" b="0"/>
          <a:pathLst>
            <a:path>
              <a:moveTo>
                <a:pt x="0" y="3069947"/>
              </a:moveTo>
              <a:lnTo>
                <a:pt x="3524870" y="3069947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AF57D7-CB73-4638-8247-254004965C15}">
      <dsp:nvSpPr>
        <dsp:cNvPr id="0" name=""/>
        <dsp:cNvSpPr/>
      </dsp:nvSpPr>
      <dsp:spPr>
        <a:xfrm>
          <a:off x="5176087" y="1151196"/>
          <a:ext cx="3607995" cy="3427383"/>
        </a:xfrm>
        <a:custGeom>
          <a:avLst/>
          <a:gdLst/>
          <a:ahLst/>
          <a:cxnLst/>
          <a:rect l="0" t="0" r="0" b="0"/>
          <a:pathLst>
            <a:path>
              <a:moveTo>
                <a:pt x="0" y="3427383"/>
              </a:moveTo>
              <a:lnTo>
                <a:pt x="3524870" y="3427383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7831A9-0E96-4623-BF16-E65A738491B0}">
      <dsp:nvSpPr>
        <dsp:cNvPr id="0" name=""/>
        <dsp:cNvSpPr/>
      </dsp:nvSpPr>
      <dsp:spPr>
        <a:xfrm>
          <a:off x="2807715" y="4048966"/>
          <a:ext cx="702603" cy="5296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9478" y="0"/>
              </a:lnTo>
              <a:lnTo>
                <a:pt x="619478" y="529612"/>
              </a:lnTo>
              <a:lnTo>
                <a:pt x="702603" y="529612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321AF9-2482-47BB-83FD-FAC46939A4CB}">
      <dsp:nvSpPr>
        <dsp:cNvPr id="0" name=""/>
        <dsp:cNvSpPr/>
      </dsp:nvSpPr>
      <dsp:spPr>
        <a:xfrm>
          <a:off x="5176087" y="2997834"/>
          <a:ext cx="1133272" cy="348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0147" y="0"/>
              </a:lnTo>
              <a:lnTo>
                <a:pt x="1050147" y="348935"/>
              </a:lnTo>
              <a:lnTo>
                <a:pt x="1133272" y="348935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67AB8-F8C3-4925-A5A8-CCD2CE3C742B}">
      <dsp:nvSpPr>
        <dsp:cNvPr id="0" name=""/>
        <dsp:cNvSpPr/>
      </dsp:nvSpPr>
      <dsp:spPr>
        <a:xfrm>
          <a:off x="5176087" y="2943613"/>
          <a:ext cx="11332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4220"/>
              </a:moveTo>
              <a:lnTo>
                <a:pt x="1050147" y="54220"/>
              </a:lnTo>
              <a:lnTo>
                <a:pt x="1050147" y="45720"/>
              </a:lnTo>
              <a:lnTo>
                <a:pt x="1133272" y="45720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6C404E-DDAE-42AA-A389-922D4853432D}">
      <dsp:nvSpPr>
        <dsp:cNvPr id="0" name=""/>
        <dsp:cNvSpPr/>
      </dsp:nvSpPr>
      <dsp:spPr>
        <a:xfrm>
          <a:off x="5176087" y="2631897"/>
          <a:ext cx="1133272" cy="365937"/>
        </a:xfrm>
        <a:custGeom>
          <a:avLst/>
          <a:gdLst/>
          <a:ahLst/>
          <a:cxnLst/>
          <a:rect l="0" t="0" r="0" b="0"/>
          <a:pathLst>
            <a:path>
              <a:moveTo>
                <a:pt x="0" y="365937"/>
              </a:moveTo>
              <a:lnTo>
                <a:pt x="1050147" y="365937"/>
              </a:lnTo>
              <a:lnTo>
                <a:pt x="1050147" y="0"/>
              </a:lnTo>
              <a:lnTo>
                <a:pt x="1133272" y="0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B7BC23-6173-4835-989C-2AB8710A4C33}">
      <dsp:nvSpPr>
        <dsp:cNvPr id="0" name=""/>
        <dsp:cNvSpPr/>
      </dsp:nvSpPr>
      <dsp:spPr>
        <a:xfrm>
          <a:off x="2807715" y="2997834"/>
          <a:ext cx="702603" cy="1051132"/>
        </a:xfrm>
        <a:custGeom>
          <a:avLst/>
          <a:gdLst/>
          <a:ahLst/>
          <a:cxnLst/>
          <a:rect l="0" t="0" r="0" b="0"/>
          <a:pathLst>
            <a:path>
              <a:moveTo>
                <a:pt x="0" y="1051132"/>
              </a:moveTo>
              <a:lnTo>
                <a:pt x="619478" y="1051132"/>
              </a:lnTo>
              <a:lnTo>
                <a:pt x="619478" y="0"/>
              </a:lnTo>
              <a:lnTo>
                <a:pt x="702603" y="0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A9BD27-1B2B-4C26-80CF-4E324BB252A0}">
      <dsp:nvSpPr>
        <dsp:cNvPr id="0" name=""/>
        <dsp:cNvSpPr/>
      </dsp:nvSpPr>
      <dsp:spPr>
        <a:xfrm>
          <a:off x="823229" y="3591766"/>
          <a:ext cx="1984486" cy="914400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Education</a:t>
          </a:r>
        </a:p>
      </dsp:txBody>
      <dsp:txXfrm>
        <a:off x="823229" y="3591766"/>
        <a:ext cx="1984486" cy="914400"/>
      </dsp:txXfrm>
    </dsp:sp>
    <dsp:sp modelId="{CEA88EC7-AD0A-4914-925C-C11BFB0B3EFB}">
      <dsp:nvSpPr>
        <dsp:cNvPr id="0" name=""/>
        <dsp:cNvSpPr/>
      </dsp:nvSpPr>
      <dsp:spPr>
        <a:xfrm>
          <a:off x="3510318" y="2581392"/>
          <a:ext cx="1665769" cy="832885"/>
        </a:xfrm>
        <a:prstGeom prst="rect">
          <a:avLst/>
        </a:prstGeom>
        <a:solidFill>
          <a:srgbClr val="C0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Academic Education</a:t>
          </a:r>
        </a:p>
      </dsp:txBody>
      <dsp:txXfrm>
        <a:off x="3510318" y="2581392"/>
        <a:ext cx="1665769" cy="832885"/>
      </dsp:txXfrm>
    </dsp:sp>
    <dsp:sp modelId="{D27CDB03-C3CE-441B-B422-D24AEAE91FB0}">
      <dsp:nvSpPr>
        <dsp:cNvPr id="0" name=""/>
        <dsp:cNvSpPr/>
      </dsp:nvSpPr>
      <dsp:spPr>
        <a:xfrm>
          <a:off x="6309360" y="2505132"/>
          <a:ext cx="1586618" cy="253530"/>
        </a:xfrm>
        <a:prstGeom prst="rect">
          <a:avLst/>
        </a:prstGeom>
        <a:solidFill>
          <a:srgbClr val="C0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Math &amp; Science</a:t>
          </a:r>
        </a:p>
      </dsp:txBody>
      <dsp:txXfrm>
        <a:off x="6309360" y="2505132"/>
        <a:ext cx="1586618" cy="253530"/>
      </dsp:txXfrm>
    </dsp:sp>
    <dsp:sp modelId="{6B1D2440-1367-4FCE-8B89-46D40A02DF26}">
      <dsp:nvSpPr>
        <dsp:cNvPr id="0" name=""/>
        <dsp:cNvSpPr/>
      </dsp:nvSpPr>
      <dsp:spPr>
        <a:xfrm>
          <a:off x="6309360" y="2862568"/>
          <a:ext cx="1586618" cy="253530"/>
        </a:xfrm>
        <a:prstGeom prst="rect">
          <a:avLst/>
        </a:prstGeom>
        <a:solidFill>
          <a:srgbClr val="C0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Reading &amp; Writing</a:t>
          </a:r>
        </a:p>
      </dsp:txBody>
      <dsp:txXfrm>
        <a:off x="6309360" y="2862568"/>
        <a:ext cx="1586618" cy="253530"/>
      </dsp:txXfrm>
    </dsp:sp>
    <dsp:sp modelId="{717980D4-E8D4-4EBE-A4FF-277637AF995F}">
      <dsp:nvSpPr>
        <dsp:cNvPr id="0" name=""/>
        <dsp:cNvSpPr/>
      </dsp:nvSpPr>
      <dsp:spPr>
        <a:xfrm>
          <a:off x="6309360" y="3220005"/>
          <a:ext cx="1586618" cy="253530"/>
        </a:xfrm>
        <a:prstGeom prst="rect">
          <a:avLst/>
        </a:prstGeom>
        <a:solidFill>
          <a:srgbClr val="C0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Humanities</a:t>
          </a:r>
        </a:p>
      </dsp:txBody>
      <dsp:txXfrm>
        <a:off x="6309360" y="3220005"/>
        <a:ext cx="1586618" cy="253530"/>
      </dsp:txXfrm>
    </dsp:sp>
    <dsp:sp modelId="{77DB11B3-6302-432A-AEFA-6060451B816D}">
      <dsp:nvSpPr>
        <dsp:cNvPr id="0" name=""/>
        <dsp:cNvSpPr/>
      </dsp:nvSpPr>
      <dsp:spPr>
        <a:xfrm>
          <a:off x="3510318" y="4162136"/>
          <a:ext cx="1665769" cy="832885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Career &amp; Technical Education</a:t>
          </a:r>
        </a:p>
      </dsp:txBody>
      <dsp:txXfrm>
        <a:off x="3510318" y="4162136"/>
        <a:ext cx="1665769" cy="832885"/>
      </dsp:txXfrm>
    </dsp:sp>
    <dsp:sp modelId="{66D8B889-D507-405F-B56C-B2801CCA509A}">
      <dsp:nvSpPr>
        <dsp:cNvPr id="0" name=""/>
        <dsp:cNvSpPr/>
      </dsp:nvSpPr>
      <dsp:spPr>
        <a:xfrm>
          <a:off x="8784083" y="1024430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Architecture and Construction</a:t>
          </a:r>
        </a:p>
      </dsp:txBody>
      <dsp:txXfrm>
        <a:off x="8784083" y="1024430"/>
        <a:ext cx="1234036" cy="253530"/>
      </dsp:txXfrm>
    </dsp:sp>
    <dsp:sp modelId="{ED795A06-83C9-4900-8B2A-8FF34D80C777}">
      <dsp:nvSpPr>
        <dsp:cNvPr id="0" name=""/>
        <dsp:cNvSpPr/>
      </dsp:nvSpPr>
      <dsp:spPr>
        <a:xfrm>
          <a:off x="8784083" y="1381867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Science, Technology, Engineering, Mathematics</a:t>
          </a:r>
        </a:p>
      </dsp:txBody>
      <dsp:txXfrm>
        <a:off x="8784083" y="1381867"/>
        <a:ext cx="1234036" cy="253530"/>
      </dsp:txXfrm>
    </dsp:sp>
    <dsp:sp modelId="{AA7ACD4A-B851-460A-BC27-680FB7445BC2}">
      <dsp:nvSpPr>
        <dsp:cNvPr id="0" name=""/>
        <dsp:cNvSpPr/>
      </dsp:nvSpPr>
      <dsp:spPr>
        <a:xfrm>
          <a:off x="10804728" y="1021231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Engineering &amp; Technology</a:t>
          </a:r>
        </a:p>
      </dsp:txBody>
      <dsp:txXfrm>
        <a:off x="10804728" y="1021231"/>
        <a:ext cx="1234036" cy="253530"/>
      </dsp:txXfrm>
    </dsp:sp>
    <dsp:sp modelId="{CFBB7E77-EC38-4B87-BDF9-EB7695551720}">
      <dsp:nvSpPr>
        <dsp:cNvPr id="0" name=""/>
        <dsp:cNvSpPr/>
      </dsp:nvSpPr>
      <dsp:spPr>
        <a:xfrm>
          <a:off x="10804728" y="1378667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bg1"/>
              </a:solidFill>
            </a:rPr>
            <a:t>Engineering Design</a:t>
          </a:r>
        </a:p>
      </dsp:txBody>
      <dsp:txXfrm>
        <a:off x="10804728" y="1378667"/>
        <a:ext cx="1234036" cy="253530"/>
      </dsp:txXfrm>
    </dsp:sp>
    <dsp:sp modelId="{3055EBDB-5534-4DBD-A79D-AD2DAFC5453D}">
      <dsp:nvSpPr>
        <dsp:cNvPr id="0" name=""/>
        <dsp:cNvSpPr/>
      </dsp:nvSpPr>
      <dsp:spPr>
        <a:xfrm>
          <a:off x="10804728" y="1736103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Electronics</a:t>
          </a:r>
        </a:p>
      </dsp:txBody>
      <dsp:txXfrm>
        <a:off x="10804728" y="1736103"/>
        <a:ext cx="1234036" cy="253530"/>
      </dsp:txXfrm>
    </dsp:sp>
    <dsp:sp modelId="{EDA44014-F5DE-4CCB-98BC-39AA9C9C8B59}">
      <dsp:nvSpPr>
        <dsp:cNvPr id="0" name=""/>
        <dsp:cNvSpPr/>
      </dsp:nvSpPr>
      <dsp:spPr>
        <a:xfrm>
          <a:off x="8784083" y="1739303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tx1"/>
              </a:solidFill>
            </a:rPr>
            <a:t>Arts, AV/Technology, and Communications</a:t>
          </a:r>
        </a:p>
      </dsp:txBody>
      <dsp:txXfrm>
        <a:off x="8784083" y="1739303"/>
        <a:ext cx="1234036" cy="253530"/>
      </dsp:txXfrm>
    </dsp:sp>
    <dsp:sp modelId="{EE5B9C8B-73AF-46AC-8A2A-69CEC4CC327C}">
      <dsp:nvSpPr>
        <dsp:cNvPr id="0" name=""/>
        <dsp:cNvSpPr/>
      </dsp:nvSpPr>
      <dsp:spPr>
        <a:xfrm>
          <a:off x="8784083" y="2096739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Business, Management, and Administration</a:t>
          </a:r>
        </a:p>
      </dsp:txBody>
      <dsp:txXfrm>
        <a:off x="8784083" y="2096739"/>
        <a:ext cx="1234036" cy="253530"/>
      </dsp:txXfrm>
    </dsp:sp>
    <dsp:sp modelId="{A56605DD-E46B-4EFE-A57A-0E1957B5C6E7}">
      <dsp:nvSpPr>
        <dsp:cNvPr id="0" name=""/>
        <dsp:cNvSpPr/>
      </dsp:nvSpPr>
      <dsp:spPr>
        <a:xfrm>
          <a:off x="8784083" y="2454176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Finance</a:t>
          </a:r>
        </a:p>
      </dsp:txBody>
      <dsp:txXfrm>
        <a:off x="8784083" y="2454176"/>
        <a:ext cx="1234036" cy="253530"/>
      </dsp:txXfrm>
    </dsp:sp>
    <dsp:sp modelId="{FAB4A5B3-6627-4E20-A6E8-07675FAAC475}">
      <dsp:nvSpPr>
        <dsp:cNvPr id="0" name=""/>
        <dsp:cNvSpPr/>
      </dsp:nvSpPr>
      <dsp:spPr>
        <a:xfrm>
          <a:off x="8784083" y="2811612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tx1"/>
              </a:solidFill>
            </a:rPr>
            <a:t>Government and Public Administration</a:t>
          </a:r>
        </a:p>
      </dsp:txBody>
      <dsp:txXfrm>
        <a:off x="8784083" y="2811612"/>
        <a:ext cx="1234036" cy="253530"/>
      </dsp:txXfrm>
    </dsp:sp>
    <dsp:sp modelId="{E1D9EBD3-CDDE-4DDB-AD6B-31ADCDEEAC60}">
      <dsp:nvSpPr>
        <dsp:cNvPr id="0" name=""/>
        <dsp:cNvSpPr/>
      </dsp:nvSpPr>
      <dsp:spPr>
        <a:xfrm>
          <a:off x="8784083" y="3169048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Health Science</a:t>
          </a:r>
        </a:p>
      </dsp:txBody>
      <dsp:txXfrm>
        <a:off x="8784083" y="3169048"/>
        <a:ext cx="1234036" cy="253530"/>
      </dsp:txXfrm>
    </dsp:sp>
    <dsp:sp modelId="{0745F667-4836-428C-BCFF-75087B5FD584}">
      <dsp:nvSpPr>
        <dsp:cNvPr id="0" name=""/>
        <dsp:cNvSpPr/>
      </dsp:nvSpPr>
      <dsp:spPr>
        <a:xfrm>
          <a:off x="8784083" y="3526484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tx1"/>
              </a:solidFill>
            </a:rPr>
            <a:t>Information Technology</a:t>
          </a:r>
        </a:p>
      </dsp:txBody>
      <dsp:txXfrm>
        <a:off x="8784083" y="3526484"/>
        <a:ext cx="1234036" cy="253530"/>
      </dsp:txXfrm>
    </dsp:sp>
    <dsp:sp modelId="{6D17084E-9AA1-40FD-A65A-2C86B02FDE01}">
      <dsp:nvSpPr>
        <dsp:cNvPr id="0" name=""/>
        <dsp:cNvSpPr/>
      </dsp:nvSpPr>
      <dsp:spPr>
        <a:xfrm>
          <a:off x="10804728" y="2093540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Cybersecurity</a:t>
          </a:r>
        </a:p>
      </dsp:txBody>
      <dsp:txXfrm>
        <a:off x="10804728" y="2093540"/>
        <a:ext cx="1234036" cy="253530"/>
      </dsp:txXfrm>
    </dsp:sp>
    <dsp:sp modelId="{D553613B-CEF7-4B46-ADD8-C066DDA31C72}">
      <dsp:nvSpPr>
        <dsp:cNvPr id="0" name=""/>
        <dsp:cNvSpPr/>
      </dsp:nvSpPr>
      <dsp:spPr>
        <a:xfrm>
          <a:off x="10804728" y="2450976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bg1"/>
              </a:solidFill>
            </a:rPr>
            <a:t>Game Design</a:t>
          </a:r>
        </a:p>
      </dsp:txBody>
      <dsp:txXfrm>
        <a:off x="10804728" y="2450976"/>
        <a:ext cx="1234036" cy="253530"/>
      </dsp:txXfrm>
    </dsp:sp>
    <dsp:sp modelId="{4BBE8BC7-AEC8-4225-BEBA-6F9EAF322A29}">
      <dsp:nvSpPr>
        <dsp:cNvPr id="0" name=""/>
        <dsp:cNvSpPr/>
      </dsp:nvSpPr>
      <dsp:spPr>
        <a:xfrm>
          <a:off x="10804728" y="2808412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Internet of Things</a:t>
          </a:r>
        </a:p>
      </dsp:txBody>
      <dsp:txXfrm>
        <a:off x="10804728" y="2808412"/>
        <a:ext cx="1234036" cy="253530"/>
      </dsp:txXfrm>
    </dsp:sp>
    <dsp:sp modelId="{D8D91C56-5B2A-4E9A-AC64-3BD937E27251}">
      <dsp:nvSpPr>
        <dsp:cNvPr id="0" name=""/>
        <dsp:cNvSpPr/>
      </dsp:nvSpPr>
      <dsp:spPr>
        <a:xfrm>
          <a:off x="10804728" y="3165849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bg1"/>
              </a:solidFill>
            </a:rPr>
            <a:t>Programming</a:t>
          </a:r>
        </a:p>
      </dsp:txBody>
      <dsp:txXfrm>
        <a:off x="10804728" y="3165849"/>
        <a:ext cx="1234036" cy="253530"/>
      </dsp:txXfrm>
    </dsp:sp>
    <dsp:sp modelId="{BADB564D-1C43-4292-A085-02E90A53EA44}">
      <dsp:nvSpPr>
        <dsp:cNvPr id="0" name=""/>
        <dsp:cNvSpPr/>
      </dsp:nvSpPr>
      <dsp:spPr>
        <a:xfrm>
          <a:off x="10804728" y="3523285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Web Development</a:t>
          </a:r>
        </a:p>
      </dsp:txBody>
      <dsp:txXfrm>
        <a:off x="10804728" y="3523285"/>
        <a:ext cx="1234036" cy="253530"/>
      </dsp:txXfrm>
    </dsp:sp>
    <dsp:sp modelId="{6CFD077E-3EEF-4489-919A-70B1706FFDAC}">
      <dsp:nvSpPr>
        <dsp:cNvPr id="0" name=""/>
        <dsp:cNvSpPr/>
      </dsp:nvSpPr>
      <dsp:spPr>
        <a:xfrm>
          <a:off x="10818942" y="3880721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Computer Science</a:t>
          </a:r>
        </a:p>
      </dsp:txBody>
      <dsp:txXfrm>
        <a:off x="10818942" y="3880721"/>
        <a:ext cx="1234036" cy="253530"/>
      </dsp:txXfrm>
    </dsp:sp>
    <dsp:sp modelId="{1AB9648D-2BD4-43CC-9BA2-C54EDFB727A9}">
      <dsp:nvSpPr>
        <dsp:cNvPr id="0" name=""/>
        <dsp:cNvSpPr/>
      </dsp:nvSpPr>
      <dsp:spPr>
        <a:xfrm>
          <a:off x="10818942" y="4238157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IT Support &amp; Services</a:t>
          </a:r>
        </a:p>
      </dsp:txBody>
      <dsp:txXfrm>
        <a:off x="10818942" y="4238157"/>
        <a:ext cx="1234036" cy="253530"/>
      </dsp:txXfrm>
    </dsp:sp>
    <dsp:sp modelId="{737635E7-496F-45DA-AE12-D82589EBC9AB}">
      <dsp:nvSpPr>
        <dsp:cNvPr id="0" name=""/>
        <dsp:cNvSpPr/>
      </dsp:nvSpPr>
      <dsp:spPr>
        <a:xfrm>
          <a:off x="10818942" y="4595594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bg1"/>
              </a:solidFill>
            </a:rPr>
            <a:t>Networking</a:t>
          </a:r>
        </a:p>
      </dsp:txBody>
      <dsp:txXfrm>
        <a:off x="10818942" y="4595594"/>
        <a:ext cx="1234036" cy="253530"/>
      </dsp:txXfrm>
    </dsp:sp>
    <dsp:sp modelId="{BA7B2BBF-2524-4F40-909B-69FE87ECF3C9}">
      <dsp:nvSpPr>
        <dsp:cNvPr id="0" name=""/>
        <dsp:cNvSpPr/>
      </dsp:nvSpPr>
      <dsp:spPr>
        <a:xfrm>
          <a:off x="10818942" y="4953030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Web &amp; Digital Design</a:t>
          </a:r>
        </a:p>
      </dsp:txBody>
      <dsp:txXfrm>
        <a:off x="10818942" y="4953030"/>
        <a:ext cx="1234036" cy="253530"/>
      </dsp:txXfrm>
    </dsp:sp>
    <dsp:sp modelId="{AE02685C-838B-4B00-83EB-32BB97CEB824}">
      <dsp:nvSpPr>
        <dsp:cNvPr id="0" name=""/>
        <dsp:cNvSpPr/>
      </dsp:nvSpPr>
      <dsp:spPr>
        <a:xfrm>
          <a:off x="8784083" y="3883921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​Agriculture, Food, and Natural Resources</a:t>
          </a:r>
        </a:p>
      </dsp:txBody>
      <dsp:txXfrm>
        <a:off x="8784083" y="3883921"/>
        <a:ext cx="1234036" cy="253530"/>
      </dsp:txXfrm>
    </dsp:sp>
    <dsp:sp modelId="{6C7CE5DC-DB09-42C5-8E2F-38682E64E1BF}">
      <dsp:nvSpPr>
        <dsp:cNvPr id="0" name=""/>
        <dsp:cNvSpPr/>
      </dsp:nvSpPr>
      <dsp:spPr>
        <a:xfrm>
          <a:off x="8784083" y="4241357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tx1"/>
              </a:solidFill>
            </a:rPr>
            <a:t>Law, Public Safety, Corrections, and Security</a:t>
          </a:r>
        </a:p>
      </dsp:txBody>
      <dsp:txXfrm>
        <a:off x="8784083" y="4241357"/>
        <a:ext cx="1234036" cy="253530"/>
      </dsp:txXfrm>
    </dsp:sp>
    <dsp:sp modelId="{F7137988-0730-45F2-8A25-6B1F3C4697F0}">
      <dsp:nvSpPr>
        <dsp:cNvPr id="0" name=""/>
        <dsp:cNvSpPr/>
      </dsp:nvSpPr>
      <dsp:spPr>
        <a:xfrm>
          <a:off x="8784083" y="4598793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Marketing</a:t>
          </a:r>
        </a:p>
      </dsp:txBody>
      <dsp:txXfrm>
        <a:off x="8784083" y="4598793"/>
        <a:ext cx="1234036" cy="253530"/>
      </dsp:txXfrm>
    </dsp:sp>
    <dsp:sp modelId="{DD02B18C-FB42-4F54-AB9F-05CCFBE2449A}">
      <dsp:nvSpPr>
        <dsp:cNvPr id="0" name=""/>
        <dsp:cNvSpPr/>
      </dsp:nvSpPr>
      <dsp:spPr>
        <a:xfrm>
          <a:off x="8784083" y="4956230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Transportation, Distribution, and Logistics</a:t>
          </a:r>
        </a:p>
      </dsp:txBody>
      <dsp:txXfrm>
        <a:off x="8784083" y="4956230"/>
        <a:ext cx="1234036" cy="253530"/>
      </dsp:txXfrm>
    </dsp:sp>
    <dsp:sp modelId="{7E97F8D8-C2E5-421C-9A2E-5AF1FE26B258}">
      <dsp:nvSpPr>
        <dsp:cNvPr id="0" name=""/>
        <dsp:cNvSpPr/>
      </dsp:nvSpPr>
      <dsp:spPr>
        <a:xfrm>
          <a:off x="8784083" y="5313666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Education and Training</a:t>
          </a:r>
        </a:p>
      </dsp:txBody>
      <dsp:txXfrm>
        <a:off x="8784083" y="5313666"/>
        <a:ext cx="1234036" cy="253530"/>
      </dsp:txXfrm>
    </dsp:sp>
    <dsp:sp modelId="{A9BE6D22-A04F-403D-BF7A-099EF926F6AA}">
      <dsp:nvSpPr>
        <dsp:cNvPr id="0" name=""/>
        <dsp:cNvSpPr/>
      </dsp:nvSpPr>
      <dsp:spPr>
        <a:xfrm>
          <a:off x="8784083" y="5671102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Advanced Manufacturing</a:t>
          </a:r>
        </a:p>
      </dsp:txBody>
      <dsp:txXfrm>
        <a:off x="8784083" y="5671102"/>
        <a:ext cx="1234036" cy="253530"/>
      </dsp:txXfrm>
    </dsp:sp>
    <dsp:sp modelId="{8B874FAE-E02F-421E-BEC2-71956ECC97F7}">
      <dsp:nvSpPr>
        <dsp:cNvPr id="0" name=""/>
        <dsp:cNvSpPr/>
      </dsp:nvSpPr>
      <dsp:spPr>
        <a:xfrm>
          <a:off x="10818942" y="5310466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Manufacturing</a:t>
          </a:r>
        </a:p>
      </dsp:txBody>
      <dsp:txXfrm>
        <a:off x="10818942" y="5310466"/>
        <a:ext cx="1234036" cy="253530"/>
      </dsp:txXfrm>
    </dsp:sp>
    <dsp:sp modelId="{55DB3BE5-0520-4E59-82F3-CCDBE2028819}">
      <dsp:nvSpPr>
        <dsp:cNvPr id="0" name=""/>
        <dsp:cNvSpPr/>
      </dsp:nvSpPr>
      <dsp:spPr>
        <a:xfrm>
          <a:off x="10818942" y="5671102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bg1"/>
              </a:solidFill>
            </a:rPr>
            <a:t>Mechatronics</a:t>
          </a:r>
        </a:p>
      </dsp:txBody>
      <dsp:txXfrm>
        <a:off x="10818942" y="5671102"/>
        <a:ext cx="1234036" cy="253530"/>
      </dsp:txXfrm>
    </dsp:sp>
    <dsp:sp modelId="{3A121898-3442-49C9-9E66-F54AC4597F4F}">
      <dsp:nvSpPr>
        <dsp:cNvPr id="0" name=""/>
        <dsp:cNvSpPr/>
      </dsp:nvSpPr>
      <dsp:spPr>
        <a:xfrm>
          <a:off x="10818942" y="6028538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bg1"/>
              </a:solidFill>
            </a:rPr>
            <a:t>​Industrial Maintenance</a:t>
          </a:r>
        </a:p>
      </dsp:txBody>
      <dsp:txXfrm>
        <a:off x="10818942" y="6028538"/>
        <a:ext cx="1234036" cy="253530"/>
      </dsp:txXfrm>
    </dsp:sp>
    <dsp:sp modelId="{A44978E6-A682-41D0-B568-7E47FB1F22B3}">
      <dsp:nvSpPr>
        <dsp:cNvPr id="0" name=""/>
        <dsp:cNvSpPr/>
      </dsp:nvSpPr>
      <dsp:spPr>
        <a:xfrm>
          <a:off x="8784083" y="6028538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Hospitality and Tourism</a:t>
          </a:r>
        </a:p>
      </dsp:txBody>
      <dsp:txXfrm>
        <a:off x="8784083" y="6028538"/>
        <a:ext cx="1234036" cy="253530"/>
      </dsp:txXfrm>
    </dsp:sp>
    <dsp:sp modelId="{A0919143-5FAA-4E10-8518-25B08F0F5A1C}">
      <dsp:nvSpPr>
        <dsp:cNvPr id="0" name=""/>
        <dsp:cNvSpPr/>
      </dsp:nvSpPr>
      <dsp:spPr>
        <a:xfrm>
          <a:off x="8784083" y="6400801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tx1"/>
              </a:solidFill>
            </a:rPr>
            <a:t>Energy</a:t>
          </a:r>
        </a:p>
      </dsp:txBody>
      <dsp:txXfrm>
        <a:off x="8784083" y="6400801"/>
        <a:ext cx="1234036" cy="253530"/>
      </dsp:txXfrm>
    </dsp:sp>
    <dsp:sp modelId="{4B8F65F8-ACBA-4BED-9C71-7F99186B5F83}">
      <dsp:nvSpPr>
        <dsp:cNvPr id="0" name=""/>
        <dsp:cNvSpPr/>
      </dsp:nvSpPr>
      <dsp:spPr>
        <a:xfrm>
          <a:off x="10818942" y="6385975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bg1"/>
              </a:solidFill>
            </a:rPr>
            <a:t>Energy Systems </a:t>
          </a:r>
        </a:p>
      </dsp:txBody>
      <dsp:txXfrm>
        <a:off x="10818942" y="6385975"/>
        <a:ext cx="1234036" cy="253530"/>
      </dsp:txXfrm>
    </dsp:sp>
    <dsp:sp modelId="{82C46937-1945-4345-A8D3-6FEBA50056E2}">
      <dsp:nvSpPr>
        <dsp:cNvPr id="0" name=""/>
        <dsp:cNvSpPr/>
      </dsp:nvSpPr>
      <dsp:spPr>
        <a:xfrm>
          <a:off x="10818942" y="6743408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Energy &amp; Power</a:t>
          </a:r>
        </a:p>
      </dsp:txBody>
      <dsp:txXfrm>
        <a:off x="10818942" y="6743408"/>
        <a:ext cx="1234036" cy="253530"/>
      </dsp:txXfrm>
    </dsp:sp>
    <dsp:sp modelId="{96767888-5343-49E9-926F-7196375C6C52}">
      <dsp:nvSpPr>
        <dsp:cNvPr id="0" name=""/>
        <dsp:cNvSpPr/>
      </dsp:nvSpPr>
      <dsp:spPr>
        <a:xfrm>
          <a:off x="3510318" y="5850243"/>
          <a:ext cx="1665769" cy="832885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Informal Learning</a:t>
          </a:r>
        </a:p>
      </dsp:txBody>
      <dsp:txXfrm>
        <a:off x="3510318" y="5850243"/>
        <a:ext cx="1665769" cy="832885"/>
      </dsp:txXfrm>
    </dsp:sp>
    <dsp:sp modelId="{778534A1-46DB-48F7-9010-272CFB9998F5}">
      <dsp:nvSpPr>
        <dsp:cNvPr id="0" name=""/>
        <dsp:cNvSpPr/>
      </dsp:nvSpPr>
      <dsp:spPr>
        <a:xfrm>
          <a:off x="6309360" y="5760721"/>
          <a:ext cx="1586859" cy="253530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Robotics</a:t>
          </a:r>
        </a:p>
      </dsp:txBody>
      <dsp:txXfrm>
        <a:off x="6309360" y="5760721"/>
        <a:ext cx="1586859" cy="253530"/>
      </dsp:txXfrm>
    </dsp:sp>
    <dsp:sp modelId="{93FB9765-5291-496C-84E9-4B858E06B49E}">
      <dsp:nvSpPr>
        <dsp:cNvPr id="0" name=""/>
        <dsp:cNvSpPr/>
      </dsp:nvSpPr>
      <dsp:spPr>
        <a:xfrm>
          <a:off x="6309360" y="6126481"/>
          <a:ext cx="1586859" cy="253530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Museums</a:t>
          </a:r>
        </a:p>
      </dsp:txBody>
      <dsp:txXfrm>
        <a:off x="6309360" y="6126481"/>
        <a:ext cx="1586859" cy="253530"/>
      </dsp:txXfrm>
    </dsp:sp>
    <dsp:sp modelId="{04546700-49BD-40BC-8FC8-868CCD31D137}">
      <dsp:nvSpPr>
        <dsp:cNvPr id="0" name=""/>
        <dsp:cNvSpPr/>
      </dsp:nvSpPr>
      <dsp:spPr>
        <a:xfrm>
          <a:off x="6309360" y="6492240"/>
          <a:ext cx="1586859" cy="253530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Science Fairs</a:t>
          </a:r>
        </a:p>
      </dsp:txBody>
      <dsp:txXfrm>
        <a:off x="6309360" y="6492240"/>
        <a:ext cx="1586859" cy="2535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A6BCC-51BA-4044-89E0-01B5314394F5}">
      <dsp:nvSpPr>
        <dsp:cNvPr id="0" name=""/>
        <dsp:cNvSpPr/>
      </dsp:nvSpPr>
      <dsp:spPr>
        <a:xfrm>
          <a:off x="5176087" y="6266686"/>
          <a:ext cx="1133272" cy="352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0147" y="0"/>
              </a:lnTo>
              <a:lnTo>
                <a:pt x="1050147" y="352320"/>
              </a:lnTo>
              <a:lnTo>
                <a:pt x="1133272" y="352320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B29F43-B341-4863-8BE3-8C6B6980A2D4}">
      <dsp:nvSpPr>
        <dsp:cNvPr id="0" name=""/>
        <dsp:cNvSpPr/>
      </dsp:nvSpPr>
      <dsp:spPr>
        <a:xfrm>
          <a:off x="5176087" y="6207526"/>
          <a:ext cx="11332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9159"/>
              </a:moveTo>
              <a:lnTo>
                <a:pt x="1050147" y="59159"/>
              </a:lnTo>
              <a:lnTo>
                <a:pt x="1050147" y="45720"/>
              </a:lnTo>
              <a:lnTo>
                <a:pt x="1133272" y="45720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1494E1-01C2-47BD-ABAF-2A3668CA3530}">
      <dsp:nvSpPr>
        <dsp:cNvPr id="0" name=""/>
        <dsp:cNvSpPr/>
      </dsp:nvSpPr>
      <dsp:spPr>
        <a:xfrm>
          <a:off x="5176087" y="5887486"/>
          <a:ext cx="1133272" cy="379199"/>
        </a:xfrm>
        <a:custGeom>
          <a:avLst/>
          <a:gdLst/>
          <a:ahLst/>
          <a:cxnLst/>
          <a:rect l="0" t="0" r="0" b="0"/>
          <a:pathLst>
            <a:path>
              <a:moveTo>
                <a:pt x="0" y="379199"/>
              </a:moveTo>
              <a:lnTo>
                <a:pt x="1050147" y="379199"/>
              </a:lnTo>
              <a:lnTo>
                <a:pt x="1050147" y="0"/>
              </a:lnTo>
              <a:lnTo>
                <a:pt x="1133272" y="0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4281E3-9666-484C-906A-7F4FBB09FB24}">
      <dsp:nvSpPr>
        <dsp:cNvPr id="0" name=""/>
        <dsp:cNvSpPr/>
      </dsp:nvSpPr>
      <dsp:spPr>
        <a:xfrm>
          <a:off x="2807715" y="4048966"/>
          <a:ext cx="702603" cy="2217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9478" y="0"/>
              </a:lnTo>
              <a:lnTo>
                <a:pt x="619478" y="2217719"/>
              </a:lnTo>
              <a:lnTo>
                <a:pt x="702603" y="2217719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C52701-0BB3-458D-A3DF-E5117A63FB7F}">
      <dsp:nvSpPr>
        <dsp:cNvPr id="0" name=""/>
        <dsp:cNvSpPr/>
      </dsp:nvSpPr>
      <dsp:spPr>
        <a:xfrm>
          <a:off x="10018119" y="6527566"/>
          <a:ext cx="800823" cy="342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7698" y="0"/>
              </a:lnTo>
              <a:lnTo>
                <a:pt x="717698" y="342607"/>
              </a:lnTo>
              <a:lnTo>
                <a:pt x="800823" y="342607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6FEFCF-9178-4614-90F3-81A82F7C5B1F}">
      <dsp:nvSpPr>
        <dsp:cNvPr id="0" name=""/>
        <dsp:cNvSpPr/>
      </dsp:nvSpPr>
      <dsp:spPr>
        <a:xfrm>
          <a:off x="10018119" y="6467020"/>
          <a:ext cx="8008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0545"/>
              </a:moveTo>
              <a:lnTo>
                <a:pt x="717698" y="60545"/>
              </a:lnTo>
              <a:lnTo>
                <a:pt x="717698" y="45720"/>
              </a:lnTo>
              <a:lnTo>
                <a:pt x="800823" y="4572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25F8E6-4CAE-4DE0-9335-43B4E391B73B}">
      <dsp:nvSpPr>
        <dsp:cNvPr id="0" name=""/>
        <dsp:cNvSpPr/>
      </dsp:nvSpPr>
      <dsp:spPr>
        <a:xfrm>
          <a:off x="5176087" y="4578579"/>
          <a:ext cx="3607995" cy="1948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24870" y="0"/>
              </a:lnTo>
              <a:lnTo>
                <a:pt x="3524870" y="1948986"/>
              </a:lnTo>
              <a:lnTo>
                <a:pt x="3607995" y="1948986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6D47F-0FC0-4E1C-B832-BB85097A59A0}">
      <dsp:nvSpPr>
        <dsp:cNvPr id="0" name=""/>
        <dsp:cNvSpPr/>
      </dsp:nvSpPr>
      <dsp:spPr>
        <a:xfrm>
          <a:off x="5176087" y="4578579"/>
          <a:ext cx="3607995" cy="1576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24870" y="0"/>
              </a:lnTo>
              <a:lnTo>
                <a:pt x="3524870" y="1576724"/>
              </a:lnTo>
              <a:lnTo>
                <a:pt x="3607995" y="1576724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20FD84-C3CF-4C42-AB21-36EA35FF306B}">
      <dsp:nvSpPr>
        <dsp:cNvPr id="0" name=""/>
        <dsp:cNvSpPr/>
      </dsp:nvSpPr>
      <dsp:spPr>
        <a:xfrm>
          <a:off x="10018119" y="5797867"/>
          <a:ext cx="800823" cy="357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7698" y="0"/>
              </a:lnTo>
              <a:lnTo>
                <a:pt x="717698" y="357436"/>
              </a:lnTo>
              <a:lnTo>
                <a:pt x="800823" y="357436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3AEA56-1984-44FF-B2D4-189D0BA44CDC}">
      <dsp:nvSpPr>
        <dsp:cNvPr id="0" name=""/>
        <dsp:cNvSpPr/>
      </dsp:nvSpPr>
      <dsp:spPr>
        <a:xfrm>
          <a:off x="10018119" y="5752147"/>
          <a:ext cx="8008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00823" y="4572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07332D-307B-46E1-8C27-A6A841651455}">
      <dsp:nvSpPr>
        <dsp:cNvPr id="0" name=""/>
        <dsp:cNvSpPr/>
      </dsp:nvSpPr>
      <dsp:spPr>
        <a:xfrm>
          <a:off x="10018119" y="5437231"/>
          <a:ext cx="800823" cy="360635"/>
        </a:xfrm>
        <a:custGeom>
          <a:avLst/>
          <a:gdLst/>
          <a:ahLst/>
          <a:cxnLst/>
          <a:rect l="0" t="0" r="0" b="0"/>
          <a:pathLst>
            <a:path>
              <a:moveTo>
                <a:pt x="0" y="360635"/>
              </a:moveTo>
              <a:lnTo>
                <a:pt x="717698" y="360635"/>
              </a:lnTo>
              <a:lnTo>
                <a:pt x="717698" y="0"/>
              </a:lnTo>
              <a:lnTo>
                <a:pt x="800823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9ED230-B089-477A-9290-FBBB0DD3CAD6}">
      <dsp:nvSpPr>
        <dsp:cNvPr id="0" name=""/>
        <dsp:cNvSpPr/>
      </dsp:nvSpPr>
      <dsp:spPr>
        <a:xfrm>
          <a:off x="5176087" y="4578579"/>
          <a:ext cx="3607995" cy="1219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24870" y="0"/>
              </a:lnTo>
              <a:lnTo>
                <a:pt x="3524870" y="1219288"/>
              </a:lnTo>
              <a:lnTo>
                <a:pt x="3607995" y="1219288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896132-0FFD-4B45-BC55-CE83703BEA7F}">
      <dsp:nvSpPr>
        <dsp:cNvPr id="0" name=""/>
        <dsp:cNvSpPr/>
      </dsp:nvSpPr>
      <dsp:spPr>
        <a:xfrm>
          <a:off x="5176087" y="4578579"/>
          <a:ext cx="3607995" cy="861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24870" y="0"/>
              </a:lnTo>
              <a:lnTo>
                <a:pt x="3524870" y="861852"/>
              </a:lnTo>
              <a:lnTo>
                <a:pt x="3607995" y="861852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A54F5-321C-4122-8CB6-5DD8ADEC8626}">
      <dsp:nvSpPr>
        <dsp:cNvPr id="0" name=""/>
        <dsp:cNvSpPr/>
      </dsp:nvSpPr>
      <dsp:spPr>
        <a:xfrm>
          <a:off x="5176087" y="4578579"/>
          <a:ext cx="3607995" cy="504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24870" y="0"/>
              </a:lnTo>
              <a:lnTo>
                <a:pt x="3524870" y="504415"/>
              </a:lnTo>
              <a:lnTo>
                <a:pt x="3607995" y="504415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52FC13-EF19-4DBA-92E4-D57A6A8E6C38}">
      <dsp:nvSpPr>
        <dsp:cNvPr id="0" name=""/>
        <dsp:cNvSpPr/>
      </dsp:nvSpPr>
      <dsp:spPr>
        <a:xfrm>
          <a:off x="5176087" y="4578579"/>
          <a:ext cx="3607995" cy="146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24870" y="0"/>
              </a:lnTo>
              <a:lnTo>
                <a:pt x="3524870" y="146979"/>
              </a:lnTo>
              <a:lnTo>
                <a:pt x="3607995" y="146979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6E244-41B7-47A4-A840-24661E109E02}">
      <dsp:nvSpPr>
        <dsp:cNvPr id="0" name=""/>
        <dsp:cNvSpPr/>
      </dsp:nvSpPr>
      <dsp:spPr>
        <a:xfrm>
          <a:off x="5176087" y="4368122"/>
          <a:ext cx="3607995" cy="210456"/>
        </a:xfrm>
        <a:custGeom>
          <a:avLst/>
          <a:gdLst/>
          <a:ahLst/>
          <a:cxnLst/>
          <a:rect l="0" t="0" r="0" b="0"/>
          <a:pathLst>
            <a:path>
              <a:moveTo>
                <a:pt x="0" y="210456"/>
              </a:moveTo>
              <a:lnTo>
                <a:pt x="3524870" y="210456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3C5748-38FC-4EFB-BAE1-96A97C23F765}">
      <dsp:nvSpPr>
        <dsp:cNvPr id="0" name=""/>
        <dsp:cNvSpPr/>
      </dsp:nvSpPr>
      <dsp:spPr>
        <a:xfrm>
          <a:off x="5176087" y="4010686"/>
          <a:ext cx="3607995" cy="567893"/>
        </a:xfrm>
        <a:custGeom>
          <a:avLst/>
          <a:gdLst/>
          <a:ahLst/>
          <a:cxnLst/>
          <a:rect l="0" t="0" r="0" b="0"/>
          <a:pathLst>
            <a:path>
              <a:moveTo>
                <a:pt x="0" y="567893"/>
              </a:moveTo>
              <a:lnTo>
                <a:pt x="3524870" y="567893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ADB2C9-6211-4A1C-8E96-5037CDA3FF10}">
      <dsp:nvSpPr>
        <dsp:cNvPr id="0" name=""/>
        <dsp:cNvSpPr/>
      </dsp:nvSpPr>
      <dsp:spPr>
        <a:xfrm>
          <a:off x="10018119" y="3653250"/>
          <a:ext cx="800823" cy="1426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7698" y="0"/>
              </a:lnTo>
              <a:lnTo>
                <a:pt x="717698" y="1426545"/>
              </a:lnTo>
              <a:lnTo>
                <a:pt x="800823" y="1426545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C110B-EA85-4127-89FC-E1FCCB43F5A8}">
      <dsp:nvSpPr>
        <dsp:cNvPr id="0" name=""/>
        <dsp:cNvSpPr/>
      </dsp:nvSpPr>
      <dsp:spPr>
        <a:xfrm>
          <a:off x="10018119" y="3653250"/>
          <a:ext cx="800823" cy="1069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7698" y="0"/>
              </a:lnTo>
              <a:lnTo>
                <a:pt x="717698" y="1069109"/>
              </a:lnTo>
              <a:lnTo>
                <a:pt x="800823" y="1069109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3998B4-703C-4CBD-93DE-C32DF85E8AE8}">
      <dsp:nvSpPr>
        <dsp:cNvPr id="0" name=""/>
        <dsp:cNvSpPr/>
      </dsp:nvSpPr>
      <dsp:spPr>
        <a:xfrm>
          <a:off x="10018119" y="3653250"/>
          <a:ext cx="800823" cy="711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7698" y="0"/>
              </a:lnTo>
              <a:lnTo>
                <a:pt x="717698" y="711672"/>
              </a:lnTo>
              <a:lnTo>
                <a:pt x="800823" y="711672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C9E718-890A-4E0D-A245-17E432F9107C}">
      <dsp:nvSpPr>
        <dsp:cNvPr id="0" name=""/>
        <dsp:cNvSpPr/>
      </dsp:nvSpPr>
      <dsp:spPr>
        <a:xfrm>
          <a:off x="10018119" y="3653250"/>
          <a:ext cx="800823" cy="354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7698" y="0"/>
              </a:lnTo>
              <a:lnTo>
                <a:pt x="717698" y="354236"/>
              </a:lnTo>
              <a:lnTo>
                <a:pt x="800823" y="354236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91B962-ED6F-4C50-B530-C6F59BFFA6C3}">
      <dsp:nvSpPr>
        <dsp:cNvPr id="0" name=""/>
        <dsp:cNvSpPr/>
      </dsp:nvSpPr>
      <dsp:spPr>
        <a:xfrm>
          <a:off x="10018119" y="3604330"/>
          <a:ext cx="7866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8919"/>
              </a:moveTo>
              <a:lnTo>
                <a:pt x="703484" y="48919"/>
              </a:lnTo>
              <a:lnTo>
                <a:pt x="703484" y="45720"/>
              </a:lnTo>
              <a:lnTo>
                <a:pt x="786609" y="4572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7B4320-CB73-433C-86DB-FF61DF16C077}">
      <dsp:nvSpPr>
        <dsp:cNvPr id="0" name=""/>
        <dsp:cNvSpPr/>
      </dsp:nvSpPr>
      <dsp:spPr>
        <a:xfrm>
          <a:off x="10018119" y="3292614"/>
          <a:ext cx="786609" cy="360635"/>
        </a:xfrm>
        <a:custGeom>
          <a:avLst/>
          <a:gdLst/>
          <a:ahLst/>
          <a:cxnLst/>
          <a:rect l="0" t="0" r="0" b="0"/>
          <a:pathLst>
            <a:path>
              <a:moveTo>
                <a:pt x="0" y="360635"/>
              </a:moveTo>
              <a:lnTo>
                <a:pt x="703484" y="360635"/>
              </a:lnTo>
              <a:lnTo>
                <a:pt x="703484" y="0"/>
              </a:lnTo>
              <a:lnTo>
                <a:pt x="786609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53F699-AA7C-4E1B-B062-02C11125AB55}">
      <dsp:nvSpPr>
        <dsp:cNvPr id="0" name=""/>
        <dsp:cNvSpPr/>
      </dsp:nvSpPr>
      <dsp:spPr>
        <a:xfrm>
          <a:off x="10018119" y="2935177"/>
          <a:ext cx="786609" cy="718072"/>
        </a:xfrm>
        <a:custGeom>
          <a:avLst/>
          <a:gdLst/>
          <a:ahLst/>
          <a:cxnLst/>
          <a:rect l="0" t="0" r="0" b="0"/>
          <a:pathLst>
            <a:path>
              <a:moveTo>
                <a:pt x="0" y="718072"/>
              </a:moveTo>
              <a:lnTo>
                <a:pt x="703484" y="718072"/>
              </a:lnTo>
              <a:lnTo>
                <a:pt x="703484" y="0"/>
              </a:lnTo>
              <a:lnTo>
                <a:pt x="786609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028E73-D0A4-45D0-BEA3-A7CF12E7DEA5}">
      <dsp:nvSpPr>
        <dsp:cNvPr id="0" name=""/>
        <dsp:cNvSpPr/>
      </dsp:nvSpPr>
      <dsp:spPr>
        <a:xfrm>
          <a:off x="10018119" y="2577741"/>
          <a:ext cx="786609" cy="1075508"/>
        </a:xfrm>
        <a:custGeom>
          <a:avLst/>
          <a:gdLst/>
          <a:ahLst/>
          <a:cxnLst/>
          <a:rect l="0" t="0" r="0" b="0"/>
          <a:pathLst>
            <a:path>
              <a:moveTo>
                <a:pt x="0" y="1075508"/>
              </a:moveTo>
              <a:lnTo>
                <a:pt x="703484" y="1075508"/>
              </a:lnTo>
              <a:lnTo>
                <a:pt x="703484" y="0"/>
              </a:lnTo>
              <a:lnTo>
                <a:pt x="786609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F5ED07-6CBF-4DD5-B667-7F57A72C5501}">
      <dsp:nvSpPr>
        <dsp:cNvPr id="0" name=""/>
        <dsp:cNvSpPr/>
      </dsp:nvSpPr>
      <dsp:spPr>
        <a:xfrm>
          <a:off x="10018119" y="2220305"/>
          <a:ext cx="786609" cy="1432944"/>
        </a:xfrm>
        <a:custGeom>
          <a:avLst/>
          <a:gdLst/>
          <a:ahLst/>
          <a:cxnLst/>
          <a:rect l="0" t="0" r="0" b="0"/>
          <a:pathLst>
            <a:path>
              <a:moveTo>
                <a:pt x="0" y="1432944"/>
              </a:moveTo>
              <a:lnTo>
                <a:pt x="703484" y="1432944"/>
              </a:lnTo>
              <a:lnTo>
                <a:pt x="703484" y="0"/>
              </a:lnTo>
              <a:lnTo>
                <a:pt x="786609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6FF521-C865-4E6B-B04C-9DC552680601}">
      <dsp:nvSpPr>
        <dsp:cNvPr id="0" name=""/>
        <dsp:cNvSpPr/>
      </dsp:nvSpPr>
      <dsp:spPr>
        <a:xfrm>
          <a:off x="5176087" y="3653250"/>
          <a:ext cx="3607995" cy="925329"/>
        </a:xfrm>
        <a:custGeom>
          <a:avLst/>
          <a:gdLst/>
          <a:ahLst/>
          <a:cxnLst/>
          <a:rect l="0" t="0" r="0" b="0"/>
          <a:pathLst>
            <a:path>
              <a:moveTo>
                <a:pt x="0" y="925329"/>
              </a:moveTo>
              <a:lnTo>
                <a:pt x="3524870" y="925329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9F3F35-017C-421E-B3A0-BB11E401375D}">
      <dsp:nvSpPr>
        <dsp:cNvPr id="0" name=""/>
        <dsp:cNvSpPr/>
      </dsp:nvSpPr>
      <dsp:spPr>
        <a:xfrm>
          <a:off x="5176087" y="3295813"/>
          <a:ext cx="3607995" cy="1282765"/>
        </a:xfrm>
        <a:custGeom>
          <a:avLst/>
          <a:gdLst/>
          <a:ahLst/>
          <a:cxnLst/>
          <a:rect l="0" t="0" r="0" b="0"/>
          <a:pathLst>
            <a:path>
              <a:moveTo>
                <a:pt x="0" y="1282765"/>
              </a:moveTo>
              <a:lnTo>
                <a:pt x="3524870" y="1282765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32D3FB-86B3-48E2-A3E1-E11470983903}">
      <dsp:nvSpPr>
        <dsp:cNvPr id="0" name=""/>
        <dsp:cNvSpPr/>
      </dsp:nvSpPr>
      <dsp:spPr>
        <a:xfrm>
          <a:off x="5176087" y="2938377"/>
          <a:ext cx="3607995" cy="1640201"/>
        </a:xfrm>
        <a:custGeom>
          <a:avLst/>
          <a:gdLst/>
          <a:ahLst/>
          <a:cxnLst/>
          <a:rect l="0" t="0" r="0" b="0"/>
          <a:pathLst>
            <a:path>
              <a:moveTo>
                <a:pt x="0" y="1640201"/>
              </a:moveTo>
              <a:lnTo>
                <a:pt x="3524870" y="1640201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E53D33-2E74-4C7F-A434-F0CE98B872C7}">
      <dsp:nvSpPr>
        <dsp:cNvPr id="0" name=""/>
        <dsp:cNvSpPr/>
      </dsp:nvSpPr>
      <dsp:spPr>
        <a:xfrm>
          <a:off x="5176087" y="2580941"/>
          <a:ext cx="3607995" cy="1997638"/>
        </a:xfrm>
        <a:custGeom>
          <a:avLst/>
          <a:gdLst/>
          <a:ahLst/>
          <a:cxnLst/>
          <a:rect l="0" t="0" r="0" b="0"/>
          <a:pathLst>
            <a:path>
              <a:moveTo>
                <a:pt x="0" y="1997638"/>
              </a:moveTo>
              <a:lnTo>
                <a:pt x="3524870" y="1997638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7AC510-0C94-4094-AC26-A1831956CD8A}">
      <dsp:nvSpPr>
        <dsp:cNvPr id="0" name=""/>
        <dsp:cNvSpPr/>
      </dsp:nvSpPr>
      <dsp:spPr>
        <a:xfrm>
          <a:off x="5176087" y="2223504"/>
          <a:ext cx="3607995" cy="2355074"/>
        </a:xfrm>
        <a:custGeom>
          <a:avLst/>
          <a:gdLst/>
          <a:ahLst/>
          <a:cxnLst/>
          <a:rect l="0" t="0" r="0" b="0"/>
          <a:pathLst>
            <a:path>
              <a:moveTo>
                <a:pt x="0" y="2355074"/>
              </a:moveTo>
              <a:lnTo>
                <a:pt x="3524870" y="2355074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DB7A7-BECC-458B-AAB1-42E191B12328}">
      <dsp:nvSpPr>
        <dsp:cNvPr id="0" name=""/>
        <dsp:cNvSpPr/>
      </dsp:nvSpPr>
      <dsp:spPr>
        <a:xfrm>
          <a:off x="5176087" y="1866068"/>
          <a:ext cx="3607995" cy="2712510"/>
        </a:xfrm>
        <a:custGeom>
          <a:avLst/>
          <a:gdLst/>
          <a:ahLst/>
          <a:cxnLst/>
          <a:rect l="0" t="0" r="0" b="0"/>
          <a:pathLst>
            <a:path>
              <a:moveTo>
                <a:pt x="0" y="2712510"/>
              </a:moveTo>
              <a:lnTo>
                <a:pt x="3524870" y="2712510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FA4735-3C27-4C01-94C7-FEE9355D805E}">
      <dsp:nvSpPr>
        <dsp:cNvPr id="0" name=""/>
        <dsp:cNvSpPr/>
      </dsp:nvSpPr>
      <dsp:spPr>
        <a:xfrm>
          <a:off x="10018119" y="1508632"/>
          <a:ext cx="786609" cy="354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3484" y="0"/>
              </a:lnTo>
              <a:lnTo>
                <a:pt x="703484" y="354236"/>
              </a:lnTo>
              <a:lnTo>
                <a:pt x="786609" y="354236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E55C49-CCBF-4734-B397-A967C8357619}">
      <dsp:nvSpPr>
        <dsp:cNvPr id="0" name=""/>
        <dsp:cNvSpPr/>
      </dsp:nvSpPr>
      <dsp:spPr>
        <a:xfrm>
          <a:off x="10018119" y="1459712"/>
          <a:ext cx="7866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8919"/>
              </a:moveTo>
              <a:lnTo>
                <a:pt x="703484" y="48919"/>
              </a:lnTo>
              <a:lnTo>
                <a:pt x="703484" y="45720"/>
              </a:lnTo>
              <a:lnTo>
                <a:pt x="786609" y="4572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6DB620-846A-43D1-B485-0BEC7DD025F2}">
      <dsp:nvSpPr>
        <dsp:cNvPr id="0" name=""/>
        <dsp:cNvSpPr/>
      </dsp:nvSpPr>
      <dsp:spPr>
        <a:xfrm>
          <a:off x="10018119" y="1147996"/>
          <a:ext cx="786609" cy="360635"/>
        </a:xfrm>
        <a:custGeom>
          <a:avLst/>
          <a:gdLst/>
          <a:ahLst/>
          <a:cxnLst/>
          <a:rect l="0" t="0" r="0" b="0"/>
          <a:pathLst>
            <a:path>
              <a:moveTo>
                <a:pt x="0" y="360635"/>
              </a:moveTo>
              <a:lnTo>
                <a:pt x="703484" y="360635"/>
              </a:lnTo>
              <a:lnTo>
                <a:pt x="703484" y="0"/>
              </a:lnTo>
              <a:lnTo>
                <a:pt x="786609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77DFBA-2FEC-4883-BE3A-F5D602CDA6CE}">
      <dsp:nvSpPr>
        <dsp:cNvPr id="0" name=""/>
        <dsp:cNvSpPr/>
      </dsp:nvSpPr>
      <dsp:spPr>
        <a:xfrm>
          <a:off x="5176087" y="1508632"/>
          <a:ext cx="3607995" cy="3069947"/>
        </a:xfrm>
        <a:custGeom>
          <a:avLst/>
          <a:gdLst/>
          <a:ahLst/>
          <a:cxnLst/>
          <a:rect l="0" t="0" r="0" b="0"/>
          <a:pathLst>
            <a:path>
              <a:moveTo>
                <a:pt x="0" y="3069947"/>
              </a:moveTo>
              <a:lnTo>
                <a:pt x="3524870" y="3069947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AF57D7-CB73-4638-8247-254004965C15}">
      <dsp:nvSpPr>
        <dsp:cNvPr id="0" name=""/>
        <dsp:cNvSpPr/>
      </dsp:nvSpPr>
      <dsp:spPr>
        <a:xfrm>
          <a:off x="5176087" y="1151196"/>
          <a:ext cx="3607995" cy="3427383"/>
        </a:xfrm>
        <a:custGeom>
          <a:avLst/>
          <a:gdLst/>
          <a:ahLst/>
          <a:cxnLst/>
          <a:rect l="0" t="0" r="0" b="0"/>
          <a:pathLst>
            <a:path>
              <a:moveTo>
                <a:pt x="0" y="3427383"/>
              </a:moveTo>
              <a:lnTo>
                <a:pt x="3524870" y="3427383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7831A9-0E96-4623-BF16-E65A738491B0}">
      <dsp:nvSpPr>
        <dsp:cNvPr id="0" name=""/>
        <dsp:cNvSpPr/>
      </dsp:nvSpPr>
      <dsp:spPr>
        <a:xfrm>
          <a:off x="2807715" y="4048966"/>
          <a:ext cx="702603" cy="5296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9478" y="0"/>
              </a:lnTo>
              <a:lnTo>
                <a:pt x="619478" y="529612"/>
              </a:lnTo>
              <a:lnTo>
                <a:pt x="702603" y="529612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321AF9-2482-47BB-83FD-FAC46939A4CB}">
      <dsp:nvSpPr>
        <dsp:cNvPr id="0" name=""/>
        <dsp:cNvSpPr/>
      </dsp:nvSpPr>
      <dsp:spPr>
        <a:xfrm>
          <a:off x="5176087" y="2997834"/>
          <a:ext cx="1133272" cy="348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0147" y="0"/>
              </a:lnTo>
              <a:lnTo>
                <a:pt x="1050147" y="348935"/>
              </a:lnTo>
              <a:lnTo>
                <a:pt x="1133272" y="348935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67AB8-F8C3-4925-A5A8-CCD2CE3C742B}">
      <dsp:nvSpPr>
        <dsp:cNvPr id="0" name=""/>
        <dsp:cNvSpPr/>
      </dsp:nvSpPr>
      <dsp:spPr>
        <a:xfrm>
          <a:off x="5176087" y="2943613"/>
          <a:ext cx="11332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4220"/>
              </a:moveTo>
              <a:lnTo>
                <a:pt x="1050147" y="54220"/>
              </a:lnTo>
              <a:lnTo>
                <a:pt x="1050147" y="45720"/>
              </a:lnTo>
              <a:lnTo>
                <a:pt x="1133272" y="45720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6C404E-DDAE-42AA-A389-922D4853432D}">
      <dsp:nvSpPr>
        <dsp:cNvPr id="0" name=""/>
        <dsp:cNvSpPr/>
      </dsp:nvSpPr>
      <dsp:spPr>
        <a:xfrm>
          <a:off x="5176087" y="2631897"/>
          <a:ext cx="1133272" cy="365937"/>
        </a:xfrm>
        <a:custGeom>
          <a:avLst/>
          <a:gdLst/>
          <a:ahLst/>
          <a:cxnLst/>
          <a:rect l="0" t="0" r="0" b="0"/>
          <a:pathLst>
            <a:path>
              <a:moveTo>
                <a:pt x="0" y="365937"/>
              </a:moveTo>
              <a:lnTo>
                <a:pt x="1050147" y="365937"/>
              </a:lnTo>
              <a:lnTo>
                <a:pt x="1050147" y="0"/>
              </a:lnTo>
              <a:lnTo>
                <a:pt x="1133272" y="0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B7BC23-6173-4835-989C-2AB8710A4C33}">
      <dsp:nvSpPr>
        <dsp:cNvPr id="0" name=""/>
        <dsp:cNvSpPr/>
      </dsp:nvSpPr>
      <dsp:spPr>
        <a:xfrm>
          <a:off x="2807715" y="2997834"/>
          <a:ext cx="702603" cy="1051132"/>
        </a:xfrm>
        <a:custGeom>
          <a:avLst/>
          <a:gdLst/>
          <a:ahLst/>
          <a:cxnLst/>
          <a:rect l="0" t="0" r="0" b="0"/>
          <a:pathLst>
            <a:path>
              <a:moveTo>
                <a:pt x="0" y="1051132"/>
              </a:moveTo>
              <a:lnTo>
                <a:pt x="619478" y="1051132"/>
              </a:lnTo>
              <a:lnTo>
                <a:pt x="619478" y="0"/>
              </a:lnTo>
              <a:lnTo>
                <a:pt x="702603" y="0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A9BD27-1B2B-4C26-80CF-4E324BB252A0}">
      <dsp:nvSpPr>
        <dsp:cNvPr id="0" name=""/>
        <dsp:cNvSpPr/>
      </dsp:nvSpPr>
      <dsp:spPr>
        <a:xfrm>
          <a:off x="823229" y="3591766"/>
          <a:ext cx="1984486" cy="914400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Education</a:t>
          </a:r>
        </a:p>
      </dsp:txBody>
      <dsp:txXfrm>
        <a:off x="823229" y="3591766"/>
        <a:ext cx="1984486" cy="914400"/>
      </dsp:txXfrm>
    </dsp:sp>
    <dsp:sp modelId="{CEA88EC7-AD0A-4914-925C-C11BFB0B3EFB}">
      <dsp:nvSpPr>
        <dsp:cNvPr id="0" name=""/>
        <dsp:cNvSpPr/>
      </dsp:nvSpPr>
      <dsp:spPr>
        <a:xfrm>
          <a:off x="3510318" y="2581392"/>
          <a:ext cx="1665769" cy="832885"/>
        </a:xfrm>
        <a:prstGeom prst="rect">
          <a:avLst/>
        </a:prstGeom>
        <a:solidFill>
          <a:srgbClr val="C0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Academic Education</a:t>
          </a:r>
        </a:p>
      </dsp:txBody>
      <dsp:txXfrm>
        <a:off x="3510318" y="2581392"/>
        <a:ext cx="1665769" cy="832885"/>
      </dsp:txXfrm>
    </dsp:sp>
    <dsp:sp modelId="{D27CDB03-C3CE-441B-B422-D24AEAE91FB0}">
      <dsp:nvSpPr>
        <dsp:cNvPr id="0" name=""/>
        <dsp:cNvSpPr/>
      </dsp:nvSpPr>
      <dsp:spPr>
        <a:xfrm>
          <a:off x="6309360" y="2505132"/>
          <a:ext cx="1586618" cy="253530"/>
        </a:xfrm>
        <a:prstGeom prst="rect">
          <a:avLst/>
        </a:prstGeom>
        <a:solidFill>
          <a:srgbClr val="C0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Math &amp; Science</a:t>
          </a:r>
        </a:p>
      </dsp:txBody>
      <dsp:txXfrm>
        <a:off x="6309360" y="2505132"/>
        <a:ext cx="1586618" cy="253530"/>
      </dsp:txXfrm>
    </dsp:sp>
    <dsp:sp modelId="{6B1D2440-1367-4FCE-8B89-46D40A02DF26}">
      <dsp:nvSpPr>
        <dsp:cNvPr id="0" name=""/>
        <dsp:cNvSpPr/>
      </dsp:nvSpPr>
      <dsp:spPr>
        <a:xfrm>
          <a:off x="6309360" y="2862568"/>
          <a:ext cx="1586618" cy="253530"/>
        </a:xfrm>
        <a:prstGeom prst="rect">
          <a:avLst/>
        </a:prstGeom>
        <a:solidFill>
          <a:srgbClr val="C0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Reading &amp; Writing</a:t>
          </a:r>
        </a:p>
      </dsp:txBody>
      <dsp:txXfrm>
        <a:off x="6309360" y="2862568"/>
        <a:ext cx="1586618" cy="253530"/>
      </dsp:txXfrm>
    </dsp:sp>
    <dsp:sp modelId="{717980D4-E8D4-4EBE-A4FF-277637AF995F}">
      <dsp:nvSpPr>
        <dsp:cNvPr id="0" name=""/>
        <dsp:cNvSpPr/>
      </dsp:nvSpPr>
      <dsp:spPr>
        <a:xfrm>
          <a:off x="6309360" y="3220005"/>
          <a:ext cx="1586618" cy="253530"/>
        </a:xfrm>
        <a:prstGeom prst="rect">
          <a:avLst/>
        </a:prstGeom>
        <a:solidFill>
          <a:srgbClr val="C0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Humanities</a:t>
          </a:r>
        </a:p>
      </dsp:txBody>
      <dsp:txXfrm>
        <a:off x="6309360" y="3220005"/>
        <a:ext cx="1586618" cy="253530"/>
      </dsp:txXfrm>
    </dsp:sp>
    <dsp:sp modelId="{77DB11B3-6302-432A-AEFA-6060451B816D}">
      <dsp:nvSpPr>
        <dsp:cNvPr id="0" name=""/>
        <dsp:cNvSpPr/>
      </dsp:nvSpPr>
      <dsp:spPr>
        <a:xfrm>
          <a:off x="3510318" y="4162136"/>
          <a:ext cx="1665769" cy="832885"/>
        </a:xfrm>
        <a:prstGeom prst="rect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Vocational Education</a:t>
          </a:r>
        </a:p>
      </dsp:txBody>
      <dsp:txXfrm>
        <a:off x="3510318" y="4162136"/>
        <a:ext cx="1665769" cy="832885"/>
      </dsp:txXfrm>
    </dsp:sp>
    <dsp:sp modelId="{66D8B889-D507-405F-B56C-B2801CCA509A}">
      <dsp:nvSpPr>
        <dsp:cNvPr id="0" name=""/>
        <dsp:cNvSpPr/>
      </dsp:nvSpPr>
      <dsp:spPr>
        <a:xfrm>
          <a:off x="8784083" y="1024430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Architecture and Construction</a:t>
          </a:r>
        </a:p>
      </dsp:txBody>
      <dsp:txXfrm>
        <a:off x="8784083" y="1024430"/>
        <a:ext cx="1234036" cy="253530"/>
      </dsp:txXfrm>
    </dsp:sp>
    <dsp:sp modelId="{ED795A06-83C9-4900-8B2A-8FF34D80C777}">
      <dsp:nvSpPr>
        <dsp:cNvPr id="0" name=""/>
        <dsp:cNvSpPr/>
      </dsp:nvSpPr>
      <dsp:spPr>
        <a:xfrm>
          <a:off x="8784083" y="1381867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Science, Technology, Engineering, Mathematics</a:t>
          </a:r>
        </a:p>
      </dsp:txBody>
      <dsp:txXfrm>
        <a:off x="8784083" y="1381867"/>
        <a:ext cx="1234036" cy="253530"/>
      </dsp:txXfrm>
    </dsp:sp>
    <dsp:sp modelId="{AA7ACD4A-B851-460A-BC27-680FB7445BC2}">
      <dsp:nvSpPr>
        <dsp:cNvPr id="0" name=""/>
        <dsp:cNvSpPr/>
      </dsp:nvSpPr>
      <dsp:spPr>
        <a:xfrm>
          <a:off x="10804728" y="1021231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Engineering &amp; Technology</a:t>
          </a:r>
        </a:p>
      </dsp:txBody>
      <dsp:txXfrm>
        <a:off x="10804728" y="1021231"/>
        <a:ext cx="1234036" cy="253530"/>
      </dsp:txXfrm>
    </dsp:sp>
    <dsp:sp modelId="{CFBB7E77-EC38-4B87-BDF9-EB7695551720}">
      <dsp:nvSpPr>
        <dsp:cNvPr id="0" name=""/>
        <dsp:cNvSpPr/>
      </dsp:nvSpPr>
      <dsp:spPr>
        <a:xfrm>
          <a:off x="10804728" y="1378667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bg1"/>
              </a:solidFill>
            </a:rPr>
            <a:t>Engineering Design</a:t>
          </a:r>
        </a:p>
      </dsp:txBody>
      <dsp:txXfrm>
        <a:off x="10804728" y="1378667"/>
        <a:ext cx="1234036" cy="253530"/>
      </dsp:txXfrm>
    </dsp:sp>
    <dsp:sp modelId="{3055EBDB-5534-4DBD-A79D-AD2DAFC5453D}">
      <dsp:nvSpPr>
        <dsp:cNvPr id="0" name=""/>
        <dsp:cNvSpPr/>
      </dsp:nvSpPr>
      <dsp:spPr>
        <a:xfrm>
          <a:off x="10804728" y="1736103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Electronics</a:t>
          </a:r>
        </a:p>
      </dsp:txBody>
      <dsp:txXfrm>
        <a:off x="10804728" y="1736103"/>
        <a:ext cx="1234036" cy="253530"/>
      </dsp:txXfrm>
    </dsp:sp>
    <dsp:sp modelId="{EDA44014-F5DE-4CCB-98BC-39AA9C9C8B59}">
      <dsp:nvSpPr>
        <dsp:cNvPr id="0" name=""/>
        <dsp:cNvSpPr/>
      </dsp:nvSpPr>
      <dsp:spPr>
        <a:xfrm>
          <a:off x="8784083" y="1739303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tx1"/>
              </a:solidFill>
            </a:rPr>
            <a:t>Arts, AV/Technology, and Communications</a:t>
          </a:r>
        </a:p>
      </dsp:txBody>
      <dsp:txXfrm>
        <a:off x="8784083" y="1739303"/>
        <a:ext cx="1234036" cy="253530"/>
      </dsp:txXfrm>
    </dsp:sp>
    <dsp:sp modelId="{EE5B9C8B-73AF-46AC-8A2A-69CEC4CC327C}">
      <dsp:nvSpPr>
        <dsp:cNvPr id="0" name=""/>
        <dsp:cNvSpPr/>
      </dsp:nvSpPr>
      <dsp:spPr>
        <a:xfrm>
          <a:off x="8784083" y="2096739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Business, Management, and Administration</a:t>
          </a:r>
        </a:p>
      </dsp:txBody>
      <dsp:txXfrm>
        <a:off x="8784083" y="2096739"/>
        <a:ext cx="1234036" cy="253530"/>
      </dsp:txXfrm>
    </dsp:sp>
    <dsp:sp modelId="{A56605DD-E46B-4EFE-A57A-0E1957B5C6E7}">
      <dsp:nvSpPr>
        <dsp:cNvPr id="0" name=""/>
        <dsp:cNvSpPr/>
      </dsp:nvSpPr>
      <dsp:spPr>
        <a:xfrm>
          <a:off x="8784083" y="2454176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Finance</a:t>
          </a:r>
        </a:p>
      </dsp:txBody>
      <dsp:txXfrm>
        <a:off x="8784083" y="2454176"/>
        <a:ext cx="1234036" cy="253530"/>
      </dsp:txXfrm>
    </dsp:sp>
    <dsp:sp modelId="{FAB4A5B3-6627-4E20-A6E8-07675FAAC475}">
      <dsp:nvSpPr>
        <dsp:cNvPr id="0" name=""/>
        <dsp:cNvSpPr/>
      </dsp:nvSpPr>
      <dsp:spPr>
        <a:xfrm>
          <a:off x="8784083" y="2811612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tx1"/>
              </a:solidFill>
            </a:rPr>
            <a:t>Government and Public Administration</a:t>
          </a:r>
        </a:p>
      </dsp:txBody>
      <dsp:txXfrm>
        <a:off x="8784083" y="2811612"/>
        <a:ext cx="1234036" cy="253530"/>
      </dsp:txXfrm>
    </dsp:sp>
    <dsp:sp modelId="{E1D9EBD3-CDDE-4DDB-AD6B-31ADCDEEAC60}">
      <dsp:nvSpPr>
        <dsp:cNvPr id="0" name=""/>
        <dsp:cNvSpPr/>
      </dsp:nvSpPr>
      <dsp:spPr>
        <a:xfrm>
          <a:off x="8784083" y="3169048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Health Science</a:t>
          </a:r>
        </a:p>
      </dsp:txBody>
      <dsp:txXfrm>
        <a:off x="8784083" y="3169048"/>
        <a:ext cx="1234036" cy="253530"/>
      </dsp:txXfrm>
    </dsp:sp>
    <dsp:sp modelId="{0745F667-4836-428C-BCFF-75087B5FD584}">
      <dsp:nvSpPr>
        <dsp:cNvPr id="0" name=""/>
        <dsp:cNvSpPr/>
      </dsp:nvSpPr>
      <dsp:spPr>
        <a:xfrm>
          <a:off x="8784083" y="3526484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tx1"/>
              </a:solidFill>
            </a:rPr>
            <a:t>Information Technology</a:t>
          </a:r>
        </a:p>
      </dsp:txBody>
      <dsp:txXfrm>
        <a:off x="8784083" y="3526484"/>
        <a:ext cx="1234036" cy="253530"/>
      </dsp:txXfrm>
    </dsp:sp>
    <dsp:sp modelId="{6D17084E-9AA1-40FD-A65A-2C86B02FDE01}">
      <dsp:nvSpPr>
        <dsp:cNvPr id="0" name=""/>
        <dsp:cNvSpPr/>
      </dsp:nvSpPr>
      <dsp:spPr>
        <a:xfrm>
          <a:off x="10804728" y="2093540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Cybersecurity</a:t>
          </a:r>
        </a:p>
      </dsp:txBody>
      <dsp:txXfrm>
        <a:off x="10804728" y="2093540"/>
        <a:ext cx="1234036" cy="253530"/>
      </dsp:txXfrm>
    </dsp:sp>
    <dsp:sp modelId="{D553613B-CEF7-4B46-ADD8-C066DDA31C72}">
      <dsp:nvSpPr>
        <dsp:cNvPr id="0" name=""/>
        <dsp:cNvSpPr/>
      </dsp:nvSpPr>
      <dsp:spPr>
        <a:xfrm>
          <a:off x="10804728" y="2450976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bg1"/>
              </a:solidFill>
            </a:rPr>
            <a:t>Game Design</a:t>
          </a:r>
        </a:p>
      </dsp:txBody>
      <dsp:txXfrm>
        <a:off x="10804728" y="2450976"/>
        <a:ext cx="1234036" cy="253530"/>
      </dsp:txXfrm>
    </dsp:sp>
    <dsp:sp modelId="{4BBE8BC7-AEC8-4225-BEBA-6F9EAF322A29}">
      <dsp:nvSpPr>
        <dsp:cNvPr id="0" name=""/>
        <dsp:cNvSpPr/>
      </dsp:nvSpPr>
      <dsp:spPr>
        <a:xfrm>
          <a:off x="10804728" y="2808412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Internet of Things</a:t>
          </a:r>
        </a:p>
      </dsp:txBody>
      <dsp:txXfrm>
        <a:off x="10804728" y="2808412"/>
        <a:ext cx="1234036" cy="253530"/>
      </dsp:txXfrm>
    </dsp:sp>
    <dsp:sp modelId="{D8D91C56-5B2A-4E9A-AC64-3BD937E27251}">
      <dsp:nvSpPr>
        <dsp:cNvPr id="0" name=""/>
        <dsp:cNvSpPr/>
      </dsp:nvSpPr>
      <dsp:spPr>
        <a:xfrm>
          <a:off x="10804728" y="3165849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bg1"/>
              </a:solidFill>
            </a:rPr>
            <a:t>Programming</a:t>
          </a:r>
        </a:p>
      </dsp:txBody>
      <dsp:txXfrm>
        <a:off x="10804728" y="3165849"/>
        <a:ext cx="1234036" cy="253530"/>
      </dsp:txXfrm>
    </dsp:sp>
    <dsp:sp modelId="{BADB564D-1C43-4292-A085-02E90A53EA44}">
      <dsp:nvSpPr>
        <dsp:cNvPr id="0" name=""/>
        <dsp:cNvSpPr/>
      </dsp:nvSpPr>
      <dsp:spPr>
        <a:xfrm>
          <a:off x="10804728" y="3523285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Web Development</a:t>
          </a:r>
        </a:p>
      </dsp:txBody>
      <dsp:txXfrm>
        <a:off x="10804728" y="3523285"/>
        <a:ext cx="1234036" cy="253530"/>
      </dsp:txXfrm>
    </dsp:sp>
    <dsp:sp modelId="{6CFD077E-3EEF-4489-919A-70B1706FFDAC}">
      <dsp:nvSpPr>
        <dsp:cNvPr id="0" name=""/>
        <dsp:cNvSpPr/>
      </dsp:nvSpPr>
      <dsp:spPr>
        <a:xfrm>
          <a:off x="10818942" y="3880721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bg1"/>
              </a:solidFill>
            </a:rPr>
            <a:t>Computer Science</a:t>
          </a:r>
        </a:p>
      </dsp:txBody>
      <dsp:txXfrm>
        <a:off x="10818942" y="3880721"/>
        <a:ext cx="1234036" cy="253530"/>
      </dsp:txXfrm>
    </dsp:sp>
    <dsp:sp modelId="{1AB9648D-2BD4-43CC-9BA2-C54EDFB727A9}">
      <dsp:nvSpPr>
        <dsp:cNvPr id="0" name=""/>
        <dsp:cNvSpPr/>
      </dsp:nvSpPr>
      <dsp:spPr>
        <a:xfrm>
          <a:off x="10818942" y="4238157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IT Support &amp; Services</a:t>
          </a:r>
        </a:p>
      </dsp:txBody>
      <dsp:txXfrm>
        <a:off x="10818942" y="4238157"/>
        <a:ext cx="1234036" cy="253530"/>
      </dsp:txXfrm>
    </dsp:sp>
    <dsp:sp modelId="{737635E7-496F-45DA-AE12-D82589EBC9AB}">
      <dsp:nvSpPr>
        <dsp:cNvPr id="0" name=""/>
        <dsp:cNvSpPr/>
      </dsp:nvSpPr>
      <dsp:spPr>
        <a:xfrm>
          <a:off x="10818942" y="4595594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bg1"/>
              </a:solidFill>
            </a:rPr>
            <a:t>Networking</a:t>
          </a:r>
        </a:p>
      </dsp:txBody>
      <dsp:txXfrm>
        <a:off x="10818942" y="4595594"/>
        <a:ext cx="1234036" cy="253530"/>
      </dsp:txXfrm>
    </dsp:sp>
    <dsp:sp modelId="{BA7B2BBF-2524-4F40-909B-69FE87ECF3C9}">
      <dsp:nvSpPr>
        <dsp:cNvPr id="0" name=""/>
        <dsp:cNvSpPr/>
      </dsp:nvSpPr>
      <dsp:spPr>
        <a:xfrm>
          <a:off x="10818942" y="4953030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Web &amp; Digital Design</a:t>
          </a:r>
        </a:p>
      </dsp:txBody>
      <dsp:txXfrm>
        <a:off x="10818942" y="4953030"/>
        <a:ext cx="1234036" cy="253530"/>
      </dsp:txXfrm>
    </dsp:sp>
    <dsp:sp modelId="{AE02685C-838B-4B00-83EB-32BB97CEB824}">
      <dsp:nvSpPr>
        <dsp:cNvPr id="0" name=""/>
        <dsp:cNvSpPr/>
      </dsp:nvSpPr>
      <dsp:spPr>
        <a:xfrm>
          <a:off x="8784083" y="3883921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​Agriculture, Food, and Natural Resources</a:t>
          </a:r>
        </a:p>
      </dsp:txBody>
      <dsp:txXfrm>
        <a:off x="8784083" y="3883921"/>
        <a:ext cx="1234036" cy="253530"/>
      </dsp:txXfrm>
    </dsp:sp>
    <dsp:sp modelId="{6C7CE5DC-DB09-42C5-8E2F-38682E64E1BF}">
      <dsp:nvSpPr>
        <dsp:cNvPr id="0" name=""/>
        <dsp:cNvSpPr/>
      </dsp:nvSpPr>
      <dsp:spPr>
        <a:xfrm>
          <a:off x="8784083" y="4241357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tx1"/>
              </a:solidFill>
            </a:rPr>
            <a:t>Law, Public Safety, Corrections, and Security</a:t>
          </a:r>
        </a:p>
      </dsp:txBody>
      <dsp:txXfrm>
        <a:off x="8784083" y="4241357"/>
        <a:ext cx="1234036" cy="253530"/>
      </dsp:txXfrm>
    </dsp:sp>
    <dsp:sp modelId="{F7137988-0730-45F2-8A25-6B1F3C4697F0}">
      <dsp:nvSpPr>
        <dsp:cNvPr id="0" name=""/>
        <dsp:cNvSpPr/>
      </dsp:nvSpPr>
      <dsp:spPr>
        <a:xfrm>
          <a:off x="8784083" y="4598793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Marketing</a:t>
          </a:r>
        </a:p>
      </dsp:txBody>
      <dsp:txXfrm>
        <a:off x="8784083" y="4598793"/>
        <a:ext cx="1234036" cy="253530"/>
      </dsp:txXfrm>
    </dsp:sp>
    <dsp:sp modelId="{DD02B18C-FB42-4F54-AB9F-05CCFBE2449A}">
      <dsp:nvSpPr>
        <dsp:cNvPr id="0" name=""/>
        <dsp:cNvSpPr/>
      </dsp:nvSpPr>
      <dsp:spPr>
        <a:xfrm>
          <a:off x="8784083" y="4956230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Transportation, Distribution, and Logistics</a:t>
          </a:r>
        </a:p>
      </dsp:txBody>
      <dsp:txXfrm>
        <a:off x="8784083" y="4956230"/>
        <a:ext cx="1234036" cy="253530"/>
      </dsp:txXfrm>
    </dsp:sp>
    <dsp:sp modelId="{7E97F8D8-C2E5-421C-9A2E-5AF1FE26B258}">
      <dsp:nvSpPr>
        <dsp:cNvPr id="0" name=""/>
        <dsp:cNvSpPr/>
      </dsp:nvSpPr>
      <dsp:spPr>
        <a:xfrm>
          <a:off x="8784083" y="5313666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Education and Training</a:t>
          </a:r>
        </a:p>
      </dsp:txBody>
      <dsp:txXfrm>
        <a:off x="8784083" y="5313666"/>
        <a:ext cx="1234036" cy="253530"/>
      </dsp:txXfrm>
    </dsp:sp>
    <dsp:sp modelId="{A9BE6D22-A04F-403D-BF7A-099EF926F6AA}">
      <dsp:nvSpPr>
        <dsp:cNvPr id="0" name=""/>
        <dsp:cNvSpPr/>
      </dsp:nvSpPr>
      <dsp:spPr>
        <a:xfrm>
          <a:off x="8784083" y="5671102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Advanced Manufacturing</a:t>
          </a:r>
        </a:p>
      </dsp:txBody>
      <dsp:txXfrm>
        <a:off x="8784083" y="5671102"/>
        <a:ext cx="1234036" cy="253530"/>
      </dsp:txXfrm>
    </dsp:sp>
    <dsp:sp modelId="{8B874FAE-E02F-421E-BEC2-71956ECC97F7}">
      <dsp:nvSpPr>
        <dsp:cNvPr id="0" name=""/>
        <dsp:cNvSpPr/>
      </dsp:nvSpPr>
      <dsp:spPr>
        <a:xfrm>
          <a:off x="10818942" y="5310466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Manufacturing</a:t>
          </a:r>
        </a:p>
      </dsp:txBody>
      <dsp:txXfrm>
        <a:off x="10818942" y="5310466"/>
        <a:ext cx="1234036" cy="253530"/>
      </dsp:txXfrm>
    </dsp:sp>
    <dsp:sp modelId="{55DB3BE5-0520-4E59-82F3-CCDBE2028819}">
      <dsp:nvSpPr>
        <dsp:cNvPr id="0" name=""/>
        <dsp:cNvSpPr/>
      </dsp:nvSpPr>
      <dsp:spPr>
        <a:xfrm>
          <a:off x="10818942" y="5671102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bg1"/>
              </a:solidFill>
            </a:rPr>
            <a:t>Mechatronics</a:t>
          </a:r>
        </a:p>
      </dsp:txBody>
      <dsp:txXfrm>
        <a:off x="10818942" y="5671102"/>
        <a:ext cx="1234036" cy="253530"/>
      </dsp:txXfrm>
    </dsp:sp>
    <dsp:sp modelId="{3A121898-3442-49C9-9E66-F54AC4597F4F}">
      <dsp:nvSpPr>
        <dsp:cNvPr id="0" name=""/>
        <dsp:cNvSpPr/>
      </dsp:nvSpPr>
      <dsp:spPr>
        <a:xfrm>
          <a:off x="10818942" y="6028538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bg1"/>
              </a:solidFill>
            </a:rPr>
            <a:t>​Industrial Maintenance</a:t>
          </a:r>
        </a:p>
      </dsp:txBody>
      <dsp:txXfrm>
        <a:off x="10818942" y="6028538"/>
        <a:ext cx="1234036" cy="253530"/>
      </dsp:txXfrm>
    </dsp:sp>
    <dsp:sp modelId="{A44978E6-A682-41D0-B568-7E47FB1F22B3}">
      <dsp:nvSpPr>
        <dsp:cNvPr id="0" name=""/>
        <dsp:cNvSpPr/>
      </dsp:nvSpPr>
      <dsp:spPr>
        <a:xfrm>
          <a:off x="8784083" y="6028538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Hospitality and Tourism</a:t>
          </a:r>
        </a:p>
      </dsp:txBody>
      <dsp:txXfrm>
        <a:off x="8784083" y="6028538"/>
        <a:ext cx="1234036" cy="253530"/>
      </dsp:txXfrm>
    </dsp:sp>
    <dsp:sp modelId="{A0919143-5FAA-4E10-8518-25B08F0F5A1C}">
      <dsp:nvSpPr>
        <dsp:cNvPr id="0" name=""/>
        <dsp:cNvSpPr/>
      </dsp:nvSpPr>
      <dsp:spPr>
        <a:xfrm>
          <a:off x="8784083" y="6400801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tx1"/>
              </a:solidFill>
            </a:rPr>
            <a:t>Energy</a:t>
          </a:r>
        </a:p>
      </dsp:txBody>
      <dsp:txXfrm>
        <a:off x="8784083" y="6400801"/>
        <a:ext cx="1234036" cy="253530"/>
      </dsp:txXfrm>
    </dsp:sp>
    <dsp:sp modelId="{4B8F65F8-ACBA-4BED-9C71-7F99186B5F83}">
      <dsp:nvSpPr>
        <dsp:cNvPr id="0" name=""/>
        <dsp:cNvSpPr/>
      </dsp:nvSpPr>
      <dsp:spPr>
        <a:xfrm>
          <a:off x="10818942" y="6385975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bg1"/>
              </a:solidFill>
            </a:rPr>
            <a:t>Energy Systems </a:t>
          </a:r>
        </a:p>
      </dsp:txBody>
      <dsp:txXfrm>
        <a:off x="10818942" y="6385975"/>
        <a:ext cx="1234036" cy="253530"/>
      </dsp:txXfrm>
    </dsp:sp>
    <dsp:sp modelId="{82C46937-1945-4345-A8D3-6FEBA50056E2}">
      <dsp:nvSpPr>
        <dsp:cNvPr id="0" name=""/>
        <dsp:cNvSpPr/>
      </dsp:nvSpPr>
      <dsp:spPr>
        <a:xfrm>
          <a:off x="10818942" y="6743408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Energy &amp; Power</a:t>
          </a:r>
        </a:p>
      </dsp:txBody>
      <dsp:txXfrm>
        <a:off x="10818942" y="6743408"/>
        <a:ext cx="1234036" cy="253530"/>
      </dsp:txXfrm>
    </dsp:sp>
    <dsp:sp modelId="{96767888-5343-49E9-926F-7196375C6C52}">
      <dsp:nvSpPr>
        <dsp:cNvPr id="0" name=""/>
        <dsp:cNvSpPr/>
      </dsp:nvSpPr>
      <dsp:spPr>
        <a:xfrm>
          <a:off x="3510318" y="5850243"/>
          <a:ext cx="1665769" cy="832885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Informal Learning</a:t>
          </a:r>
        </a:p>
      </dsp:txBody>
      <dsp:txXfrm>
        <a:off x="3510318" y="5850243"/>
        <a:ext cx="1665769" cy="832885"/>
      </dsp:txXfrm>
    </dsp:sp>
    <dsp:sp modelId="{778534A1-46DB-48F7-9010-272CFB9998F5}">
      <dsp:nvSpPr>
        <dsp:cNvPr id="0" name=""/>
        <dsp:cNvSpPr/>
      </dsp:nvSpPr>
      <dsp:spPr>
        <a:xfrm>
          <a:off x="6309360" y="5760721"/>
          <a:ext cx="1586859" cy="253530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Robotics</a:t>
          </a:r>
        </a:p>
      </dsp:txBody>
      <dsp:txXfrm>
        <a:off x="6309360" y="5760721"/>
        <a:ext cx="1586859" cy="253530"/>
      </dsp:txXfrm>
    </dsp:sp>
    <dsp:sp modelId="{93FB9765-5291-496C-84E9-4B858E06B49E}">
      <dsp:nvSpPr>
        <dsp:cNvPr id="0" name=""/>
        <dsp:cNvSpPr/>
      </dsp:nvSpPr>
      <dsp:spPr>
        <a:xfrm>
          <a:off x="6309360" y="6126481"/>
          <a:ext cx="1586859" cy="253530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Museums</a:t>
          </a:r>
        </a:p>
      </dsp:txBody>
      <dsp:txXfrm>
        <a:off x="6309360" y="6126481"/>
        <a:ext cx="1586859" cy="253530"/>
      </dsp:txXfrm>
    </dsp:sp>
    <dsp:sp modelId="{04546700-49BD-40BC-8FC8-868CCD31D137}">
      <dsp:nvSpPr>
        <dsp:cNvPr id="0" name=""/>
        <dsp:cNvSpPr/>
      </dsp:nvSpPr>
      <dsp:spPr>
        <a:xfrm>
          <a:off x="6309360" y="6492240"/>
          <a:ext cx="1586859" cy="253530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Science Fairs</a:t>
          </a:r>
        </a:p>
      </dsp:txBody>
      <dsp:txXfrm>
        <a:off x="6309360" y="6492240"/>
        <a:ext cx="1586859" cy="2535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A6BCC-51BA-4044-89E0-01B5314394F5}">
      <dsp:nvSpPr>
        <dsp:cNvPr id="0" name=""/>
        <dsp:cNvSpPr/>
      </dsp:nvSpPr>
      <dsp:spPr>
        <a:xfrm>
          <a:off x="5176087" y="6266686"/>
          <a:ext cx="1133272" cy="352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0147" y="0"/>
              </a:lnTo>
              <a:lnTo>
                <a:pt x="1050147" y="352320"/>
              </a:lnTo>
              <a:lnTo>
                <a:pt x="1133272" y="352320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B29F43-B341-4863-8BE3-8C6B6980A2D4}">
      <dsp:nvSpPr>
        <dsp:cNvPr id="0" name=""/>
        <dsp:cNvSpPr/>
      </dsp:nvSpPr>
      <dsp:spPr>
        <a:xfrm>
          <a:off x="5176087" y="6207526"/>
          <a:ext cx="11332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9159"/>
              </a:moveTo>
              <a:lnTo>
                <a:pt x="1050147" y="59159"/>
              </a:lnTo>
              <a:lnTo>
                <a:pt x="1050147" y="45720"/>
              </a:lnTo>
              <a:lnTo>
                <a:pt x="1133272" y="45720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1494E1-01C2-47BD-ABAF-2A3668CA3530}">
      <dsp:nvSpPr>
        <dsp:cNvPr id="0" name=""/>
        <dsp:cNvSpPr/>
      </dsp:nvSpPr>
      <dsp:spPr>
        <a:xfrm>
          <a:off x="5176087" y="5887486"/>
          <a:ext cx="1133272" cy="379199"/>
        </a:xfrm>
        <a:custGeom>
          <a:avLst/>
          <a:gdLst/>
          <a:ahLst/>
          <a:cxnLst/>
          <a:rect l="0" t="0" r="0" b="0"/>
          <a:pathLst>
            <a:path>
              <a:moveTo>
                <a:pt x="0" y="379199"/>
              </a:moveTo>
              <a:lnTo>
                <a:pt x="1050147" y="379199"/>
              </a:lnTo>
              <a:lnTo>
                <a:pt x="1050147" y="0"/>
              </a:lnTo>
              <a:lnTo>
                <a:pt x="1133272" y="0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4281E3-9666-484C-906A-7F4FBB09FB24}">
      <dsp:nvSpPr>
        <dsp:cNvPr id="0" name=""/>
        <dsp:cNvSpPr/>
      </dsp:nvSpPr>
      <dsp:spPr>
        <a:xfrm>
          <a:off x="2807715" y="4048966"/>
          <a:ext cx="702603" cy="2217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9478" y="0"/>
              </a:lnTo>
              <a:lnTo>
                <a:pt x="619478" y="2217719"/>
              </a:lnTo>
              <a:lnTo>
                <a:pt x="702603" y="2217719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C52701-0BB3-458D-A3DF-E5117A63FB7F}">
      <dsp:nvSpPr>
        <dsp:cNvPr id="0" name=""/>
        <dsp:cNvSpPr/>
      </dsp:nvSpPr>
      <dsp:spPr>
        <a:xfrm>
          <a:off x="10018119" y="6527566"/>
          <a:ext cx="800823" cy="342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7698" y="0"/>
              </a:lnTo>
              <a:lnTo>
                <a:pt x="717698" y="342607"/>
              </a:lnTo>
              <a:lnTo>
                <a:pt x="800823" y="342607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6FEFCF-9178-4614-90F3-81A82F7C5B1F}">
      <dsp:nvSpPr>
        <dsp:cNvPr id="0" name=""/>
        <dsp:cNvSpPr/>
      </dsp:nvSpPr>
      <dsp:spPr>
        <a:xfrm>
          <a:off x="10018119" y="6467020"/>
          <a:ext cx="8008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0545"/>
              </a:moveTo>
              <a:lnTo>
                <a:pt x="717698" y="60545"/>
              </a:lnTo>
              <a:lnTo>
                <a:pt x="717698" y="45720"/>
              </a:lnTo>
              <a:lnTo>
                <a:pt x="800823" y="4572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25F8E6-4CAE-4DE0-9335-43B4E391B73B}">
      <dsp:nvSpPr>
        <dsp:cNvPr id="0" name=""/>
        <dsp:cNvSpPr/>
      </dsp:nvSpPr>
      <dsp:spPr>
        <a:xfrm>
          <a:off x="5176087" y="4578579"/>
          <a:ext cx="3607995" cy="1948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24870" y="0"/>
              </a:lnTo>
              <a:lnTo>
                <a:pt x="3524870" y="1948986"/>
              </a:lnTo>
              <a:lnTo>
                <a:pt x="3607995" y="1948986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6D47F-0FC0-4E1C-B832-BB85097A59A0}">
      <dsp:nvSpPr>
        <dsp:cNvPr id="0" name=""/>
        <dsp:cNvSpPr/>
      </dsp:nvSpPr>
      <dsp:spPr>
        <a:xfrm>
          <a:off x="5176087" y="4578579"/>
          <a:ext cx="3607995" cy="1576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24870" y="0"/>
              </a:lnTo>
              <a:lnTo>
                <a:pt x="3524870" y="1576724"/>
              </a:lnTo>
              <a:lnTo>
                <a:pt x="3607995" y="1576724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20FD84-C3CF-4C42-AB21-36EA35FF306B}">
      <dsp:nvSpPr>
        <dsp:cNvPr id="0" name=""/>
        <dsp:cNvSpPr/>
      </dsp:nvSpPr>
      <dsp:spPr>
        <a:xfrm>
          <a:off x="10018119" y="5797867"/>
          <a:ext cx="800823" cy="357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7698" y="0"/>
              </a:lnTo>
              <a:lnTo>
                <a:pt x="717698" y="357436"/>
              </a:lnTo>
              <a:lnTo>
                <a:pt x="800823" y="357436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3AEA56-1984-44FF-B2D4-189D0BA44CDC}">
      <dsp:nvSpPr>
        <dsp:cNvPr id="0" name=""/>
        <dsp:cNvSpPr/>
      </dsp:nvSpPr>
      <dsp:spPr>
        <a:xfrm>
          <a:off x="10018119" y="5752147"/>
          <a:ext cx="8008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00823" y="4572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07332D-307B-46E1-8C27-A6A841651455}">
      <dsp:nvSpPr>
        <dsp:cNvPr id="0" name=""/>
        <dsp:cNvSpPr/>
      </dsp:nvSpPr>
      <dsp:spPr>
        <a:xfrm>
          <a:off x="10018119" y="5437231"/>
          <a:ext cx="800823" cy="360635"/>
        </a:xfrm>
        <a:custGeom>
          <a:avLst/>
          <a:gdLst/>
          <a:ahLst/>
          <a:cxnLst/>
          <a:rect l="0" t="0" r="0" b="0"/>
          <a:pathLst>
            <a:path>
              <a:moveTo>
                <a:pt x="0" y="360635"/>
              </a:moveTo>
              <a:lnTo>
                <a:pt x="717698" y="360635"/>
              </a:lnTo>
              <a:lnTo>
                <a:pt x="717698" y="0"/>
              </a:lnTo>
              <a:lnTo>
                <a:pt x="800823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9ED230-B089-477A-9290-FBBB0DD3CAD6}">
      <dsp:nvSpPr>
        <dsp:cNvPr id="0" name=""/>
        <dsp:cNvSpPr/>
      </dsp:nvSpPr>
      <dsp:spPr>
        <a:xfrm>
          <a:off x="5176087" y="4578579"/>
          <a:ext cx="3607995" cy="1219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24870" y="0"/>
              </a:lnTo>
              <a:lnTo>
                <a:pt x="3524870" y="1219288"/>
              </a:lnTo>
              <a:lnTo>
                <a:pt x="3607995" y="1219288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896132-0FFD-4B45-BC55-CE83703BEA7F}">
      <dsp:nvSpPr>
        <dsp:cNvPr id="0" name=""/>
        <dsp:cNvSpPr/>
      </dsp:nvSpPr>
      <dsp:spPr>
        <a:xfrm>
          <a:off x="5176087" y="4578579"/>
          <a:ext cx="3607995" cy="861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24870" y="0"/>
              </a:lnTo>
              <a:lnTo>
                <a:pt x="3524870" y="861852"/>
              </a:lnTo>
              <a:lnTo>
                <a:pt x="3607995" y="861852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A54F5-321C-4122-8CB6-5DD8ADEC8626}">
      <dsp:nvSpPr>
        <dsp:cNvPr id="0" name=""/>
        <dsp:cNvSpPr/>
      </dsp:nvSpPr>
      <dsp:spPr>
        <a:xfrm>
          <a:off x="5176087" y="4578579"/>
          <a:ext cx="3607995" cy="504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24870" y="0"/>
              </a:lnTo>
              <a:lnTo>
                <a:pt x="3524870" y="504415"/>
              </a:lnTo>
              <a:lnTo>
                <a:pt x="3607995" y="504415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52FC13-EF19-4DBA-92E4-D57A6A8E6C38}">
      <dsp:nvSpPr>
        <dsp:cNvPr id="0" name=""/>
        <dsp:cNvSpPr/>
      </dsp:nvSpPr>
      <dsp:spPr>
        <a:xfrm>
          <a:off x="5176087" y="4578579"/>
          <a:ext cx="3607995" cy="146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24870" y="0"/>
              </a:lnTo>
              <a:lnTo>
                <a:pt x="3524870" y="146979"/>
              </a:lnTo>
              <a:lnTo>
                <a:pt x="3607995" y="146979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6E244-41B7-47A4-A840-24661E109E02}">
      <dsp:nvSpPr>
        <dsp:cNvPr id="0" name=""/>
        <dsp:cNvSpPr/>
      </dsp:nvSpPr>
      <dsp:spPr>
        <a:xfrm>
          <a:off x="5176087" y="4368122"/>
          <a:ext cx="3607995" cy="210456"/>
        </a:xfrm>
        <a:custGeom>
          <a:avLst/>
          <a:gdLst/>
          <a:ahLst/>
          <a:cxnLst/>
          <a:rect l="0" t="0" r="0" b="0"/>
          <a:pathLst>
            <a:path>
              <a:moveTo>
                <a:pt x="0" y="210456"/>
              </a:moveTo>
              <a:lnTo>
                <a:pt x="3524870" y="210456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3C5748-38FC-4EFB-BAE1-96A97C23F765}">
      <dsp:nvSpPr>
        <dsp:cNvPr id="0" name=""/>
        <dsp:cNvSpPr/>
      </dsp:nvSpPr>
      <dsp:spPr>
        <a:xfrm>
          <a:off x="5176087" y="4010686"/>
          <a:ext cx="3607995" cy="567893"/>
        </a:xfrm>
        <a:custGeom>
          <a:avLst/>
          <a:gdLst/>
          <a:ahLst/>
          <a:cxnLst/>
          <a:rect l="0" t="0" r="0" b="0"/>
          <a:pathLst>
            <a:path>
              <a:moveTo>
                <a:pt x="0" y="567893"/>
              </a:moveTo>
              <a:lnTo>
                <a:pt x="3524870" y="567893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ADB2C9-6211-4A1C-8E96-5037CDA3FF10}">
      <dsp:nvSpPr>
        <dsp:cNvPr id="0" name=""/>
        <dsp:cNvSpPr/>
      </dsp:nvSpPr>
      <dsp:spPr>
        <a:xfrm>
          <a:off x="10018119" y="3653250"/>
          <a:ext cx="800823" cy="1426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7698" y="0"/>
              </a:lnTo>
              <a:lnTo>
                <a:pt x="717698" y="1426545"/>
              </a:lnTo>
              <a:lnTo>
                <a:pt x="800823" y="1426545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C110B-EA85-4127-89FC-E1FCCB43F5A8}">
      <dsp:nvSpPr>
        <dsp:cNvPr id="0" name=""/>
        <dsp:cNvSpPr/>
      </dsp:nvSpPr>
      <dsp:spPr>
        <a:xfrm>
          <a:off x="10018119" y="3653250"/>
          <a:ext cx="800823" cy="1069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7698" y="0"/>
              </a:lnTo>
              <a:lnTo>
                <a:pt x="717698" y="1069109"/>
              </a:lnTo>
              <a:lnTo>
                <a:pt x="800823" y="1069109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3998B4-703C-4CBD-93DE-C32DF85E8AE8}">
      <dsp:nvSpPr>
        <dsp:cNvPr id="0" name=""/>
        <dsp:cNvSpPr/>
      </dsp:nvSpPr>
      <dsp:spPr>
        <a:xfrm>
          <a:off x="10018119" y="3653250"/>
          <a:ext cx="800823" cy="711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7698" y="0"/>
              </a:lnTo>
              <a:lnTo>
                <a:pt x="717698" y="711672"/>
              </a:lnTo>
              <a:lnTo>
                <a:pt x="800823" y="711672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C9E718-890A-4E0D-A245-17E432F9107C}">
      <dsp:nvSpPr>
        <dsp:cNvPr id="0" name=""/>
        <dsp:cNvSpPr/>
      </dsp:nvSpPr>
      <dsp:spPr>
        <a:xfrm>
          <a:off x="10018119" y="3653250"/>
          <a:ext cx="800823" cy="354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7698" y="0"/>
              </a:lnTo>
              <a:lnTo>
                <a:pt x="717698" y="354236"/>
              </a:lnTo>
              <a:lnTo>
                <a:pt x="800823" y="354236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91B962-ED6F-4C50-B530-C6F59BFFA6C3}">
      <dsp:nvSpPr>
        <dsp:cNvPr id="0" name=""/>
        <dsp:cNvSpPr/>
      </dsp:nvSpPr>
      <dsp:spPr>
        <a:xfrm>
          <a:off x="10018119" y="3604330"/>
          <a:ext cx="7866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8919"/>
              </a:moveTo>
              <a:lnTo>
                <a:pt x="703484" y="48919"/>
              </a:lnTo>
              <a:lnTo>
                <a:pt x="703484" y="45720"/>
              </a:lnTo>
              <a:lnTo>
                <a:pt x="786609" y="4572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7B4320-CB73-433C-86DB-FF61DF16C077}">
      <dsp:nvSpPr>
        <dsp:cNvPr id="0" name=""/>
        <dsp:cNvSpPr/>
      </dsp:nvSpPr>
      <dsp:spPr>
        <a:xfrm>
          <a:off x="10018119" y="3292614"/>
          <a:ext cx="786609" cy="360635"/>
        </a:xfrm>
        <a:custGeom>
          <a:avLst/>
          <a:gdLst/>
          <a:ahLst/>
          <a:cxnLst/>
          <a:rect l="0" t="0" r="0" b="0"/>
          <a:pathLst>
            <a:path>
              <a:moveTo>
                <a:pt x="0" y="360635"/>
              </a:moveTo>
              <a:lnTo>
                <a:pt x="703484" y="360635"/>
              </a:lnTo>
              <a:lnTo>
                <a:pt x="703484" y="0"/>
              </a:lnTo>
              <a:lnTo>
                <a:pt x="786609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53F699-AA7C-4E1B-B062-02C11125AB55}">
      <dsp:nvSpPr>
        <dsp:cNvPr id="0" name=""/>
        <dsp:cNvSpPr/>
      </dsp:nvSpPr>
      <dsp:spPr>
        <a:xfrm>
          <a:off x="10018119" y="2935177"/>
          <a:ext cx="786609" cy="718072"/>
        </a:xfrm>
        <a:custGeom>
          <a:avLst/>
          <a:gdLst/>
          <a:ahLst/>
          <a:cxnLst/>
          <a:rect l="0" t="0" r="0" b="0"/>
          <a:pathLst>
            <a:path>
              <a:moveTo>
                <a:pt x="0" y="718072"/>
              </a:moveTo>
              <a:lnTo>
                <a:pt x="703484" y="718072"/>
              </a:lnTo>
              <a:lnTo>
                <a:pt x="703484" y="0"/>
              </a:lnTo>
              <a:lnTo>
                <a:pt x="786609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028E73-D0A4-45D0-BEA3-A7CF12E7DEA5}">
      <dsp:nvSpPr>
        <dsp:cNvPr id="0" name=""/>
        <dsp:cNvSpPr/>
      </dsp:nvSpPr>
      <dsp:spPr>
        <a:xfrm>
          <a:off x="10018119" y="2577741"/>
          <a:ext cx="786609" cy="1075508"/>
        </a:xfrm>
        <a:custGeom>
          <a:avLst/>
          <a:gdLst/>
          <a:ahLst/>
          <a:cxnLst/>
          <a:rect l="0" t="0" r="0" b="0"/>
          <a:pathLst>
            <a:path>
              <a:moveTo>
                <a:pt x="0" y="1075508"/>
              </a:moveTo>
              <a:lnTo>
                <a:pt x="703484" y="1075508"/>
              </a:lnTo>
              <a:lnTo>
                <a:pt x="703484" y="0"/>
              </a:lnTo>
              <a:lnTo>
                <a:pt x="786609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F5ED07-6CBF-4DD5-B667-7F57A72C5501}">
      <dsp:nvSpPr>
        <dsp:cNvPr id="0" name=""/>
        <dsp:cNvSpPr/>
      </dsp:nvSpPr>
      <dsp:spPr>
        <a:xfrm>
          <a:off x="10018119" y="2220305"/>
          <a:ext cx="786609" cy="1432944"/>
        </a:xfrm>
        <a:custGeom>
          <a:avLst/>
          <a:gdLst/>
          <a:ahLst/>
          <a:cxnLst/>
          <a:rect l="0" t="0" r="0" b="0"/>
          <a:pathLst>
            <a:path>
              <a:moveTo>
                <a:pt x="0" y="1432944"/>
              </a:moveTo>
              <a:lnTo>
                <a:pt x="703484" y="1432944"/>
              </a:lnTo>
              <a:lnTo>
                <a:pt x="703484" y="0"/>
              </a:lnTo>
              <a:lnTo>
                <a:pt x="786609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6FF521-C865-4E6B-B04C-9DC552680601}">
      <dsp:nvSpPr>
        <dsp:cNvPr id="0" name=""/>
        <dsp:cNvSpPr/>
      </dsp:nvSpPr>
      <dsp:spPr>
        <a:xfrm>
          <a:off x="5176087" y="3653250"/>
          <a:ext cx="3607995" cy="925329"/>
        </a:xfrm>
        <a:custGeom>
          <a:avLst/>
          <a:gdLst/>
          <a:ahLst/>
          <a:cxnLst/>
          <a:rect l="0" t="0" r="0" b="0"/>
          <a:pathLst>
            <a:path>
              <a:moveTo>
                <a:pt x="0" y="925329"/>
              </a:moveTo>
              <a:lnTo>
                <a:pt x="3524870" y="925329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9F3F35-017C-421E-B3A0-BB11E401375D}">
      <dsp:nvSpPr>
        <dsp:cNvPr id="0" name=""/>
        <dsp:cNvSpPr/>
      </dsp:nvSpPr>
      <dsp:spPr>
        <a:xfrm>
          <a:off x="5176087" y="3295813"/>
          <a:ext cx="3607995" cy="1282765"/>
        </a:xfrm>
        <a:custGeom>
          <a:avLst/>
          <a:gdLst/>
          <a:ahLst/>
          <a:cxnLst/>
          <a:rect l="0" t="0" r="0" b="0"/>
          <a:pathLst>
            <a:path>
              <a:moveTo>
                <a:pt x="0" y="1282765"/>
              </a:moveTo>
              <a:lnTo>
                <a:pt x="3524870" y="1282765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32D3FB-86B3-48E2-A3E1-E11470983903}">
      <dsp:nvSpPr>
        <dsp:cNvPr id="0" name=""/>
        <dsp:cNvSpPr/>
      </dsp:nvSpPr>
      <dsp:spPr>
        <a:xfrm>
          <a:off x="5176087" y="2938377"/>
          <a:ext cx="3607995" cy="1640201"/>
        </a:xfrm>
        <a:custGeom>
          <a:avLst/>
          <a:gdLst/>
          <a:ahLst/>
          <a:cxnLst/>
          <a:rect l="0" t="0" r="0" b="0"/>
          <a:pathLst>
            <a:path>
              <a:moveTo>
                <a:pt x="0" y="1640201"/>
              </a:moveTo>
              <a:lnTo>
                <a:pt x="3524870" y="1640201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E53D33-2E74-4C7F-A434-F0CE98B872C7}">
      <dsp:nvSpPr>
        <dsp:cNvPr id="0" name=""/>
        <dsp:cNvSpPr/>
      </dsp:nvSpPr>
      <dsp:spPr>
        <a:xfrm>
          <a:off x="5176087" y="2580941"/>
          <a:ext cx="3607995" cy="1997638"/>
        </a:xfrm>
        <a:custGeom>
          <a:avLst/>
          <a:gdLst/>
          <a:ahLst/>
          <a:cxnLst/>
          <a:rect l="0" t="0" r="0" b="0"/>
          <a:pathLst>
            <a:path>
              <a:moveTo>
                <a:pt x="0" y="1997638"/>
              </a:moveTo>
              <a:lnTo>
                <a:pt x="3524870" y="1997638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7AC510-0C94-4094-AC26-A1831956CD8A}">
      <dsp:nvSpPr>
        <dsp:cNvPr id="0" name=""/>
        <dsp:cNvSpPr/>
      </dsp:nvSpPr>
      <dsp:spPr>
        <a:xfrm>
          <a:off x="5176087" y="2223504"/>
          <a:ext cx="3607995" cy="2355074"/>
        </a:xfrm>
        <a:custGeom>
          <a:avLst/>
          <a:gdLst/>
          <a:ahLst/>
          <a:cxnLst/>
          <a:rect l="0" t="0" r="0" b="0"/>
          <a:pathLst>
            <a:path>
              <a:moveTo>
                <a:pt x="0" y="2355074"/>
              </a:moveTo>
              <a:lnTo>
                <a:pt x="3524870" y="2355074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DB7A7-BECC-458B-AAB1-42E191B12328}">
      <dsp:nvSpPr>
        <dsp:cNvPr id="0" name=""/>
        <dsp:cNvSpPr/>
      </dsp:nvSpPr>
      <dsp:spPr>
        <a:xfrm>
          <a:off x="5176087" y="1866068"/>
          <a:ext cx="3607995" cy="2712510"/>
        </a:xfrm>
        <a:custGeom>
          <a:avLst/>
          <a:gdLst/>
          <a:ahLst/>
          <a:cxnLst/>
          <a:rect l="0" t="0" r="0" b="0"/>
          <a:pathLst>
            <a:path>
              <a:moveTo>
                <a:pt x="0" y="2712510"/>
              </a:moveTo>
              <a:lnTo>
                <a:pt x="3524870" y="2712510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FA4735-3C27-4C01-94C7-FEE9355D805E}">
      <dsp:nvSpPr>
        <dsp:cNvPr id="0" name=""/>
        <dsp:cNvSpPr/>
      </dsp:nvSpPr>
      <dsp:spPr>
        <a:xfrm>
          <a:off x="10018119" y="1508632"/>
          <a:ext cx="786609" cy="354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3484" y="0"/>
              </a:lnTo>
              <a:lnTo>
                <a:pt x="703484" y="354236"/>
              </a:lnTo>
              <a:lnTo>
                <a:pt x="786609" y="354236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E55C49-CCBF-4734-B397-A967C8357619}">
      <dsp:nvSpPr>
        <dsp:cNvPr id="0" name=""/>
        <dsp:cNvSpPr/>
      </dsp:nvSpPr>
      <dsp:spPr>
        <a:xfrm>
          <a:off x="10018119" y="1459712"/>
          <a:ext cx="7866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8919"/>
              </a:moveTo>
              <a:lnTo>
                <a:pt x="703484" y="48919"/>
              </a:lnTo>
              <a:lnTo>
                <a:pt x="703484" y="45720"/>
              </a:lnTo>
              <a:lnTo>
                <a:pt x="786609" y="4572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6DB620-846A-43D1-B485-0BEC7DD025F2}">
      <dsp:nvSpPr>
        <dsp:cNvPr id="0" name=""/>
        <dsp:cNvSpPr/>
      </dsp:nvSpPr>
      <dsp:spPr>
        <a:xfrm>
          <a:off x="10018119" y="1147996"/>
          <a:ext cx="786609" cy="360635"/>
        </a:xfrm>
        <a:custGeom>
          <a:avLst/>
          <a:gdLst/>
          <a:ahLst/>
          <a:cxnLst/>
          <a:rect l="0" t="0" r="0" b="0"/>
          <a:pathLst>
            <a:path>
              <a:moveTo>
                <a:pt x="0" y="360635"/>
              </a:moveTo>
              <a:lnTo>
                <a:pt x="703484" y="360635"/>
              </a:lnTo>
              <a:lnTo>
                <a:pt x="703484" y="0"/>
              </a:lnTo>
              <a:lnTo>
                <a:pt x="786609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77DFBA-2FEC-4883-BE3A-F5D602CDA6CE}">
      <dsp:nvSpPr>
        <dsp:cNvPr id="0" name=""/>
        <dsp:cNvSpPr/>
      </dsp:nvSpPr>
      <dsp:spPr>
        <a:xfrm>
          <a:off x="5176087" y="1508632"/>
          <a:ext cx="3607995" cy="3069947"/>
        </a:xfrm>
        <a:custGeom>
          <a:avLst/>
          <a:gdLst/>
          <a:ahLst/>
          <a:cxnLst/>
          <a:rect l="0" t="0" r="0" b="0"/>
          <a:pathLst>
            <a:path>
              <a:moveTo>
                <a:pt x="0" y="3069947"/>
              </a:moveTo>
              <a:lnTo>
                <a:pt x="3524870" y="3069947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AF57D7-CB73-4638-8247-254004965C15}">
      <dsp:nvSpPr>
        <dsp:cNvPr id="0" name=""/>
        <dsp:cNvSpPr/>
      </dsp:nvSpPr>
      <dsp:spPr>
        <a:xfrm>
          <a:off x="5176087" y="1151196"/>
          <a:ext cx="3607995" cy="3427383"/>
        </a:xfrm>
        <a:custGeom>
          <a:avLst/>
          <a:gdLst/>
          <a:ahLst/>
          <a:cxnLst/>
          <a:rect l="0" t="0" r="0" b="0"/>
          <a:pathLst>
            <a:path>
              <a:moveTo>
                <a:pt x="0" y="3427383"/>
              </a:moveTo>
              <a:lnTo>
                <a:pt x="3524870" y="3427383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7831A9-0E96-4623-BF16-E65A738491B0}">
      <dsp:nvSpPr>
        <dsp:cNvPr id="0" name=""/>
        <dsp:cNvSpPr/>
      </dsp:nvSpPr>
      <dsp:spPr>
        <a:xfrm>
          <a:off x="2807715" y="4048966"/>
          <a:ext cx="702603" cy="5296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9478" y="0"/>
              </a:lnTo>
              <a:lnTo>
                <a:pt x="619478" y="529612"/>
              </a:lnTo>
              <a:lnTo>
                <a:pt x="702603" y="529612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321AF9-2482-47BB-83FD-FAC46939A4CB}">
      <dsp:nvSpPr>
        <dsp:cNvPr id="0" name=""/>
        <dsp:cNvSpPr/>
      </dsp:nvSpPr>
      <dsp:spPr>
        <a:xfrm>
          <a:off x="5176087" y="2997834"/>
          <a:ext cx="1133272" cy="348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0147" y="0"/>
              </a:lnTo>
              <a:lnTo>
                <a:pt x="1050147" y="348935"/>
              </a:lnTo>
              <a:lnTo>
                <a:pt x="1133272" y="348935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67AB8-F8C3-4925-A5A8-CCD2CE3C742B}">
      <dsp:nvSpPr>
        <dsp:cNvPr id="0" name=""/>
        <dsp:cNvSpPr/>
      </dsp:nvSpPr>
      <dsp:spPr>
        <a:xfrm>
          <a:off x="5176087" y="2943613"/>
          <a:ext cx="11332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4220"/>
              </a:moveTo>
              <a:lnTo>
                <a:pt x="1050147" y="54220"/>
              </a:lnTo>
              <a:lnTo>
                <a:pt x="1050147" y="45720"/>
              </a:lnTo>
              <a:lnTo>
                <a:pt x="1133272" y="45720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6C404E-DDAE-42AA-A389-922D4853432D}">
      <dsp:nvSpPr>
        <dsp:cNvPr id="0" name=""/>
        <dsp:cNvSpPr/>
      </dsp:nvSpPr>
      <dsp:spPr>
        <a:xfrm>
          <a:off x="5176087" y="2631897"/>
          <a:ext cx="1133272" cy="365937"/>
        </a:xfrm>
        <a:custGeom>
          <a:avLst/>
          <a:gdLst/>
          <a:ahLst/>
          <a:cxnLst/>
          <a:rect l="0" t="0" r="0" b="0"/>
          <a:pathLst>
            <a:path>
              <a:moveTo>
                <a:pt x="0" y="365937"/>
              </a:moveTo>
              <a:lnTo>
                <a:pt x="1050147" y="365937"/>
              </a:lnTo>
              <a:lnTo>
                <a:pt x="1050147" y="0"/>
              </a:lnTo>
              <a:lnTo>
                <a:pt x="1133272" y="0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B7BC23-6173-4835-989C-2AB8710A4C33}">
      <dsp:nvSpPr>
        <dsp:cNvPr id="0" name=""/>
        <dsp:cNvSpPr/>
      </dsp:nvSpPr>
      <dsp:spPr>
        <a:xfrm>
          <a:off x="2807715" y="2997834"/>
          <a:ext cx="702603" cy="1051132"/>
        </a:xfrm>
        <a:custGeom>
          <a:avLst/>
          <a:gdLst/>
          <a:ahLst/>
          <a:cxnLst/>
          <a:rect l="0" t="0" r="0" b="0"/>
          <a:pathLst>
            <a:path>
              <a:moveTo>
                <a:pt x="0" y="1051132"/>
              </a:moveTo>
              <a:lnTo>
                <a:pt x="619478" y="1051132"/>
              </a:lnTo>
              <a:lnTo>
                <a:pt x="619478" y="0"/>
              </a:lnTo>
              <a:lnTo>
                <a:pt x="702603" y="0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A9BD27-1B2B-4C26-80CF-4E324BB252A0}">
      <dsp:nvSpPr>
        <dsp:cNvPr id="0" name=""/>
        <dsp:cNvSpPr/>
      </dsp:nvSpPr>
      <dsp:spPr>
        <a:xfrm>
          <a:off x="823229" y="3591766"/>
          <a:ext cx="1984486" cy="914400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Education</a:t>
          </a:r>
        </a:p>
      </dsp:txBody>
      <dsp:txXfrm>
        <a:off x="823229" y="3591766"/>
        <a:ext cx="1984486" cy="914400"/>
      </dsp:txXfrm>
    </dsp:sp>
    <dsp:sp modelId="{CEA88EC7-AD0A-4914-925C-C11BFB0B3EFB}">
      <dsp:nvSpPr>
        <dsp:cNvPr id="0" name=""/>
        <dsp:cNvSpPr/>
      </dsp:nvSpPr>
      <dsp:spPr>
        <a:xfrm>
          <a:off x="3510318" y="2581392"/>
          <a:ext cx="1665769" cy="832885"/>
        </a:xfrm>
        <a:prstGeom prst="rect">
          <a:avLst/>
        </a:prstGeom>
        <a:solidFill>
          <a:srgbClr val="C0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Academic Education</a:t>
          </a:r>
        </a:p>
      </dsp:txBody>
      <dsp:txXfrm>
        <a:off x="3510318" y="2581392"/>
        <a:ext cx="1665769" cy="832885"/>
      </dsp:txXfrm>
    </dsp:sp>
    <dsp:sp modelId="{D27CDB03-C3CE-441B-B422-D24AEAE91FB0}">
      <dsp:nvSpPr>
        <dsp:cNvPr id="0" name=""/>
        <dsp:cNvSpPr/>
      </dsp:nvSpPr>
      <dsp:spPr>
        <a:xfrm>
          <a:off x="6309360" y="2505132"/>
          <a:ext cx="1586618" cy="253530"/>
        </a:xfrm>
        <a:prstGeom prst="rect">
          <a:avLst/>
        </a:prstGeom>
        <a:solidFill>
          <a:srgbClr val="C0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Math &amp; Science</a:t>
          </a:r>
        </a:p>
      </dsp:txBody>
      <dsp:txXfrm>
        <a:off x="6309360" y="2505132"/>
        <a:ext cx="1586618" cy="253530"/>
      </dsp:txXfrm>
    </dsp:sp>
    <dsp:sp modelId="{6B1D2440-1367-4FCE-8B89-46D40A02DF26}">
      <dsp:nvSpPr>
        <dsp:cNvPr id="0" name=""/>
        <dsp:cNvSpPr/>
      </dsp:nvSpPr>
      <dsp:spPr>
        <a:xfrm>
          <a:off x="6309360" y="2862568"/>
          <a:ext cx="1586618" cy="253530"/>
        </a:xfrm>
        <a:prstGeom prst="rect">
          <a:avLst/>
        </a:prstGeom>
        <a:solidFill>
          <a:srgbClr val="C0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Reading &amp; Writing</a:t>
          </a:r>
        </a:p>
      </dsp:txBody>
      <dsp:txXfrm>
        <a:off x="6309360" y="2862568"/>
        <a:ext cx="1586618" cy="253530"/>
      </dsp:txXfrm>
    </dsp:sp>
    <dsp:sp modelId="{717980D4-E8D4-4EBE-A4FF-277637AF995F}">
      <dsp:nvSpPr>
        <dsp:cNvPr id="0" name=""/>
        <dsp:cNvSpPr/>
      </dsp:nvSpPr>
      <dsp:spPr>
        <a:xfrm>
          <a:off x="6309360" y="3220005"/>
          <a:ext cx="1586618" cy="253530"/>
        </a:xfrm>
        <a:prstGeom prst="rect">
          <a:avLst/>
        </a:prstGeom>
        <a:solidFill>
          <a:srgbClr val="C0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Humanities</a:t>
          </a:r>
        </a:p>
      </dsp:txBody>
      <dsp:txXfrm>
        <a:off x="6309360" y="3220005"/>
        <a:ext cx="1586618" cy="253530"/>
      </dsp:txXfrm>
    </dsp:sp>
    <dsp:sp modelId="{77DB11B3-6302-432A-AEFA-6060451B816D}">
      <dsp:nvSpPr>
        <dsp:cNvPr id="0" name=""/>
        <dsp:cNvSpPr/>
      </dsp:nvSpPr>
      <dsp:spPr>
        <a:xfrm>
          <a:off x="3510318" y="4162136"/>
          <a:ext cx="1665769" cy="832885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Career &amp; Technical Education</a:t>
          </a:r>
        </a:p>
      </dsp:txBody>
      <dsp:txXfrm>
        <a:off x="3510318" y="4162136"/>
        <a:ext cx="1665769" cy="832885"/>
      </dsp:txXfrm>
    </dsp:sp>
    <dsp:sp modelId="{66D8B889-D507-405F-B56C-B2801CCA509A}">
      <dsp:nvSpPr>
        <dsp:cNvPr id="0" name=""/>
        <dsp:cNvSpPr/>
      </dsp:nvSpPr>
      <dsp:spPr>
        <a:xfrm>
          <a:off x="8784083" y="1024430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Architecture and Construction</a:t>
          </a:r>
        </a:p>
      </dsp:txBody>
      <dsp:txXfrm>
        <a:off x="8784083" y="1024430"/>
        <a:ext cx="1234036" cy="253530"/>
      </dsp:txXfrm>
    </dsp:sp>
    <dsp:sp modelId="{ED795A06-83C9-4900-8B2A-8FF34D80C777}">
      <dsp:nvSpPr>
        <dsp:cNvPr id="0" name=""/>
        <dsp:cNvSpPr/>
      </dsp:nvSpPr>
      <dsp:spPr>
        <a:xfrm>
          <a:off x="8784083" y="1381867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Science, Technology, Engineering, Mathematics</a:t>
          </a:r>
        </a:p>
      </dsp:txBody>
      <dsp:txXfrm>
        <a:off x="8784083" y="1381867"/>
        <a:ext cx="1234036" cy="253530"/>
      </dsp:txXfrm>
    </dsp:sp>
    <dsp:sp modelId="{AA7ACD4A-B851-460A-BC27-680FB7445BC2}">
      <dsp:nvSpPr>
        <dsp:cNvPr id="0" name=""/>
        <dsp:cNvSpPr/>
      </dsp:nvSpPr>
      <dsp:spPr>
        <a:xfrm>
          <a:off x="10804728" y="1021231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Engineering &amp; Technology</a:t>
          </a:r>
        </a:p>
      </dsp:txBody>
      <dsp:txXfrm>
        <a:off x="10804728" y="1021231"/>
        <a:ext cx="1234036" cy="253530"/>
      </dsp:txXfrm>
    </dsp:sp>
    <dsp:sp modelId="{CFBB7E77-EC38-4B87-BDF9-EB7695551720}">
      <dsp:nvSpPr>
        <dsp:cNvPr id="0" name=""/>
        <dsp:cNvSpPr/>
      </dsp:nvSpPr>
      <dsp:spPr>
        <a:xfrm>
          <a:off x="10804728" y="1378667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bg1"/>
              </a:solidFill>
            </a:rPr>
            <a:t>Engineering Design</a:t>
          </a:r>
        </a:p>
      </dsp:txBody>
      <dsp:txXfrm>
        <a:off x="10804728" y="1378667"/>
        <a:ext cx="1234036" cy="253530"/>
      </dsp:txXfrm>
    </dsp:sp>
    <dsp:sp modelId="{3055EBDB-5534-4DBD-A79D-AD2DAFC5453D}">
      <dsp:nvSpPr>
        <dsp:cNvPr id="0" name=""/>
        <dsp:cNvSpPr/>
      </dsp:nvSpPr>
      <dsp:spPr>
        <a:xfrm>
          <a:off x="10804728" y="1736103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Electronics</a:t>
          </a:r>
        </a:p>
      </dsp:txBody>
      <dsp:txXfrm>
        <a:off x="10804728" y="1736103"/>
        <a:ext cx="1234036" cy="253530"/>
      </dsp:txXfrm>
    </dsp:sp>
    <dsp:sp modelId="{EDA44014-F5DE-4CCB-98BC-39AA9C9C8B59}">
      <dsp:nvSpPr>
        <dsp:cNvPr id="0" name=""/>
        <dsp:cNvSpPr/>
      </dsp:nvSpPr>
      <dsp:spPr>
        <a:xfrm>
          <a:off x="8784083" y="1739303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tx1"/>
              </a:solidFill>
            </a:rPr>
            <a:t>Arts, AV/Technology, and Communications</a:t>
          </a:r>
        </a:p>
      </dsp:txBody>
      <dsp:txXfrm>
        <a:off x="8784083" y="1739303"/>
        <a:ext cx="1234036" cy="253530"/>
      </dsp:txXfrm>
    </dsp:sp>
    <dsp:sp modelId="{EE5B9C8B-73AF-46AC-8A2A-69CEC4CC327C}">
      <dsp:nvSpPr>
        <dsp:cNvPr id="0" name=""/>
        <dsp:cNvSpPr/>
      </dsp:nvSpPr>
      <dsp:spPr>
        <a:xfrm>
          <a:off x="8784083" y="2096739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Business, Management, and Administration</a:t>
          </a:r>
        </a:p>
      </dsp:txBody>
      <dsp:txXfrm>
        <a:off x="8784083" y="2096739"/>
        <a:ext cx="1234036" cy="253530"/>
      </dsp:txXfrm>
    </dsp:sp>
    <dsp:sp modelId="{A56605DD-E46B-4EFE-A57A-0E1957B5C6E7}">
      <dsp:nvSpPr>
        <dsp:cNvPr id="0" name=""/>
        <dsp:cNvSpPr/>
      </dsp:nvSpPr>
      <dsp:spPr>
        <a:xfrm>
          <a:off x="8784083" y="2454176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Finance</a:t>
          </a:r>
        </a:p>
      </dsp:txBody>
      <dsp:txXfrm>
        <a:off x="8784083" y="2454176"/>
        <a:ext cx="1234036" cy="253530"/>
      </dsp:txXfrm>
    </dsp:sp>
    <dsp:sp modelId="{FAB4A5B3-6627-4E20-A6E8-07675FAAC475}">
      <dsp:nvSpPr>
        <dsp:cNvPr id="0" name=""/>
        <dsp:cNvSpPr/>
      </dsp:nvSpPr>
      <dsp:spPr>
        <a:xfrm>
          <a:off x="8784083" y="2811612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tx1"/>
              </a:solidFill>
            </a:rPr>
            <a:t>Government and Public Administration</a:t>
          </a:r>
        </a:p>
      </dsp:txBody>
      <dsp:txXfrm>
        <a:off x="8784083" y="2811612"/>
        <a:ext cx="1234036" cy="253530"/>
      </dsp:txXfrm>
    </dsp:sp>
    <dsp:sp modelId="{E1D9EBD3-CDDE-4DDB-AD6B-31ADCDEEAC60}">
      <dsp:nvSpPr>
        <dsp:cNvPr id="0" name=""/>
        <dsp:cNvSpPr/>
      </dsp:nvSpPr>
      <dsp:spPr>
        <a:xfrm>
          <a:off x="8784083" y="3169048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Health Science</a:t>
          </a:r>
        </a:p>
      </dsp:txBody>
      <dsp:txXfrm>
        <a:off x="8784083" y="3169048"/>
        <a:ext cx="1234036" cy="253530"/>
      </dsp:txXfrm>
    </dsp:sp>
    <dsp:sp modelId="{0745F667-4836-428C-BCFF-75087B5FD584}">
      <dsp:nvSpPr>
        <dsp:cNvPr id="0" name=""/>
        <dsp:cNvSpPr/>
      </dsp:nvSpPr>
      <dsp:spPr>
        <a:xfrm>
          <a:off x="8784083" y="3526484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tx1"/>
              </a:solidFill>
            </a:rPr>
            <a:t>Information Technology</a:t>
          </a:r>
        </a:p>
      </dsp:txBody>
      <dsp:txXfrm>
        <a:off x="8784083" y="3526484"/>
        <a:ext cx="1234036" cy="253530"/>
      </dsp:txXfrm>
    </dsp:sp>
    <dsp:sp modelId="{6D17084E-9AA1-40FD-A65A-2C86B02FDE01}">
      <dsp:nvSpPr>
        <dsp:cNvPr id="0" name=""/>
        <dsp:cNvSpPr/>
      </dsp:nvSpPr>
      <dsp:spPr>
        <a:xfrm>
          <a:off x="10804728" y="2093540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Cybersecurity</a:t>
          </a:r>
        </a:p>
      </dsp:txBody>
      <dsp:txXfrm>
        <a:off x="10804728" y="2093540"/>
        <a:ext cx="1234036" cy="253530"/>
      </dsp:txXfrm>
    </dsp:sp>
    <dsp:sp modelId="{D553613B-CEF7-4B46-ADD8-C066DDA31C72}">
      <dsp:nvSpPr>
        <dsp:cNvPr id="0" name=""/>
        <dsp:cNvSpPr/>
      </dsp:nvSpPr>
      <dsp:spPr>
        <a:xfrm>
          <a:off x="10804728" y="2450976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bg1"/>
              </a:solidFill>
            </a:rPr>
            <a:t>Game Design</a:t>
          </a:r>
        </a:p>
      </dsp:txBody>
      <dsp:txXfrm>
        <a:off x="10804728" y="2450976"/>
        <a:ext cx="1234036" cy="253530"/>
      </dsp:txXfrm>
    </dsp:sp>
    <dsp:sp modelId="{4BBE8BC7-AEC8-4225-BEBA-6F9EAF322A29}">
      <dsp:nvSpPr>
        <dsp:cNvPr id="0" name=""/>
        <dsp:cNvSpPr/>
      </dsp:nvSpPr>
      <dsp:spPr>
        <a:xfrm>
          <a:off x="10804728" y="2808412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Internet of Things</a:t>
          </a:r>
        </a:p>
      </dsp:txBody>
      <dsp:txXfrm>
        <a:off x="10804728" y="2808412"/>
        <a:ext cx="1234036" cy="253530"/>
      </dsp:txXfrm>
    </dsp:sp>
    <dsp:sp modelId="{D8D91C56-5B2A-4E9A-AC64-3BD937E27251}">
      <dsp:nvSpPr>
        <dsp:cNvPr id="0" name=""/>
        <dsp:cNvSpPr/>
      </dsp:nvSpPr>
      <dsp:spPr>
        <a:xfrm>
          <a:off x="10804728" y="3165849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bg1"/>
              </a:solidFill>
            </a:rPr>
            <a:t>Programming</a:t>
          </a:r>
        </a:p>
      </dsp:txBody>
      <dsp:txXfrm>
        <a:off x="10804728" y="3165849"/>
        <a:ext cx="1234036" cy="253530"/>
      </dsp:txXfrm>
    </dsp:sp>
    <dsp:sp modelId="{BADB564D-1C43-4292-A085-02E90A53EA44}">
      <dsp:nvSpPr>
        <dsp:cNvPr id="0" name=""/>
        <dsp:cNvSpPr/>
      </dsp:nvSpPr>
      <dsp:spPr>
        <a:xfrm>
          <a:off x="10804728" y="3523285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Web Development</a:t>
          </a:r>
        </a:p>
      </dsp:txBody>
      <dsp:txXfrm>
        <a:off x="10804728" y="3523285"/>
        <a:ext cx="1234036" cy="253530"/>
      </dsp:txXfrm>
    </dsp:sp>
    <dsp:sp modelId="{6CFD077E-3EEF-4489-919A-70B1706FFDAC}">
      <dsp:nvSpPr>
        <dsp:cNvPr id="0" name=""/>
        <dsp:cNvSpPr/>
      </dsp:nvSpPr>
      <dsp:spPr>
        <a:xfrm>
          <a:off x="10818942" y="3880721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bg1"/>
              </a:solidFill>
            </a:rPr>
            <a:t>Computer Science</a:t>
          </a:r>
        </a:p>
      </dsp:txBody>
      <dsp:txXfrm>
        <a:off x="10818942" y="3880721"/>
        <a:ext cx="1234036" cy="253530"/>
      </dsp:txXfrm>
    </dsp:sp>
    <dsp:sp modelId="{1AB9648D-2BD4-43CC-9BA2-C54EDFB727A9}">
      <dsp:nvSpPr>
        <dsp:cNvPr id="0" name=""/>
        <dsp:cNvSpPr/>
      </dsp:nvSpPr>
      <dsp:spPr>
        <a:xfrm>
          <a:off x="10818942" y="4238157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IT Support &amp; Services</a:t>
          </a:r>
        </a:p>
      </dsp:txBody>
      <dsp:txXfrm>
        <a:off x="10818942" y="4238157"/>
        <a:ext cx="1234036" cy="253530"/>
      </dsp:txXfrm>
    </dsp:sp>
    <dsp:sp modelId="{737635E7-496F-45DA-AE12-D82589EBC9AB}">
      <dsp:nvSpPr>
        <dsp:cNvPr id="0" name=""/>
        <dsp:cNvSpPr/>
      </dsp:nvSpPr>
      <dsp:spPr>
        <a:xfrm>
          <a:off x="10818942" y="4595594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bg1"/>
              </a:solidFill>
            </a:rPr>
            <a:t>Networking</a:t>
          </a:r>
        </a:p>
      </dsp:txBody>
      <dsp:txXfrm>
        <a:off x="10818942" y="4595594"/>
        <a:ext cx="1234036" cy="253530"/>
      </dsp:txXfrm>
    </dsp:sp>
    <dsp:sp modelId="{BA7B2BBF-2524-4F40-909B-69FE87ECF3C9}">
      <dsp:nvSpPr>
        <dsp:cNvPr id="0" name=""/>
        <dsp:cNvSpPr/>
      </dsp:nvSpPr>
      <dsp:spPr>
        <a:xfrm>
          <a:off x="10818942" y="4953030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Web &amp; Digital Design</a:t>
          </a:r>
        </a:p>
      </dsp:txBody>
      <dsp:txXfrm>
        <a:off x="10818942" y="4953030"/>
        <a:ext cx="1234036" cy="253530"/>
      </dsp:txXfrm>
    </dsp:sp>
    <dsp:sp modelId="{AE02685C-838B-4B00-83EB-32BB97CEB824}">
      <dsp:nvSpPr>
        <dsp:cNvPr id="0" name=""/>
        <dsp:cNvSpPr/>
      </dsp:nvSpPr>
      <dsp:spPr>
        <a:xfrm>
          <a:off x="8784083" y="3883921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​Agriculture, Food, and Natural Resources</a:t>
          </a:r>
        </a:p>
      </dsp:txBody>
      <dsp:txXfrm>
        <a:off x="8784083" y="3883921"/>
        <a:ext cx="1234036" cy="253530"/>
      </dsp:txXfrm>
    </dsp:sp>
    <dsp:sp modelId="{6C7CE5DC-DB09-42C5-8E2F-38682E64E1BF}">
      <dsp:nvSpPr>
        <dsp:cNvPr id="0" name=""/>
        <dsp:cNvSpPr/>
      </dsp:nvSpPr>
      <dsp:spPr>
        <a:xfrm>
          <a:off x="8784083" y="4241357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tx1"/>
              </a:solidFill>
            </a:rPr>
            <a:t>Law, Public Safety, Corrections, and Security</a:t>
          </a:r>
        </a:p>
      </dsp:txBody>
      <dsp:txXfrm>
        <a:off x="8784083" y="4241357"/>
        <a:ext cx="1234036" cy="253530"/>
      </dsp:txXfrm>
    </dsp:sp>
    <dsp:sp modelId="{F7137988-0730-45F2-8A25-6B1F3C4697F0}">
      <dsp:nvSpPr>
        <dsp:cNvPr id="0" name=""/>
        <dsp:cNvSpPr/>
      </dsp:nvSpPr>
      <dsp:spPr>
        <a:xfrm>
          <a:off x="8784083" y="4598793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Marketing</a:t>
          </a:r>
        </a:p>
      </dsp:txBody>
      <dsp:txXfrm>
        <a:off x="8784083" y="4598793"/>
        <a:ext cx="1234036" cy="253530"/>
      </dsp:txXfrm>
    </dsp:sp>
    <dsp:sp modelId="{DD02B18C-FB42-4F54-AB9F-05CCFBE2449A}">
      <dsp:nvSpPr>
        <dsp:cNvPr id="0" name=""/>
        <dsp:cNvSpPr/>
      </dsp:nvSpPr>
      <dsp:spPr>
        <a:xfrm>
          <a:off x="8784083" y="4956230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Transportation, Distribution, and Logistics</a:t>
          </a:r>
        </a:p>
      </dsp:txBody>
      <dsp:txXfrm>
        <a:off x="8784083" y="4956230"/>
        <a:ext cx="1234036" cy="253530"/>
      </dsp:txXfrm>
    </dsp:sp>
    <dsp:sp modelId="{7E97F8D8-C2E5-421C-9A2E-5AF1FE26B258}">
      <dsp:nvSpPr>
        <dsp:cNvPr id="0" name=""/>
        <dsp:cNvSpPr/>
      </dsp:nvSpPr>
      <dsp:spPr>
        <a:xfrm>
          <a:off x="8784083" y="5313666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Education and Training</a:t>
          </a:r>
        </a:p>
      </dsp:txBody>
      <dsp:txXfrm>
        <a:off x="8784083" y="5313666"/>
        <a:ext cx="1234036" cy="253530"/>
      </dsp:txXfrm>
    </dsp:sp>
    <dsp:sp modelId="{A9BE6D22-A04F-403D-BF7A-099EF926F6AA}">
      <dsp:nvSpPr>
        <dsp:cNvPr id="0" name=""/>
        <dsp:cNvSpPr/>
      </dsp:nvSpPr>
      <dsp:spPr>
        <a:xfrm>
          <a:off x="8784083" y="5671102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Advanced Manufacturing</a:t>
          </a:r>
        </a:p>
      </dsp:txBody>
      <dsp:txXfrm>
        <a:off x="8784083" y="5671102"/>
        <a:ext cx="1234036" cy="253530"/>
      </dsp:txXfrm>
    </dsp:sp>
    <dsp:sp modelId="{8B874FAE-E02F-421E-BEC2-71956ECC97F7}">
      <dsp:nvSpPr>
        <dsp:cNvPr id="0" name=""/>
        <dsp:cNvSpPr/>
      </dsp:nvSpPr>
      <dsp:spPr>
        <a:xfrm>
          <a:off x="10818942" y="5310466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Manufacturing</a:t>
          </a:r>
        </a:p>
      </dsp:txBody>
      <dsp:txXfrm>
        <a:off x="10818942" y="5310466"/>
        <a:ext cx="1234036" cy="253530"/>
      </dsp:txXfrm>
    </dsp:sp>
    <dsp:sp modelId="{55DB3BE5-0520-4E59-82F3-CCDBE2028819}">
      <dsp:nvSpPr>
        <dsp:cNvPr id="0" name=""/>
        <dsp:cNvSpPr/>
      </dsp:nvSpPr>
      <dsp:spPr>
        <a:xfrm>
          <a:off x="10818942" y="5671102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bg1"/>
              </a:solidFill>
            </a:rPr>
            <a:t>Mechatronics</a:t>
          </a:r>
        </a:p>
      </dsp:txBody>
      <dsp:txXfrm>
        <a:off x="10818942" y="5671102"/>
        <a:ext cx="1234036" cy="253530"/>
      </dsp:txXfrm>
    </dsp:sp>
    <dsp:sp modelId="{3A121898-3442-49C9-9E66-F54AC4597F4F}">
      <dsp:nvSpPr>
        <dsp:cNvPr id="0" name=""/>
        <dsp:cNvSpPr/>
      </dsp:nvSpPr>
      <dsp:spPr>
        <a:xfrm>
          <a:off x="10818942" y="6028538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bg1"/>
              </a:solidFill>
            </a:rPr>
            <a:t>​Industrial Maintenance</a:t>
          </a:r>
        </a:p>
      </dsp:txBody>
      <dsp:txXfrm>
        <a:off x="10818942" y="6028538"/>
        <a:ext cx="1234036" cy="253530"/>
      </dsp:txXfrm>
    </dsp:sp>
    <dsp:sp modelId="{A44978E6-A682-41D0-B568-7E47FB1F22B3}">
      <dsp:nvSpPr>
        <dsp:cNvPr id="0" name=""/>
        <dsp:cNvSpPr/>
      </dsp:nvSpPr>
      <dsp:spPr>
        <a:xfrm>
          <a:off x="8784083" y="6028538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Hospitality and Tourism</a:t>
          </a:r>
        </a:p>
      </dsp:txBody>
      <dsp:txXfrm>
        <a:off x="8784083" y="6028538"/>
        <a:ext cx="1234036" cy="253530"/>
      </dsp:txXfrm>
    </dsp:sp>
    <dsp:sp modelId="{A0919143-5FAA-4E10-8518-25B08F0F5A1C}">
      <dsp:nvSpPr>
        <dsp:cNvPr id="0" name=""/>
        <dsp:cNvSpPr/>
      </dsp:nvSpPr>
      <dsp:spPr>
        <a:xfrm>
          <a:off x="8784083" y="6400801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tx1"/>
              </a:solidFill>
            </a:rPr>
            <a:t>Energy</a:t>
          </a:r>
        </a:p>
      </dsp:txBody>
      <dsp:txXfrm>
        <a:off x="8784083" y="6400801"/>
        <a:ext cx="1234036" cy="253530"/>
      </dsp:txXfrm>
    </dsp:sp>
    <dsp:sp modelId="{4B8F65F8-ACBA-4BED-9C71-7F99186B5F83}">
      <dsp:nvSpPr>
        <dsp:cNvPr id="0" name=""/>
        <dsp:cNvSpPr/>
      </dsp:nvSpPr>
      <dsp:spPr>
        <a:xfrm>
          <a:off x="10818942" y="6385975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bg1"/>
              </a:solidFill>
            </a:rPr>
            <a:t>Energy Systems </a:t>
          </a:r>
        </a:p>
      </dsp:txBody>
      <dsp:txXfrm>
        <a:off x="10818942" y="6385975"/>
        <a:ext cx="1234036" cy="253530"/>
      </dsp:txXfrm>
    </dsp:sp>
    <dsp:sp modelId="{82C46937-1945-4345-A8D3-6FEBA50056E2}">
      <dsp:nvSpPr>
        <dsp:cNvPr id="0" name=""/>
        <dsp:cNvSpPr/>
      </dsp:nvSpPr>
      <dsp:spPr>
        <a:xfrm>
          <a:off x="10818942" y="6743408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Energy &amp; Power</a:t>
          </a:r>
        </a:p>
      </dsp:txBody>
      <dsp:txXfrm>
        <a:off x="10818942" y="6743408"/>
        <a:ext cx="1234036" cy="253530"/>
      </dsp:txXfrm>
    </dsp:sp>
    <dsp:sp modelId="{96767888-5343-49E9-926F-7196375C6C52}">
      <dsp:nvSpPr>
        <dsp:cNvPr id="0" name=""/>
        <dsp:cNvSpPr/>
      </dsp:nvSpPr>
      <dsp:spPr>
        <a:xfrm>
          <a:off x="3510318" y="5850243"/>
          <a:ext cx="1665769" cy="832885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Informal Learning</a:t>
          </a:r>
        </a:p>
      </dsp:txBody>
      <dsp:txXfrm>
        <a:off x="3510318" y="5850243"/>
        <a:ext cx="1665769" cy="832885"/>
      </dsp:txXfrm>
    </dsp:sp>
    <dsp:sp modelId="{778534A1-46DB-48F7-9010-272CFB9998F5}">
      <dsp:nvSpPr>
        <dsp:cNvPr id="0" name=""/>
        <dsp:cNvSpPr/>
      </dsp:nvSpPr>
      <dsp:spPr>
        <a:xfrm>
          <a:off x="6309360" y="5760721"/>
          <a:ext cx="1586859" cy="253530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Robotics</a:t>
          </a:r>
        </a:p>
      </dsp:txBody>
      <dsp:txXfrm>
        <a:off x="6309360" y="5760721"/>
        <a:ext cx="1586859" cy="253530"/>
      </dsp:txXfrm>
    </dsp:sp>
    <dsp:sp modelId="{93FB9765-5291-496C-84E9-4B858E06B49E}">
      <dsp:nvSpPr>
        <dsp:cNvPr id="0" name=""/>
        <dsp:cNvSpPr/>
      </dsp:nvSpPr>
      <dsp:spPr>
        <a:xfrm>
          <a:off x="6309360" y="6126481"/>
          <a:ext cx="1586859" cy="253530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Museums</a:t>
          </a:r>
        </a:p>
      </dsp:txBody>
      <dsp:txXfrm>
        <a:off x="6309360" y="6126481"/>
        <a:ext cx="1586859" cy="253530"/>
      </dsp:txXfrm>
    </dsp:sp>
    <dsp:sp modelId="{04546700-49BD-40BC-8FC8-868CCD31D137}">
      <dsp:nvSpPr>
        <dsp:cNvPr id="0" name=""/>
        <dsp:cNvSpPr/>
      </dsp:nvSpPr>
      <dsp:spPr>
        <a:xfrm>
          <a:off x="6309360" y="6492240"/>
          <a:ext cx="1586859" cy="253530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Science Fairs</a:t>
          </a:r>
        </a:p>
      </dsp:txBody>
      <dsp:txXfrm>
        <a:off x="6309360" y="6492240"/>
        <a:ext cx="1586859" cy="2535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A6BCC-51BA-4044-89E0-01B5314394F5}">
      <dsp:nvSpPr>
        <dsp:cNvPr id="0" name=""/>
        <dsp:cNvSpPr/>
      </dsp:nvSpPr>
      <dsp:spPr>
        <a:xfrm>
          <a:off x="5176087" y="6266686"/>
          <a:ext cx="1133272" cy="352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0147" y="0"/>
              </a:lnTo>
              <a:lnTo>
                <a:pt x="1050147" y="352320"/>
              </a:lnTo>
              <a:lnTo>
                <a:pt x="1133272" y="352320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B29F43-B341-4863-8BE3-8C6B6980A2D4}">
      <dsp:nvSpPr>
        <dsp:cNvPr id="0" name=""/>
        <dsp:cNvSpPr/>
      </dsp:nvSpPr>
      <dsp:spPr>
        <a:xfrm>
          <a:off x="5176087" y="6207526"/>
          <a:ext cx="11332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9159"/>
              </a:moveTo>
              <a:lnTo>
                <a:pt x="1050147" y="59159"/>
              </a:lnTo>
              <a:lnTo>
                <a:pt x="1050147" y="45720"/>
              </a:lnTo>
              <a:lnTo>
                <a:pt x="1133272" y="45720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1494E1-01C2-47BD-ABAF-2A3668CA3530}">
      <dsp:nvSpPr>
        <dsp:cNvPr id="0" name=""/>
        <dsp:cNvSpPr/>
      </dsp:nvSpPr>
      <dsp:spPr>
        <a:xfrm>
          <a:off x="5176087" y="5887486"/>
          <a:ext cx="1133272" cy="379199"/>
        </a:xfrm>
        <a:custGeom>
          <a:avLst/>
          <a:gdLst/>
          <a:ahLst/>
          <a:cxnLst/>
          <a:rect l="0" t="0" r="0" b="0"/>
          <a:pathLst>
            <a:path>
              <a:moveTo>
                <a:pt x="0" y="379199"/>
              </a:moveTo>
              <a:lnTo>
                <a:pt x="1050147" y="379199"/>
              </a:lnTo>
              <a:lnTo>
                <a:pt x="1050147" y="0"/>
              </a:lnTo>
              <a:lnTo>
                <a:pt x="1133272" y="0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4281E3-9666-484C-906A-7F4FBB09FB24}">
      <dsp:nvSpPr>
        <dsp:cNvPr id="0" name=""/>
        <dsp:cNvSpPr/>
      </dsp:nvSpPr>
      <dsp:spPr>
        <a:xfrm>
          <a:off x="2807715" y="4048966"/>
          <a:ext cx="702603" cy="2217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9478" y="0"/>
              </a:lnTo>
              <a:lnTo>
                <a:pt x="619478" y="2217719"/>
              </a:lnTo>
              <a:lnTo>
                <a:pt x="702603" y="2217719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C52701-0BB3-458D-A3DF-E5117A63FB7F}">
      <dsp:nvSpPr>
        <dsp:cNvPr id="0" name=""/>
        <dsp:cNvSpPr/>
      </dsp:nvSpPr>
      <dsp:spPr>
        <a:xfrm>
          <a:off x="10018119" y="6527566"/>
          <a:ext cx="800823" cy="342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7698" y="0"/>
              </a:lnTo>
              <a:lnTo>
                <a:pt x="717698" y="342607"/>
              </a:lnTo>
              <a:lnTo>
                <a:pt x="800823" y="342607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6FEFCF-9178-4614-90F3-81A82F7C5B1F}">
      <dsp:nvSpPr>
        <dsp:cNvPr id="0" name=""/>
        <dsp:cNvSpPr/>
      </dsp:nvSpPr>
      <dsp:spPr>
        <a:xfrm>
          <a:off x="10018119" y="6467020"/>
          <a:ext cx="8008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0545"/>
              </a:moveTo>
              <a:lnTo>
                <a:pt x="717698" y="60545"/>
              </a:lnTo>
              <a:lnTo>
                <a:pt x="717698" y="45720"/>
              </a:lnTo>
              <a:lnTo>
                <a:pt x="800823" y="4572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25F8E6-4CAE-4DE0-9335-43B4E391B73B}">
      <dsp:nvSpPr>
        <dsp:cNvPr id="0" name=""/>
        <dsp:cNvSpPr/>
      </dsp:nvSpPr>
      <dsp:spPr>
        <a:xfrm>
          <a:off x="5176087" y="4578579"/>
          <a:ext cx="3607995" cy="1948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24870" y="0"/>
              </a:lnTo>
              <a:lnTo>
                <a:pt x="3524870" y="1948986"/>
              </a:lnTo>
              <a:lnTo>
                <a:pt x="3607995" y="1948986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6D47F-0FC0-4E1C-B832-BB85097A59A0}">
      <dsp:nvSpPr>
        <dsp:cNvPr id="0" name=""/>
        <dsp:cNvSpPr/>
      </dsp:nvSpPr>
      <dsp:spPr>
        <a:xfrm>
          <a:off x="5176087" y="4578579"/>
          <a:ext cx="3607995" cy="1576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24870" y="0"/>
              </a:lnTo>
              <a:lnTo>
                <a:pt x="3524870" y="1576724"/>
              </a:lnTo>
              <a:lnTo>
                <a:pt x="3607995" y="1576724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20FD84-C3CF-4C42-AB21-36EA35FF306B}">
      <dsp:nvSpPr>
        <dsp:cNvPr id="0" name=""/>
        <dsp:cNvSpPr/>
      </dsp:nvSpPr>
      <dsp:spPr>
        <a:xfrm>
          <a:off x="10018119" y="5797867"/>
          <a:ext cx="800823" cy="357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7698" y="0"/>
              </a:lnTo>
              <a:lnTo>
                <a:pt x="717698" y="357436"/>
              </a:lnTo>
              <a:lnTo>
                <a:pt x="800823" y="357436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3AEA56-1984-44FF-B2D4-189D0BA44CDC}">
      <dsp:nvSpPr>
        <dsp:cNvPr id="0" name=""/>
        <dsp:cNvSpPr/>
      </dsp:nvSpPr>
      <dsp:spPr>
        <a:xfrm>
          <a:off x="10018119" y="5752147"/>
          <a:ext cx="8008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00823" y="4572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07332D-307B-46E1-8C27-A6A841651455}">
      <dsp:nvSpPr>
        <dsp:cNvPr id="0" name=""/>
        <dsp:cNvSpPr/>
      </dsp:nvSpPr>
      <dsp:spPr>
        <a:xfrm>
          <a:off x="10018119" y="5437231"/>
          <a:ext cx="800823" cy="360635"/>
        </a:xfrm>
        <a:custGeom>
          <a:avLst/>
          <a:gdLst/>
          <a:ahLst/>
          <a:cxnLst/>
          <a:rect l="0" t="0" r="0" b="0"/>
          <a:pathLst>
            <a:path>
              <a:moveTo>
                <a:pt x="0" y="360635"/>
              </a:moveTo>
              <a:lnTo>
                <a:pt x="717698" y="360635"/>
              </a:lnTo>
              <a:lnTo>
                <a:pt x="717698" y="0"/>
              </a:lnTo>
              <a:lnTo>
                <a:pt x="800823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9ED230-B089-477A-9290-FBBB0DD3CAD6}">
      <dsp:nvSpPr>
        <dsp:cNvPr id="0" name=""/>
        <dsp:cNvSpPr/>
      </dsp:nvSpPr>
      <dsp:spPr>
        <a:xfrm>
          <a:off x="5176087" y="4578579"/>
          <a:ext cx="3607995" cy="1219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24870" y="0"/>
              </a:lnTo>
              <a:lnTo>
                <a:pt x="3524870" y="1219288"/>
              </a:lnTo>
              <a:lnTo>
                <a:pt x="3607995" y="1219288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896132-0FFD-4B45-BC55-CE83703BEA7F}">
      <dsp:nvSpPr>
        <dsp:cNvPr id="0" name=""/>
        <dsp:cNvSpPr/>
      </dsp:nvSpPr>
      <dsp:spPr>
        <a:xfrm>
          <a:off x="5176087" y="4578579"/>
          <a:ext cx="3607995" cy="861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24870" y="0"/>
              </a:lnTo>
              <a:lnTo>
                <a:pt x="3524870" y="861852"/>
              </a:lnTo>
              <a:lnTo>
                <a:pt x="3607995" y="861852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A54F5-321C-4122-8CB6-5DD8ADEC8626}">
      <dsp:nvSpPr>
        <dsp:cNvPr id="0" name=""/>
        <dsp:cNvSpPr/>
      </dsp:nvSpPr>
      <dsp:spPr>
        <a:xfrm>
          <a:off x="5176087" y="4578579"/>
          <a:ext cx="3607995" cy="504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24870" y="0"/>
              </a:lnTo>
              <a:lnTo>
                <a:pt x="3524870" y="504415"/>
              </a:lnTo>
              <a:lnTo>
                <a:pt x="3607995" y="504415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52FC13-EF19-4DBA-92E4-D57A6A8E6C38}">
      <dsp:nvSpPr>
        <dsp:cNvPr id="0" name=""/>
        <dsp:cNvSpPr/>
      </dsp:nvSpPr>
      <dsp:spPr>
        <a:xfrm>
          <a:off x="5176087" y="4578579"/>
          <a:ext cx="3607995" cy="146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24870" y="0"/>
              </a:lnTo>
              <a:lnTo>
                <a:pt x="3524870" y="146979"/>
              </a:lnTo>
              <a:lnTo>
                <a:pt x="3607995" y="146979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6E244-41B7-47A4-A840-24661E109E02}">
      <dsp:nvSpPr>
        <dsp:cNvPr id="0" name=""/>
        <dsp:cNvSpPr/>
      </dsp:nvSpPr>
      <dsp:spPr>
        <a:xfrm>
          <a:off x="5176087" y="4368122"/>
          <a:ext cx="3607995" cy="210456"/>
        </a:xfrm>
        <a:custGeom>
          <a:avLst/>
          <a:gdLst/>
          <a:ahLst/>
          <a:cxnLst/>
          <a:rect l="0" t="0" r="0" b="0"/>
          <a:pathLst>
            <a:path>
              <a:moveTo>
                <a:pt x="0" y="210456"/>
              </a:moveTo>
              <a:lnTo>
                <a:pt x="3524870" y="210456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3C5748-38FC-4EFB-BAE1-96A97C23F765}">
      <dsp:nvSpPr>
        <dsp:cNvPr id="0" name=""/>
        <dsp:cNvSpPr/>
      </dsp:nvSpPr>
      <dsp:spPr>
        <a:xfrm>
          <a:off x="5176087" y="4010686"/>
          <a:ext cx="3607995" cy="567893"/>
        </a:xfrm>
        <a:custGeom>
          <a:avLst/>
          <a:gdLst/>
          <a:ahLst/>
          <a:cxnLst/>
          <a:rect l="0" t="0" r="0" b="0"/>
          <a:pathLst>
            <a:path>
              <a:moveTo>
                <a:pt x="0" y="567893"/>
              </a:moveTo>
              <a:lnTo>
                <a:pt x="3524870" y="567893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ADB2C9-6211-4A1C-8E96-5037CDA3FF10}">
      <dsp:nvSpPr>
        <dsp:cNvPr id="0" name=""/>
        <dsp:cNvSpPr/>
      </dsp:nvSpPr>
      <dsp:spPr>
        <a:xfrm>
          <a:off x="10018119" y="3653250"/>
          <a:ext cx="800823" cy="1410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7698" y="0"/>
              </a:lnTo>
              <a:lnTo>
                <a:pt x="717698" y="1410595"/>
              </a:lnTo>
              <a:lnTo>
                <a:pt x="800823" y="1410595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C110B-EA85-4127-89FC-E1FCCB43F5A8}">
      <dsp:nvSpPr>
        <dsp:cNvPr id="0" name=""/>
        <dsp:cNvSpPr/>
      </dsp:nvSpPr>
      <dsp:spPr>
        <a:xfrm>
          <a:off x="10018119" y="3653250"/>
          <a:ext cx="800823" cy="1069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7698" y="0"/>
              </a:lnTo>
              <a:lnTo>
                <a:pt x="717698" y="1069109"/>
              </a:lnTo>
              <a:lnTo>
                <a:pt x="800823" y="1069109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3998B4-703C-4CBD-93DE-C32DF85E8AE8}">
      <dsp:nvSpPr>
        <dsp:cNvPr id="0" name=""/>
        <dsp:cNvSpPr/>
      </dsp:nvSpPr>
      <dsp:spPr>
        <a:xfrm>
          <a:off x="10018119" y="3653250"/>
          <a:ext cx="800823" cy="711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7698" y="0"/>
              </a:lnTo>
              <a:lnTo>
                <a:pt x="717698" y="711672"/>
              </a:lnTo>
              <a:lnTo>
                <a:pt x="800823" y="711672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C9E718-890A-4E0D-A245-17E432F9107C}">
      <dsp:nvSpPr>
        <dsp:cNvPr id="0" name=""/>
        <dsp:cNvSpPr/>
      </dsp:nvSpPr>
      <dsp:spPr>
        <a:xfrm>
          <a:off x="10018119" y="3653250"/>
          <a:ext cx="800823" cy="354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7698" y="0"/>
              </a:lnTo>
              <a:lnTo>
                <a:pt x="717698" y="354236"/>
              </a:lnTo>
              <a:lnTo>
                <a:pt x="800823" y="354236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91B962-ED6F-4C50-B530-C6F59BFFA6C3}">
      <dsp:nvSpPr>
        <dsp:cNvPr id="0" name=""/>
        <dsp:cNvSpPr/>
      </dsp:nvSpPr>
      <dsp:spPr>
        <a:xfrm>
          <a:off x="10018119" y="3604330"/>
          <a:ext cx="7866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8919"/>
              </a:moveTo>
              <a:lnTo>
                <a:pt x="703484" y="48919"/>
              </a:lnTo>
              <a:lnTo>
                <a:pt x="703484" y="45720"/>
              </a:lnTo>
              <a:lnTo>
                <a:pt x="786609" y="4572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7B4320-CB73-433C-86DB-FF61DF16C077}">
      <dsp:nvSpPr>
        <dsp:cNvPr id="0" name=""/>
        <dsp:cNvSpPr/>
      </dsp:nvSpPr>
      <dsp:spPr>
        <a:xfrm>
          <a:off x="10018119" y="3292614"/>
          <a:ext cx="786609" cy="360635"/>
        </a:xfrm>
        <a:custGeom>
          <a:avLst/>
          <a:gdLst/>
          <a:ahLst/>
          <a:cxnLst/>
          <a:rect l="0" t="0" r="0" b="0"/>
          <a:pathLst>
            <a:path>
              <a:moveTo>
                <a:pt x="0" y="360635"/>
              </a:moveTo>
              <a:lnTo>
                <a:pt x="703484" y="360635"/>
              </a:lnTo>
              <a:lnTo>
                <a:pt x="703484" y="0"/>
              </a:lnTo>
              <a:lnTo>
                <a:pt x="786609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53F699-AA7C-4E1B-B062-02C11125AB55}">
      <dsp:nvSpPr>
        <dsp:cNvPr id="0" name=""/>
        <dsp:cNvSpPr/>
      </dsp:nvSpPr>
      <dsp:spPr>
        <a:xfrm>
          <a:off x="10018119" y="2935177"/>
          <a:ext cx="786609" cy="718072"/>
        </a:xfrm>
        <a:custGeom>
          <a:avLst/>
          <a:gdLst/>
          <a:ahLst/>
          <a:cxnLst/>
          <a:rect l="0" t="0" r="0" b="0"/>
          <a:pathLst>
            <a:path>
              <a:moveTo>
                <a:pt x="0" y="718072"/>
              </a:moveTo>
              <a:lnTo>
                <a:pt x="703484" y="718072"/>
              </a:lnTo>
              <a:lnTo>
                <a:pt x="703484" y="0"/>
              </a:lnTo>
              <a:lnTo>
                <a:pt x="786609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028E73-D0A4-45D0-BEA3-A7CF12E7DEA5}">
      <dsp:nvSpPr>
        <dsp:cNvPr id="0" name=""/>
        <dsp:cNvSpPr/>
      </dsp:nvSpPr>
      <dsp:spPr>
        <a:xfrm>
          <a:off x="10018119" y="2577741"/>
          <a:ext cx="786609" cy="1075508"/>
        </a:xfrm>
        <a:custGeom>
          <a:avLst/>
          <a:gdLst/>
          <a:ahLst/>
          <a:cxnLst/>
          <a:rect l="0" t="0" r="0" b="0"/>
          <a:pathLst>
            <a:path>
              <a:moveTo>
                <a:pt x="0" y="1075508"/>
              </a:moveTo>
              <a:lnTo>
                <a:pt x="703484" y="1075508"/>
              </a:lnTo>
              <a:lnTo>
                <a:pt x="703484" y="0"/>
              </a:lnTo>
              <a:lnTo>
                <a:pt x="786609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F5ED07-6CBF-4DD5-B667-7F57A72C5501}">
      <dsp:nvSpPr>
        <dsp:cNvPr id="0" name=""/>
        <dsp:cNvSpPr/>
      </dsp:nvSpPr>
      <dsp:spPr>
        <a:xfrm>
          <a:off x="10018119" y="2220305"/>
          <a:ext cx="786609" cy="1432944"/>
        </a:xfrm>
        <a:custGeom>
          <a:avLst/>
          <a:gdLst/>
          <a:ahLst/>
          <a:cxnLst/>
          <a:rect l="0" t="0" r="0" b="0"/>
          <a:pathLst>
            <a:path>
              <a:moveTo>
                <a:pt x="0" y="1432944"/>
              </a:moveTo>
              <a:lnTo>
                <a:pt x="703484" y="1432944"/>
              </a:lnTo>
              <a:lnTo>
                <a:pt x="703484" y="0"/>
              </a:lnTo>
              <a:lnTo>
                <a:pt x="786609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6FF521-C865-4E6B-B04C-9DC552680601}">
      <dsp:nvSpPr>
        <dsp:cNvPr id="0" name=""/>
        <dsp:cNvSpPr/>
      </dsp:nvSpPr>
      <dsp:spPr>
        <a:xfrm>
          <a:off x="5176087" y="3653250"/>
          <a:ext cx="3607995" cy="925329"/>
        </a:xfrm>
        <a:custGeom>
          <a:avLst/>
          <a:gdLst/>
          <a:ahLst/>
          <a:cxnLst/>
          <a:rect l="0" t="0" r="0" b="0"/>
          <a:pathLst>
            <a:path>
              <a:moveTo>
                <a:pt x="0" y="925329"/>
              </a:moveTo>
              <a:lnTo>
                <a:pt x="3524870" y="925329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9F3F35-017C-421E-B3A0-BB11E401375D}">
      <dsp:nvSpPr>
        <dsp:cNvPr id="0" name=""/>
        <dsp:cNvSpPr/>
      </dsp:nvSpPr>
      <dsp:spPr>
        <a:xfrm>
          <a:off x="5176087" y="3295813"/>
          <a:ext cx="3607995" cy="1282765"/>
        </a:xfrm>
        <a:custGeom>
          <a:avLst/>
          <a:gdLst/>
          <a:ahLst/>
          <a:cxnLst/>
          <a:rect l="0" t="0" r="0" b="0"/>
          <a:pathLst>
            <a:path>
              <a:moveTo>
                <a:pt x="0" y="1282765"/>
              </a:moveTo>
              <a:lnTo>
                <a:pt x="3524870" y="1282765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32D3FB-86B3-48E2-A3E1-E11470983903}">
      <dsp:nvSpPr>
        <dsp:cNvPr id="0" name=""/>
        <dsp:cNvSpPr/>
      </dsp:nvSpPr>
      <dsp:spPr>
        <a:xfrm>
          <a:off x="5176087" y="2938377"/>
          <a:ext cx="3607995" cy="1640201"/>
        </a:xfrm>
        <a:custGeom>
          <a:avLst/>
          <a:gdLst/>
          <a:ahLst/>
          <a:cxnLst/>
          <a:rect l="0" t="0" r="0" b="0"/>
          <a:pathLst>
            <a:path>
              <a:moveTo>
                <a:pt x="0" y="1640201"/>
              </a:moveTo>
              <a:lnTo>
                <a:pt x="3524870" y="1640201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E53D33-2E74-4C7F-A434-F0CE98B872C7}">
      <dsp:nvSpPr>
        <dsp:cNvPr id="0" name=""/>
        <dsp:cNvSpPr/>
      </dsp:nvSpPr>
      <dsp:spPr>
        <a:xfrm>
          <a:off x="5176087" y="2580941"/>
          <a:ext cx="3607995" cy="1997638"/>
        </a:xfrm>
        <a:custGeom>
          <a:avLst/>
          <a:gdLst/>
          <a:ahLst/>
          <a:cxnLst/>
          <a:rect l="0" t="0" r="0" b="0"/>
          <a:pathLst>
            <a:path>
              <a:moveTo>
                <a:pt x="0" y="1997638"/>
              </a:moveTo>
              <a:lnTo>
                <a:pt x="3524870" y="1997638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7AC510-0C94-4094-AC26-A1831956CD8A}">
      <dsp:nvSpPr>
        <dsp:cNvPr id="0" name=""/>
        <dsp:cNvSpPr/>
      </dsp:nvSpPr>
      <dsp:spPr>
        <a:xfrm>
          <a:off x="5176087" y="2223504"/>
          <a:ext cx="3607995" cy="2355074"/>
        </a:xfrm>
        <a:custGeom>
          <a:avLst/>
          <a:gdLst/>
          <a:ahLst/>
          <a:cxnLst/>
          <a:rect l="0" t="0" r="0" b="0"/>
          <a:pathLst>
            <a:path>
              <a:moveTo>
                <a:pt x="0" y="2355074"/>
              </a:moveTo>
              <a:lnTo>
                <a:pt x="3524870" y="2355074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DB7A7-BECC-458B-AAB1-42E191B12328}">
      <dsp:nvSpPr>
        <dsp:cNvPr id="0" name=""/>
        <dsp:cNvSpPr/>
      </dsp:nvSpPr>
      <dsp:spPr>
        <a:xfrm>
          <a:off x="5176087" y="1866068"/>
          <a:ext cx="3607995" cy="2712510"/>
        </a:xfrm>
        <a:custGeom>
          <a:avLst/>
          <a:gdLst/>
          <a:ahLst/>
          <a:cxnLst/>
          <a:rect l="0" t="0" r="0" b="0"/>
          <a:pathLst>
            <a:path>
              <a:moveTo>
                <a:pt x="0" y="2712510"/>
              </a:moveTo>
              <a:lnTo>
                <a:pt x="3524870" y="2712510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FA4735-3C27-4C01-94C7-FEE9355D805E}">
      <dsp:nvSpPr>
        <dsp:cNvPr id="0" name=""/>
        <dsp:cNvSpPr/>
      </dsp:nvSpPr>
      <dsp:spPr>
        <a:xfrm>
          <a:off x="10018119" y="1508632"/>
          <a:ext cx="786609" cy="354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3484" y="0"/>
              </a:lnTo>
              <a:lnTo>
                <a:pt x="703484" y="354236"/>
              </a:lnTo>
              <a:lnTo>
                <a:pt x="786609" y="354236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E55C49-CCBF-4734-B397-A967C8357619}">
      <dsp:nvSpPr>
        <dsp:cNvPr id="0" name=""/>
        <dsp:cNvSpPr/>
      </dsp:nvSpPr>
      <dsp:spPr>
        <a:xfrm>
          <a:off x="10018119" y="1459712"/>
          <a:ext cx="7866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8919"/>
              </a:moveTo>
              <a:lnTo>
                <a:pt x="703484" y="48919"/>
              </a:lnTo>
              <a:lnTo>
                <a:pt x="703484" y="45720"/>
              </a:lnTo>
              <a:lnTo>
                <a:pt x="786609" y="4572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6DB620-846A-43D1-B485-0BEC7DD025F2}">
      <dsp:nvSpPr>
        <dsp:cNvPr id="0" name=""/>
        <dsp:cNvSpPr/>
      </dsp:nvSpPr>
      <dsp:spPr>
        <a:xfrm>
          <a:off x="10018119" y="1147996"/>
          <a:ext cx="786609" cy="360635"/>
        </a:xfrm>
        <a:custGeom>
          <a:avLst/>
          <a:gdLst/>
          <a:ahLst/>
          <a:cxnLst/>
          <a:rect l="0" t="0" r="0" b="0"/>
          <a:pathLst>
            <a:path>
              <a:moveTo>
                <a:pt x="0" y="360635"/>
              </a:moveTo>
              <a:lnTo>
                <a:pt x="703484" y="360635"/>
              </a:lnTo>
              <a:lnTo>
                <a:pt x="703484" y="0"/>
              </a:lnTo>
              <a:lnTo>
                <a:pt x="786609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77DFBA-2FEC-4883-BE3A-F5D602CDA6CE}">
      <dsp:nvSpPr>
        <dsp:cNvPr id="0" name=""/>
        <dsp:cNvSpPr/>
      </dsp:nvSpPr>
      <dsp:spPr>
        <a:xfrm>
          <a:off x="5176087" y="1508632"/>
          <a:ext cx="3607995" cy="3069947"/>
        </a:xfrm>
        <a:custGeom>
          <a:avLst/>
          <a:gdLst/>
          <a:ahLst/>
          <a:cxnLst/>
          <a:rect l="0" t="0" r="0" b="0"/>
          <a:pathLst>
            <a:path>
              <a:moveTo>
                <a:pt x="0" y="3069947"/>
              </a:moveTo>
              <a:lnTo>
                <a:pt x="3524870" y="3069947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AF57D7-CB73-4638-8247-254004965C15}">
      <dsp:nvSpPr>
        <dsp:cNvPr id="0" name=""/>
        <dsp:cNvSpPr/>
      </dsp:nvSpPr>
      <dsp:spPr>
        <a:xfrm>
          <a:off x="5176087" y="1151196"/>
          <a:ext cx="3607995" cy="3427383"/>
        </a:xfrm>
        <a:custGeom>
          <a:avLst/>
          <a:gdLst/>
          <a:ahLst/>
          <a:cxnLst/>
          <a:rect l="0" t="0" r="0" b="0"/>
          <a:pathLst>
            <a:path>
              <a:moveTo>
                <a:pt x="0" y="3427383"/>
              </a:moveTo>
              <a:lnTo>
                <a:pt x="3524870" y="3427383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7831A9-0E96-4623-BF16-E65A738491B0}">
      <dsp:nvSpPr>
        <dsp:cNvPr id="0" name=""/>
        <dsp:cNvSpPr/>
      </dsp:nvSpPr>
      <dsp:spPr>
        <a:xfrm>
          <a:off x="2807715" y="4048966"/>
          <a:ext cx="702603" cy="5296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9478" y="0"/>
              </a:lnTo>
              <a:lnTo>
                <a:pt x="619478" y="529612"/>
              </a:lnTo>
              <a:lnTo>
                <a:pt x="702603" y="529612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321AF9-2482-47BB-83FD-FAC46939A4CB}">
      <dsp:nvSpPr>
        <dsp:cNvPr id="0" name=""/>
        <dsp:cNvSpPr/>
      </dsp:nvSpPr>
      <dsp:spPr>
        <a:xfrm>
          <a:off x="5176087" y="2997834"/>
          <a:ext cx="1133272" cy="348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0147" y="0"/>
              </a:lnTo>
              <a:lnTo>
                <a:pt x="1050147" y="348935"/>
              </a:lnTo>
              <a:lnTo>
                <a:pt x="1133272" y="348935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67AB8-F8C3-4925-A5A8-CCD2CE3C742B}">
      <dsp:nvSpPr>
        <dsp:cNvPr id="0" name=""/>
        <dsp:cNvSpPr/>
      </dsp:nvSpPr>
      <dsp:spPr>
        <a:xfrm>
          <a:off x="5176087" y="2943613"/>
          <a:ext cx="11332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4220"/>
              </a:moveTo>
              <a:lnTo>
                <a:pt x="1050147" y="54220"/>
              </a:lnTo>
              <a:lnTo>
                <a:pt x="1050147" y="45720"/>
              </a:lnTo>
              <a:lnTo>
                <a:pt x="1133272" y="45720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6C404E-DDAE-42AA-A389-922D4853432D}">
      <dsp:nvSpPr>
        <dsp:cNvPr id="0" name=""/>
        <dsp:cNvSpPr/>
      </dsp:nvSpPr>
      <dsp:spPr>
        <a:xfrm>
          <a:off x="5176087" y="2631897"/>
          <a:ext cx="1133272" cy="365937"/>
        </a:xfrm>
        <a:custGeom>
          <a:avLst/>
          <a:gdLst/>
          <a:ahLst/>
          <a:cxnLst/>
          <a:rect l="0" t="0" r="0" b="0"/>
          <a:pathLst>
            <a:path>
              <a:moveTo>
                <a:pt x="0" y="365937"/>
              </a:moveTo>
              <a:lnTo>
                <a:pt x="1050147" y="365937"/>
              </a:lnTo>
              <a:lnTo>
                <a:pt x="1050147" y="0"/>
              </a:lnTo>
              <a:lnTo>
                <a:pt x="1133272" y="0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B7BC23-6173-4835-989C-2AB8710A4C33}">
      <dsp:nvSpPr>
        <dsp:cNvPr id="0" name=""/>
        <dsp:cNvSpPr/>
      </dsp:nvSpPr>
      <dsp:spPr>
        <a:xfrm>
          <a:off x="2807715" y="2997834"/>
          <a:ext cx="702603" cy="1051132"/>
        </a:xfrm>
        <a:custGeom>
          <a:avLst/>
          <a:gdLst/>
          <a:ahLst/>
          <a:cxnLst/>
          <a:rect l="0" t="0" r="0" b="0"/>
          <a:pathLst>
            <a:path>
              <a:moveTo>
                <a:pt x="0" y="1051132"/>
              </a:moveTo>
              <a:lnTo>
                <a:pt x="619478" y="1051132"/>
              </a:lnTo>
              <a:lnTo>
                <a:pt x="619478" y="0"/>
              </a:lnTo>
              <a:lnTo>
                <a:pt x="702603" y="0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A9BD27-1B2B-4C26-80CF-4E324BB252A0}">
      <dsp:nvSpPr>
        <dsp:cNvPr id="0" name=""/>
        <dsp:cNvSpPr/>
      </dsp:nvSpPr>
      <dsp:spPr>
        <a:xfrm>
          <a:off x="823229" y="3591766"/>
          <a:ext cx="1984486" cy="914400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Education</a:t>
          </a:r>
        </a:p>
      </dsp:txBody>
      <dsp:txXfrm>
        <a:off x="823229" y="3591766"/>
        <a:ext cx="1984486" cy="914400"/>
      </dsp:txXfrm>
    </dsp:sp>
    <dsp:sp modelId="{CEA88EC7-AD0A-4914-925C-C11BFB0B3EFB}">
      <dsp:nvSpPr>
        <dsp:cNvPr id="0" name=""/>
        <dsp:cNvSpPr/>
      </dsp:nvSpPr>
      <dsp:spPr>
        <a:xfrm>
          <a:off x="3510318" y="2581392"/>
          <a:ext cx="1665769" cy="832885"/>
        </a:xfrm>
        <a:prstGeom prst="rect">
          <a:avLst/>
        </a:prstGeom>
        <a:solidFill>
          <a:srgbClr val="C0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Academic Education</a:t>
          </a:r>
        </a:p>
      </dsp:txBody>
      <dsp:txXfrm>
        <a:off x="3510318" y="2581392"/>
        <a:ext cx="1665769" cy="832885"/>
      </dsp:txXfrm>
    </dsp:sp>
    <dsp:sp modelId="{D27CDB03-C3CE-441B-B422-D24AEAE91FB0}">
      <dsp:nvSpPr>
        <dsp:cNvPr id="0" name=""/>
        <dsp:cNvSpPr/>
      </dsp:nvSpPr>
      <dsp:spPr>
        <a:xfrm>
          <a:off x="6309360" y="2505132"/>
          <a:ext cx="1586618" cy="253530"/>
        </a:xfrm>
        <a:prstGeom prst="rect">
          <a:avLst/>
        </a:prstGeom>
        <a:solidFill>
          <a:srgbClr val="C0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Math &amp; Science</a:t>
          </a:r>
        </a:p>
      </dsp:txBody>
      <dsp:txXfrm>
        <a:off x="6309360" y="2505132"/>
        <a:ext cx="1586618" cy="253530"/>
      </dsp:txXfrm>
    </dsp:sp>
    <dsp:sp modelId="{6B1D2440-1367-4FCE-8B89-46D40A02DF26}">
      <dsp:nvSpPr>
        <dsp:cNvPr id="0" name=""/>
        <dsp:cNvSpPr/>
      </dsp:nvSpPr>
      <dsp:spPr>
        <a:xfrm>
          <a:off x="6309360" y="2862568"/>
          <a:ext cx="1586618" cy="253530"/>
        </a:xfrm>
        <a:prstGeom prst="rect">
          <a:avLst/>
        </a:prstGeom>
        <a:solidFill>
          <a:srgbClr val="C0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Reading &amp; Writing</a:t>
          </a:r>
        </a:p>
      </dsp:txBody>
      <dsp:txXfrm>
        <a:off x="6309360" y="2862568"/>
        <a:ext cx="1586618" cy="253530"/>
      </dsp:txXfrm>
    </dsp:sp>
    <dsp:sp modelId="{717980D4-E8D4-4EBE-A4FF-277637AF995F}">
      <dsp:nvSpPr>
        <dsp:cNvPr id="0" name=""/>
        <dsp:cNvSpPr/>
      </dsp:nvSpPr>
      <dsp:spPr>
        <a:xfrm>
          <a:off x="6309360" y="3220005"/>
          <a:ext cx="1586618" cy="253530"/>
        </a:xfrm>
        <a:prstGeom prst="rect">
          <a:avLst/>
        </a:prstGeom>
        <a:solidFill>
          <a:srgbClr val="C0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Humanities</a:t>
          </a:r>
        </a:p>
      </dsp:txBody>
      <dsp:txXfrm>
        <a:off x="6309360" y="3220005"/>
        <a:ext cx="1586618" cy="253530"/>
      </dsp:txXfrm>
    </dsp:sp>
    <dsp:sp modelId="{77DB11B3-6302-432A-AEFA-6060451B816D}">
      <dsp:nvSpPr>
        <dsp:cNvPr id="0" name=""/>
        <dsp:cNvSpPr/>
      </dsp:nvSpPr>
      <dsp:spPr>
        <a:xfrm>
          <a:off x="3510318" y="4162136"/>
          <a:ext cx="1665769" cy="832885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Career &amp; Technical Education</a:t>
          </a:r>
        </a:p>
      </dsp:txBody>
      <dsp:txXfrm>
        <a:off x="3510318" y="4162136"/>
        <a:ext cx="1665769" cy="832885"/>
      </dsp:txXfrm>
    </dsp:sp>
    <dsp:sp modelId="{66D8B889-D507-405F-B56C-B2801CCA509A}">
      <dsp:nvSpPr>
        <dsp:cNvPr id="0" name=""/>
        <dsp:cNvSpPr/>
      </dsp:nvSpPr>
      <dsp:spPr>
        <a:xfrm>
          <a:off x="8784083" y="1024430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Architecture and Construction</a:t>
          </a:r>
        </a:p>
      </dsp:txBody>
      <dsp:txXfrm>
        <a:off x="8784083" y="1024430"/>
        <a:ext cx="1234036" cy="253530"/>
      </dsp:txXfrm>
    </dsp:sp>
    <dsp:sp modelId="{ED795A06-83C9-4900-8B2A-8FF34D80C777}">
      <dsp:nvSpPr>
        <dsp:cNvPr id="0" name=""/>
        <dsp:cNvSpPr/>
      </dsp:nvSpPr>
      <dsp:spPr>
        <a:xfrm>
          <a:off x="8784083" y="1381867"/>
          <a:ext cx="1234036" cy="253530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Science, Technology, Engineering, Mathematics</a:t>
          </a:r>
        </a:p>
      </dsp:txBody>
      <dsp:txXfrm>
        <a:off x="8784083" y="1381867"/>
        <a:ext cx="1234036" cy="253530"/>
      </dsp:txXfrm>
    </dsp:sp>
    <dsp:sp modelId="{AA7ACD4A-B851-460A-BC27-680FB7445BC2}">
      <dsp:nvSpPr>
        <dsp:cNvPr id="0" name=""/>
        <dsp:cNvSpPr/>
      </dsp:nvSpPr>
      <dsp:spPr>
        <a:xfrm>
          <a:off x="10804728" y="1021231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Engineering &amp; Technology</a:t>
          </a:r>
        </a:p>
      </dsp:txBody>
      <dsp:txXfrm>
        <a:off x="10804728" y="1021231"/>
        <a:ext cx="1234036" cy="253530"/>
      </dsp:txXfrm>
    </dsp:sp>
    <dsp:sp modelId="{CFBB7E77-EC38-4B87-BDF9-EB7695551720}">
      <dsp:nvSpPr>
        <dsp:cNvPr id="0" name=""/>
        <dsp:cNvSpPr/>
      </dsp:nvSpPr>
      <dsp:spPr>
        <a:xfrm>
          <a:off x="10804728" y="1378667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bg1"/>
              </a:solidFill>
            </a:rPr>
            <a:t>Engineering Design</a:t>
          </a:r>
        </a:p>
      </dsp:txBody>
      <dsp:txXfrm>
        <a:off x="10804728" y="1378667"/>
        <a:ext cx="1234036" cy="253530"/>
      </dsp:txXfrm>
    </dsp:sp>
    <dsp:sp modelId="{3055EBDB-5534-4DBD-A79D-AD2DAFC5453D}">
      <dsp:nvSpPr>
        <dsp:cNvPr id="0" name=""/>
        <dsp:cNvSpPr/>
      </dsp:nvSpPr>
      <dsp:spPr>
        <a:xfrm>
          <a:off x="10804728" y="1736103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Electronics</a:t>
          </a:r>
        </a:p>
      </dsp:txBody>
      <dsp:txXfrm>
        <a:off x="10804728" y="1736103"/>
        <a:ext cx="1234036" cy="253530"/>
      </dsp:txXfrm>
    </dsp:sp>
    <dsp:sp modelId="{EDA44014-F5DE-4CCB-98BC-39AA9C9C8B59}">
      <dsp:nvSpPr>
        <dsp:cNvPr id="0" name=""/>
        <dsp:cNvSpPr/>
      </dsp:nvSpPr>
      <dsp:spPr>
        <a:xfrm>
          <a:off x="8784083" y="1739303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tx1"/>
              </a:solidFill>
            </a:rPr>
            <a:t>Arts, AV/Technology, and Communications</a:t>
          </a:r>
        </a:p>
      </dsp:txBody>
      <dsp:txXfrm>
        <a:off x="8784083" y="1739303"/>
        <a:ext cx="1234036" cy="253530"/>
      </dsp:txXfrm>
    </dsp:sp>
    <dsp:sp modelId="{EE5B9C8B-73AF-46AC-8A2A-69CEC4CC327C}">
      <dsp:nvSpPr>
        <dsp:cNvPr id="0" name=""/>
        <dsp:cNvSpPr/>
      </dsp:nvSpPr>
      <dsp:spPr>
        <a:xfrm>
          <a:off x="8784083" y="2096739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Business, Management, and Administration</a:t>
          </a:r>
        </a:p>
      </dsp:txBody>
      <dsp:txXfrm>
        <a:off x="8784083" y="2096739"/>
        <a:ext cx="1234036" cy="253530"/>
      </dsp:txXfrm>
    </dsp:sp>
    <dsp:sp modelId="{A56605DD-E46B-4EFE-A57A-0E1957B5C6E7}">
      <dsp:nvSpPr>
        <dsp:cNvPr id="0" name=""/>
        <dsp:cNvSpPr/>
      </dsp:nvSpPr>
      <dsp:spPr>
        <a:xfrm>
          <a:off x="8784083" y="2454176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Finance</a:t>
          </a:r>
        </a:p>
      </dsp:txBody>
      <dsp:txXfrm>
        <a:off x="8784083" y="2454176"/>
        <a:ext cx="1234036" cy="253530"/>
      </dsp:txXfrm>
    </dsp:sp>
    <dsp:sp modelId="{FAB4A5B3-6627-4E20-A6E8-07675FAAC475}">
      <dsp:nvSpPr>
        <dsp:cNvPr id="0" name=""/>
        <dsp:cNvSpPr/>
      </dsp:nvSpPr>
      <dsp:spPr>
        <a:xfrm>
          <a:off x="8784083" y="2811612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tx1"/>
              </a:solidFill>
            </a:rPr>
            <a:t>Government and Public Administration</a:t>
          </a:r>
        </a:p>
      </dsp:txBody>
      <dsp:txXfrm>
        <a:off x="8784083" y="2811612"/>
        <a:ext cx="1234036" cy="253530"/>
      </dsp:txXfrm>
    </dsp:sp>
    <dsp:sp modelId="{E1D9EBD3-CDDE-4DDB-AD6B-31ADCDEEAC60}">
      <dsp:nvSpPr>
        <dsp:cNvPr id="0" name=""/>
        <dsp:cNvSpPr/>
      </dsp:nvSpPr>
      <dsp:spPr>
        <a:xfrm>
          <a:off x="8784083" y="3169048"/>
          <a:ext cx="1234036" cy="253530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Health Science</a:t>
          </a:r>
        </a:p>
      </dsp:txBody>
      <dsp:txXfrm>
        <a:off x="8784083" y="3169048"/>
        <a:ext cx="1234036" cy="253530"/>
      </dsp:txXfrm>
    </dsp:sp>
    <dsp:sp modelId="{0745F667-4836-428C-BCFF-75087B5FD584}">
      <dsp:nvSpPr>
        <dsp:cNvPr id="0" name=""/>
        <dsp:cNvSpPr/>
      </dsp:nvSpPr>
      <dsp:spPr>
        <a:xfrm>
          <a:off x="8784083" y="3526484"/>
          <a:ext cx="1234036" cy="253530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tx1"/>
              </a:solidFill>
            </a:rPr>
            <a:t>Information Technology</a:t>
          </a:r>
        </a:p>
      </dsp:txBody>
      <dsp:txXfrm>
        <a:off x="8784083" y="3526484"/>
        <a:ext cx="1234036" cy="253530"/>
      </dsp:txXfrm>
    </dsp:sp>
    <dsp:sp modelId="{6D17084E-9AA1-40FD-A65A-2C86B02FDE01}">
      <dsp:nvSpPr>
        <dsp:cNvPr id="0" name=""/>
        <dsp:cNvSpPr/>
      </dsp:nvSpPr>
      <dsp:spPr>
        <a:xfrm>
          <a:off x="10804728" y="2093540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Cybersecurity</a:t>
          </a:r>
        </a:p>
      </dsp:txBody>
      <dsp:txXfrm>
        <a:off x="10804728" y="2093540"/>
        <a:ext cx="1234036" cy="253530"/>
      </dsp:txXfrm>
    </dsp:sp>
    <dsp:sp modelId="{D553613B-CEF7-4B46-ADD8-C066DDA31C72}">
      <dsp:nvSpPr>
        <dsp:cNvPr id="0" name=""/>
        <dsp:cNvSpPr/>
      </dsp:nvSpPr>
      <dsp:spPr>
        <a:xfrm>
          <a:off x="10804728" y="2450976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bg1"/>
              </a:solidFill>
            </a:rPr>
            <a:t>Game Design</a:t>
          </a:r>
        </a:p>
      </dsp:txBody>
      <dsp:txXfrm>
        <a:off x="10804728" y="2450976"/>
        <a:ext cx="1234036" cy="253530"/>
      </dsp:txXfrm>
    </dsp:sp>
    <dsp:sp modelId="{4BBE8BC7-AEC8-4225-BEBA-6F9EAF322A29}">
      <dsp:nvSpPr>
        <dsp:cNvPr id="0" name=""/>
        <dsp:cNvSpPr/>
      </dsp:nvSpPr>
      <dsp:spPr>
        <a:xfrm>
          <a:off x="10804728" y="2808412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Internet of Things</a:t>
          </a:r>
        </a:p>
      </dsp:txBody>
      <dsp:txXfrm>
        <a:off x="10804728" y="2808412"/>
        <a:ext cx="1234036" cy="253530"/>
      </dsp:txXfrm>
    </dsp:sp>
    <dsp:sp modelId="{D8D91C56-5B2A-4E9A-AC64-3BD937E27251}">
      <dsp:nvSpPr>
        <dsp:cNvPr id="0" name=""/>
        <dsp:cNvSpPr/>
      </dsp:nvSpPr>
      <dsp:spPr>
        <a:xfrm>
          <a:off x="10804728" y="3165849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Programming</a:t>
          </a:r>
        </a:p>
      </dsp:txBody>
      <dsp:txXfrm>
        <a:off x="10804728" y="3165849"/>
        <a:ext cx="1234036" cy="253530"/>
      </dsp:txXfrm>
    </dsp:sp>
    <dsp:sp modelId="{BADB564D-1C43-4292-A085-02E90A53EA44}">
      <dsp:nvSpPr>
        <dsp:cNvPr id="0" name=""/>
        <dsp:cNvSpPr/>
      </dsp:nvSpPr>
      <dsp:spPr>
        <a:xfrm>
          <a:off x="10804728" y="3523285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Web Development</a:t>
          </a:r>
        </a:p>
      </dsp:txBody>
      <dsp:txXfrm>
        <a:off x="10804728" y="3523285"/>
        <a:ext cx="1234036" cy="253530"/>
      </dsp:txXfrm>
    </dsp:sp>
    <dsp:sp modelId="{6CFD077E-3EEF-4489-919A-70B1706FFDAC}">
      <dsp:nvSpPr>
        <dsp:cNvPr id="0" name=""/>
        <dsp:cNvSpPr/>
      </dsp:nvSpPr>
      <dsp:spPr>
        <a:xfrm>
          <a:off x="10818942" y="3880721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bg1"/>
              </a:solidFill>
            </a:rPr>
            <a:t>Computer Science</a:t>
          </a:r>
        </a:p>
      </dsp:txBody>
      <dsp:txXfrm>
        <a:off x="10818942" y="3880721"/>
        <a:ext cx="1234036" cy="253530"/>
      </dsp:txXfrm>
    </dsp:sp>
    <dsp:sp modelId="{1AB9648D-2BD4-43CC-9BA2-C54EDFB727A9}">
      <dsp:nvSpPr>
        <dsp:cNvPr id="0" name=""/>
        <dsp:cNvSpPr/>
      </dsp:nvSpPr>
      <dsp:spPr>
        <a:xfrm>
          <a:off x="10818942" y="4238157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IT Support &amp; Services</a:t>
          </a:r>
        </a:p>
      </dsp:txBody>
      <dsp:txXfrm>
        <a:off x="10818942" y="4238157"/>
        <a:ext cx="1234036" cy="253530"/>
      </dsp:txXfrm>
    </dsp:sp>
    <dsp:sp modelId="{737635E7-496F-45DA-AE12-D82589EBC9AB}">
      <dsp:nvSpPr>
        <dsp:cNvPr id="0" name=""/>
        <dsp:cNvSpPr/>
      </dsp:nvSpPr>
      <dsp:spPr>
        <a:xfrm>
          <a:off x="10818942" y="4595594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bg1"/>
              </a:solidFill>
            </a:rPr>
            <a:t>Networking</a:t>
          </a:r>
        </a:p>
      </dsp:txBody>
      <dsp:txXfrm>
        <a:off x="10818942" y="4595594"/>
        <a:ext cx="1234036" cy="253530"/>
      </dsp:txXfrm>
    </dsp:sp>
    <dsp:sp modelId="{BA7B2BBF-2524-4F40-909B-69FE87ECF3C9}">
      <dsp:nvSpPr>
        <dsp:cNvPr id="0" name=""/>
        <dsp:cNvSpPr/>
      </dsp:nvSpPr>
      <dsp:spPr>
        <a:xfrm>
          <a:off x="10818942" y="4937080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Web &amp; Digital Design</a:t>
          </a:r>
        </a:p>
      </dsp:txBody>
      <dsp:txXfrm>
        <a:off x="10818942" y="4937080"/>
        <a:ext cx="1234036" cy="253530"/>
      </dsp:txXfrm>
    </dsp:sp>
    <dsp:sp modelId="{AE02685C-838B-4B00-83EB-32BB97CEB824}">
      <dsp:nvSpPr>
        <dsp:cNvPr id="0" name=""/>
        <dsp:cNvSpPr/>
      </dsp:nvSpPr>
      <dsp:spPr>
        <a:xfrm>
          <a:off x="8784083" y="3883921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​Agriculture, Food, and Natural Resources</a:t>
          </a:r>
        </a:p>
      </dsp:txBody>
      <dsp:txXfrm>
        <a:off x="8784083" y="3883921"/>
        <a:ext cx="1234036" cy="253530"/>
      </dsp:txXfrm>
    </dsp:sp>
    <dsp:sp modelId="{6C7CE5DC-DB09-42C5-8E2F-38682E64E1BF}">
      <dsp:nvSpPr>
        <dsp:cNvPr id="0" name=""/>
        <dsp:cNvSpPr/>
      </dsp:nvSpPr>
      <dsp:spPr>
        <a:xfrm>
          <a:off x="8784083" y="4241357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tx1"/>
              </a:solidFill>
            </a:rPr>
            <a:t>Law, Public Safety, Corrections, and Security</a:t>
          </a:r>
        </a:p>
      </dsp:txBody>
      <dsp:txXfrm>
        <a:off x="8784083" y="4241357"/>
        <a:ext cx="1234036" cy="253530"/>
      </dsp:txXfrm>
    </dsp:sp>
    <dsp:sp modelId="{F7137988-0730-45F2-8A25-6B1F3C4697F0}">
      <dsp:nvSpPr>
        <dsp:cNvPr id="0" name=""/>
        <dsp:cNvSpPr/>
      </dsp:nvSpPr>
      <dsp:spPr>
        <a:xfrm>
          <a:off x="8784083" y="4598793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Marketing</a:t>
          </a:r>
        </a:p>
      </dsp:txBody>
      <dsp:txXfrm>
        <a:off x="8784083" y="4598793"/>
        <a:ext cx="1234036" cy="253530"/>
      </dsp:txXfrm>
    </dsp:sp>
    <dsp:sp modelId="{DD02B18C-FB42-4F54-AB9F-05CCFBE2449A}">
      <dsp:nvSpPr>
        <dsp:cNvPr id="0" name=""/>
        <dsp:cNvSpPr/>
      </dsp:nvSpPr>
      <dsp:spPr>
        <a:xfrm>
          <a:off x="8784083" y="4956230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Transportation, Distribution, and Logistics</a:t>
          </a:r>
        </a:p>
      </dsp:txBody>
      <dsp:txXfrm>
        <a:off x="8784083" y="4956230"/>
        <a:ext cx="1234036" cy="253530"/>
      </dsp:txXfrm>
    </dsp:sp>
    <dsp:sp modelId="{7E97F8D8-C2E5-421C-9A2E-5AF1FE26B258}">
      <dsp:nvSpPr>
        <dsp:cNvPr id="0" name=""/>
        <dsp:cNvSpPr/>
      </dsp:nvSpPr>
      <dsp:spPr>
        <a:xfrm>
          <a:off x="8784083" y="5313666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Education and Training</a:t>
          </a:r>
        </a:p>
      </dsp:txBody>
      <dsp:txXfrm>
        <a:off x="8784083" y="5313666"/>
        <a:ext cx="1234036" cy="253530"/>
      </dsp:txXfrm>
    </dsp:sp>
    <dsp:sp modelId="{A9BE6D22-A04F-403D-BF7A-099EF926F6AA}">
      <dsp:nvSpPr>
        <dsp:cNvPr id="0" name=""/>
        <dsp:cNvSpPr/>
      </dsp:nvSpPr>
      <dsp:spPr>
        <a:xfrm>
          <a:off x="8784083" y="5671102"/>
          <a:ext cx="1234036" cy="253530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Advanced Manufacturing</a:t>
          </a:r>
        </a:p>
      </dsp:txBody>
      <dsp:txXfrm>
        <a:off x="8784083" y="5671102"/>
        <a:ext cx="1234036" cy="253530"/>
      </dsp:txXfrm>
    </dsp:sp>
    <dsp:sp modelId="{8B874FAE-E02F-421E-BEC2-71956ECC97F7}">
      <dsp:nvSpPr>
        <dsp:cNvPr id="0" name=""/>
        <dsp:cNvSpPr/>
      </dsp:nvSpPr>
      <dsp:spPr>
        <a:xfrm>
          <a:off x="10818942" y="5310466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Manufacturing</a:t>
          </a:r>
        </a:p>
      </dsp:txBody>
      <dsp:txXfrm>
        <a:off x="10818942" y="5310466"/>
        <a:ext cx="1234036" cy="253530"/>
      </dsp:txXfrm>
    </dsp:sp>
    <dsp:sp modelId="{55DB3BE5-0520-4E59-82F3-CCDBE2028819}">
      <dsp:nvSpPr>
        <dsp:cNvPr id="0" name=""/>
        <dsp:cNvSpPr/>
      </dsp:nvSpPr>
      <dsp:spPr>
        <a:xfrm>
          <a:off x="10818942" y="5671102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bg1"/>
              </a:solidFill>
            </a:rPr>
            <a:t>Mechatronics</a:t>
          </a:r>
        </a:p>
      </dsp:txBody>
      <dsp:txXfrm>
        <a:off x="10818942" y="5671102"/>
        <a:ext cx="1234036" cy="253530"/>
      </dsp:txXfrm>
    </dsp:sp>
    <dsp:sp modelId="{3A121898-3442-49C9-9E66-F54AC4597F4F}">
      <dsp:nvSpPr>
        <dsp:cNvPr id="0" name=""/>
        <dsp:cNvSpPr/>
      </dsp:nvSpPr>
      <dsp:spPr>
        <a:xfrm>
          <a:off x="10818942" y="6028538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bg1"/>
              </a:solidFill>
            </a:rPr>
            <a:t>​Industrial Maintenance</a:t>
          </a:r>
        </a:p>
      </dsp:txBody>
      <dsp:txXfrm>
        <a:off x="10818942" y="6028538"/>
        <a:ext cx="1234036" cy="253530"/>
      </dsp:txXfrm>
    </dsp:sp>
    <dsp:sp modelId="{A44978E6-A682-41D0-B568-7E47FB1F22B3}">
      <dsp:nvSpPr>
        <dsp:cNvPr id="0" name=""/>
        <dsp:cNvSpPr/>
      </dsp:nvSpPr>
      <dsp:spPr>
        <a:xfrm>
          <a:off x="8784083" y="6028538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Hospitality and Tourism</a:t>
          </a:r>
        </a:p>
      </dsp:txBody>
      <dsp:txXfrm>
        <a:off x="8784083" y="6028538"/>
        <a:ext cx="1234036" cy="253530"/>
      </dsp:txXfrm>
    </dsp:sp>
    <dsp:sp modelId="{A0919143-5FAA-4E10-8518-25B08F0F5A1C}">
      <dsp:nvSpPr>
        <dsp:cNvPr id="0" name=""/>
        <dsp:cNvSpPr/>
      </dsp:nvSpPr>
      <dsp:spPr>
        <a:xfrm>
          <a:off x="8784083" y="6400801"/>
          <a:ext cx="1234036" cy="253530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tx1"/>
              </a:solidFill>
            </a:rPr>
            <a:t>Energy</a:t>
          </a:r>
        </a:p>
      </dsp:txBody>
      <dsp:txXfrm>
        <a:off x="8784083" y="6400801"/>
        <a:ext cx="1234036" cy="253530"/>
      </dsp:txXfrm>
    </dsp:sp>
    <dsp:sp modelId="{4B8F65F8-ACBA-4BED-9C71-7F99186B5F83}">
      <dsp:nvSpPr>
        <dsp:cNvPr id="0" name=""/>
        <dsp:cNvSpPr/>
      </dsp:nvSpPr>
      <dsp:spPr>
        <a:xfrm>
          <a:off x="10818942" y="6385975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bg1"/>
              </a:solidFill>
            </a:rPr>
            <a:t>Energy Systems </a:t>
          </a:r>
        </a:p>
      </dsp:txBody>
      <dsp:txXfrm>
        <a:off x="10818942" y="6385975"/>
        <a:ext cx="1234036" cy="253530"/>
      </dsp:txXfrm>
    </dsp:sp>
    <dsp:sp modelId="{82C46937-1945-4345-A8D3-6FEBA50056E2}">
      <dsp:nvSpPr>
        <dsp:cNvPr id="0" name=""/>
        <dsp:cNvSpPr/>
      </dsp:nvSpPr>
      <dsp:spPr>
        <a:xfrm>
          <a:off x="10818942" y="6743408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Energy &amp; Power</a:t>
          </a:r>
        </a:p>
      </dsp:txBody>
      <dsp:txXfrm>
        <a:off x="10818942" y="6743408"/>
        <a:ext cx="1234036" cy="253530"/>
      </dsp:txXfrm>
    </dsp:sp>
    <dsp:sp modelId="{96767888-5343-49E9-926F-7196375C6C52}">
      <dsp:nvSpPr>
        <dsp:cNvPr id="0" name=""/>
        <dsp:cNvSpPr/>
      </dsp:nvSpPr>
      <dsp:spPr>
        <a:xfrm>
          <a:off x="3510318" y="5850243"/>
          <a:ext cx="1665769" cy="832885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Informal Learning</a:t>
          </a:r>
        </a:p>
      </dsp:txBody>
      <dsp:txXfrm>
        <a:off x="3510318" y="5850243"/>
        <a:ext cx="1665769" cy="832885"/>
      </dsp:txXfrm>
    </dsp:sp>
    <dsp:sp modelId="{778534A1-46DB-48F7-9010-272CFB9998F5}">
      <dsp:nvSpPr>
        <dsp:cNvPr id="0" name=""/>
        <dsp:cNvSpPr/>
      </dsp:nvSpPr>
      <dsp:spPr>
        <a:xfrm>
          <a:off x="6309360" y="5760721"/>
          <a:ext cx="1586859" cy="253530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Robotics</a:t>
          </a:r>
        </a:p>
      </dsp:txBody>
      <dsp:txXfrm>
        <a:off x="6309360" y="5760721"/>
        <a:ext cx="1586859" cy="253530"/>
      </dsp:txXfrm>
    </dsp:sp>
    <dsp:sp modelId="{93FB9765-5291-496C-84E9-4B858E06B49E}">
      <dsp:nvSpPr>
        <dsp:cNvPr id="0" name=""/>
        <dsp:cNvSpPr/>
      </dsp:nvSpPr>
      <dsp:spPr>
        <a:xfrm>
          <a:off x="6309360" y="6126481"/>
          <a:ext cx="1586859" cy="253530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Museums</a:t>
          </a:r>
        </a:p>
      </dsp:txBody>
      <dsp:txXfrm>
        <a:off x="6309360" y="6126481"/>
        <a:ext cx="1586859" cy="253530"/>
      </dsp:txXfrm>
    </dsp:sp>
    <dsp:sp modelId="{04546700-49BD-40BC-8FC8-868CCD31D137}">
      <dsp:nvSpPr>
        <dsp:cNvPr id="0" name=""/>
        <dsp:cNvSpPr/>
      </dsp:nvSpPr>
      <dsp:spPr>
        <a:xfrm>
          <a:off x="6309360" y="6492240"/>
          <a:ext cx="1586859" cy="253530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Science Fairs</a:t>
          </a:r>
        </a:p>
      </dsp:txBody>
      <dsp:txXfrm>
        <a:off x="6309360" y="6492240"/>
        <a:ext cx="1586859" cy="2535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A6BCC-51BA-4044-89E0-01B5314394F5}">
      <dsp:nvSpPr>
        <dsp:cNvPr id="0" name=""/>
        <dsp:cNvSpPr/>
      </dsp:nvSpPr>
      <dsp:spPr>
        <a:xfrm>
          <a:off x="5176087" y="6266686"/>
          <a:ext cx="1133272" cy="352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0147" y="0"/>
              </a:lnTo>
              <a:lnTo>
                <a:pt x="1050147" y="352320"/>
              </a:lnTo>
              <a:lnTo>
                <a:pt x="1133272" y="352320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B29F43-B341-4863-8BE3-8C6B6980A2D4}">
      <dsp:nvSpPr>
        <dsp:cNvPr id="0" name=""/>
        <dsp:cNvSpPr/>
      </dsp:nvSpPr>
      <dsp:spPr>
        <a:xfrm>
          <a:off x="5176087" y="6207526"/>
          <a:ext cx="11332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9159"/>
              </a:moveTo>
              <a:lnTo>
                <a:pt x="1050147" y="59159"/>
              </a:lnTo>
              <a:lnTo>
                <a:pt x="1050147" y="45720"/>
              </a:lnTo>
              <a:lnTo>
                <a:pt x="1133272" y="45720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1494E1-01C2-47BD-ABAF-2A3668CA3530}">
      <dsp:nvSpPr>
        <dsp:cNvPr id="0" name=""/>
        <dsp:cNvSpPr/>
      </dsp:nvSpPr>
      <dsp:spPr>
        <a:xfrm>
          <a:off x="5176087" y="5887486"/>
          <a:ext cx="1133272" cy="379199"/>
        </a:xfrm>
        <a:custGeom>
          <a:avLst/>
          <a:gdLst/>
          <a:ahLst/>
          <a:cxnLst/>
          <a:rect l="0" t="0" r="0" b="0"/>
          <a:pathLst>
            <a:path>
              <a:moveTo>
                <a:pt x="0" y="379199"/>
              </a:moveTo>
              <a:lnTo>
                <a:pt x="1050147" y="379199"/>
              </a:lnTo>
              <a:lnTo>
                <a:pt x="1050147" y="0"/>
              </a:lnTo>
              <a:lnTo>
                <a:pt x="1133272" y="0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4281E3-9666-484C-906A-7F4FBB09FB24}">
      <dsp:nvSpPr>
        <dsp:cNvPr id="0" name=""/>
        <dsp:cNvSpPr/>
      </dsp:nvSpPr>
      <dsp:spPr>
        <a:xfrm>
          <a:off x="2807715" y="4048966"/>
          <a:ext cx="702603" cy="2217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9478" y="0"/>
              </a:lnTo>
              <a:lnTo>
                <a:pt x="619478" y="2217719"/>
              </a:lnTo>
              <a:lnTo>
                <a:pt x="702603" y="2217719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C52701-0BB3-458D-A3DF-E5117A63FB7F}">
      <dsp:nvSpPr>
        <dsp:cNvPr id="0" name=""/>
        <dsp:cNvSpPr/>
      </dsp:nvSpPr>
      <dsp:spPr>
        <a:xfrm>
          <a:off x="10018119" y="6527566"/>
          <a:ext cx="800823" cy="342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7698" y="0"/>
              </a:lnTo>
              <a:lnTo>
                <a:pt x="717698" y="342607"/>
              </a:lnTo>
              <a:lnTo>
                <a:pt x="800823" y="342607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6FEFCF-9178-4614-90F3-81A82F7C5B1F}">
      <dsp:nvSpPr>
        <dsp:cNvPr id="0" name=""/>
        <dsp:cNvSpPr/>
      </dsp:nvSpPr>
      <dsp:spPr>
        <a:xfrm>
          <a:off x="10018119" y="6467020"/>
          <a:ext cx="8008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0545"/>
              </a:moveTo>
              <a:lnTo>
                <a:pt x="717698" y="60545"/>
              </a:lnTo>
              <a:lnTo>
                <a:pt x="717698" y="45720"/>
              </a:lnTo>
              <a:lnTo>
                <a:pt x="800823" y="4572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25F8E6-4CAE-4DE0-9335-43B4E391B73B}">
      <dsp:nvSpPr>
        <dsp:cNvPr id="0" name=""/>
        <dsp:cNvSpPr/>
      </dsp:nvSpPr>
      <dsp:spPr>
        <a:xfrm>
          <a:off x="5176087" y="4578579"/>
          <a:ext cx="3607995" cy="1948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24870" y="0"/>
              </a:lnTo>
              <a:lnTo>
                <a:pt x="3524870" y="1948986"/>
              </a:lnTo>
              <a:lnTo>
                <a:pt x="3607995" y="1948986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6D47F-0FC0-4E1C-B832-BB85097A59A0}">
      <dsp:nvSpPr>
        <dsp:cNvPr id="0" name=""/>
        <dsp:cNvSpPr/>
      </dsp:nvSpPr>
      <dsp:spPr>
        <a:xfrm>
          <a:off x="5176087" y="4578579"/>
          <a:ext cx="3607995" cy="1576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24870" y="0"/>
              </a:lnTo>
              <a:lnTo>
                <a:pt x="3524870" y="1576724"/>
              </a:lnTo>
              <a:lnTo>
                <a:pt x="3607995" y="1576724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20FD84-C3CF-4C42-AB21-36EA35FF306B}">
      <dsp:nvSpPr>
        <dsp:cNvPr id="0" name=""/>
        <dsp:cNvSpPr/>
      </dsp:nvSpPr>
      <dsp:spPr>
        <a:xfrm>
          <a:off x="10018119" y="5797867"/>
          <a:ext cx="800823" cy="357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7698" y="0"/>
              </a:lnTo>
              <a:lnTo>
                <a:pt x="717698" y="357436"/>
              </a:lnTo>
              <a:lnTo>
                <a:pt x="800823" y="357436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3AEA56-1984-44FF-B2D4-189D0BA44CDC}">
      <dsp:nvSpPr>
        <dsp:cNvPr id="0" name=""/>
        <dsp:cNvSpPr/>
      </dsp:nvSpPr>
      <dsp:spPr>
        <a:xfrm>
          <a:off x="10018119" y="5752147"/>
          <a:ext cx="8008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00823" y="4572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07332D-307B-46E1-8C27-A6A841651455}">
      <dsp:nvSpPr>
        <dsp:cNvPr id="0" name=""/>
        <dsp:cNvSpPr/>
      </dsp:nvSpPr>
      <dsp:spPr>
        <a:xfrm>
          <a:off x="10018119" y="5437231"/>
          <a:ext cx="800823" cy="360635"/>
        </a:xfrm>
        <a:custGeom>
          <a:avLst/>
          <a:gdLst/>
          <a:ahLst/>
          <a:cxnLst/>
          <a:rect l="0" t="0" r="0" b="0"/>
          <a:pathLst>
            <a:path>
              <a:moveTo>
                <a:pt x="0" y="360635"/>
              </a:moveTo>
              <a:lnTo>
                <a:pt x="717698" y="360635"/>
              </a:lnTo>
              <a:lnTo>
                <a:pt x="717698" y="0"/>
              </a:lnTo>
              <a:lnTo>
                <a:pt x="800823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9ED230-B089-477A-9290-FBBB0DD3CAD6}">
      <dsp:nvSpPr>
        <dsp:cNvPr id="0" name=""/>
        <dsp:cNvSpPr/>
      </dsp:nvSpPr>
      <dsp:spPr>
        <a:xfrm>
          <a:off x="5176087" y="4578579"/>
          <a:ext cx="3607995" cy="1219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24870" y="0"/>
              </a:lnTo>
              <a:lnTo>
                <a:pt x="3524870" y="1219288"/>
              </a:lnTo>
              <a:lnTo>
                <a:pt x="3607995" y="1219288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896132-0FFD-4B45-BC55-CE83703BEA7F}">
      <dsp:nvSpPr>
        <dsp:cNvPr id="0" name=""/>
        <dsp:cNvSpPr/>
      </dsp:nvSpPr>
      <dsp:spPr>
        <a:xfrm>
          <a:off x="5176087" y="4578579"/>
          <a:ext cx="3607995" cy="861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24870" y="0"/>
              </a:lnTo>
              <a:lnTo>
                <a:pt x="3524870" y="861852"/>
              </a:lnTo>
              <a:lnTo>
                <a:pt x="3607995" y="861852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A54F5-321C-4122-8CB6-5DD8ADEC8626}">
      <dsp:nvSpPr>
        <dsp:cNvPr id="0" name=""/>
        <dsp:cNvSpPr/>
      </dsp:nvSpPr>
      <dsp:spPr>
        <a:xfrm>
          <a:off x="5176087" y="4578579"/>
          <a:ext cx="3607995" cy="504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24870" y="0"/>
              </a:lnTo>
              <a:lnTo>
                <a:pt x="3524870" y="504415"/>
              </a:lnTo>
              <a:lnTo>
                <a:pt x="3607995" y="504415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52FC13-EF19-4DBA-92E4-D57A6A8E6C38}">
      <dsp:nvSpPr>
        <dsp:cNvPr id="0" name=""/>
        <dsp:cNvSpPr/>
      </dsp:nvSpPr>
      <dsp:spPr>
        <a:xfrm>
          <a:off x="5176087" y="4578579"/>
          <a:ext cx="3607995" cy="146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24870" y="0"/>
              </a:lnTo>
              <a:lnTo>
                <a:pt x="3524870" y="146979"/>
              </a:lnTo>
              <a:lnTo>
                <a:pt x="3607995" y="146979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6E244-41B7-47A4-A840-24661E109E02}">
      <dsp:nvSpPr>
        <dsp:cNvPr id="0" name=""/>
        <dsp:cNvSpPr/>
      </dsp:nvSpPr>
      <dsp:spPr>
        <a:xfrm>
          <a:off x="5176087" y="4368122"/>
          <a:ext cx="3607995" cy="210456"/>
        </a:xfrm>
        <a:custGeom>
          <a:avLst/>
          <a:gdLst/>
          <a:ahLst/>
          <a:cxnLst/>
          <a:rect l="0" t="0" r="0" b="0"/>
          <a:pathLst>
            <a:path>
              <a:moveTo>
                <a:pt x="0" y="210456"/>
              </a:moveTo>
              <a:lnTo>
                <a:pt x="3524870" y="210456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3C5748-38FC-4EFB-BAE1-96A97C23F765}">
      <dsp:nvSpPr>
        <dsp:cNvPr id="0" name=""/>
        <dsp:cNvSpPr/>
      </dsp:nvSpPr>
      <dsp:spPr>
        <a:xfrm>
          <a:off x="5176087" y="4010686"/>
          <a:ext cx="3607995" cy="567893"/>
        </a:xfrm>
        <a:custGeom>
          <a:avLst/>
          <a:gdLst/>
          <a:ahLst/>
          <a:cxnLst/>
          <a:rect l="0" t="0" r="0" b="0"/>
          <a:pathLst>
            <a:path>
              <a:moveTo>
                <a:pt x="0" y="567893"/>
              </a:moveTo>
              <a:lnTo>
                <a:pt x="3524870" y="567893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ADB2C9-6211-4A1C-8E96-5037CDA3FF10}">
      <dsp:nvSpPr>
        <dsp:cNvPr id="0" name=""/>
        <dsp:cNvSpPr/>
      </dsp:nvSpPr>
      <dsp:spPr>
        <a:xfrm>
          <a:off x="10018119" y="3653250"/>
          <a:ext cx="800823" cy="1410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7698" y="0"/>
              </a:lnTo>
              <a:lnTo>
                <a:pt x="717698" y="1410595"/>
              </a:lnTo>
              <a:lnTo>
                <a:pt x="800823" y="1410595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C110B-EA85-4127-89FC-E1FCCB43F5A8}">
      <dsp:nvSpPr>
        <dsp:cNvPr id="0" name=""/>
        <dsp:cNvSpPr/>
      </dsp:nvSpPr>
      <dsp:spPr>
        <a:xfrm>
          <a:off x="10018119" y="3653250"/>
          <a:ext cx="800823" cy="1069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7698" y="0"/>
              </a:lnTo>
              <a:lnTo>
                <a:pt x="717698" y="1069109"/>
              </a:lnTo>
              <a:lnTo>
                <a:pt x="800823" y="1069109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3998B4-703C-4CBD-93DE-C32DF85E8AE8}">
      <dsp:nvSpPr>
        <dsp:cNvPr id="0" name=""/>
        <dsp:cNvSpPr/>
      </dsp:nvSpPr>
      <dsp:spPr>
        <a:xfrm>
          <a:off x="10018119" y="3653250"/>
          <a:ext cx="800823" cy="711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7698" y="0"/>
              </a:lnTo>
              <a:lnTo>
                <a:pt x="717698" y="711672"/>
              </a:lnTo>
              <a:lnTo>
                <a:pt x="800823" y="711672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C9E718-890A-4E0D-A245-17E432F9107C}">
      <dsp:nvSpPr>
        <dsp:cNvPr id="0" name=""/>
        <dsp:cNvSpPr/>
      </dsp:nvSpPr>
      <dsp:spPr>
        <a:xfrm>
          <a:off x="10018119" y="3653250"/>
          <a:ext cx="800823" cy="354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7698" y="0"/>
              </a:lnTo>
              <a:lnTo>
                <a:pt x="717698" y="354236"/>
              </a:lnTo>
              <a:lnTo>
                <a:pt x="800823" y="354236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91B962-ED6F-4C50-B530-C6F59BFFA6C3}">
      <dsp:nvSpPr>
        <dsp:cNvPr id="0" name=""/>
        <dsp:cNvSpPr/>
      </dsp:nvSpPr>
      <dsp:spPr>
        <a:xfrm>
          <a:off x="10018119" y="3604330"/>
          <a:ext cx="7866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8919"/>
              </a:moveTo>
              <a:lnTo>
                <a:pt x="703484" y="48919"/>
              </a:lnTo>
              <a:lnTo>
                <a:pt x="703484" y="45720"/>
              </a:lnTo>
              <a:lnTo>
                <a:pt x="786609" y="4572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7B4320-CB73-433C-86DB-FF61DF16C077}">
      <dsp:nvSpPr>
        <dsp:cNvPr id="0" name=""/>
        <dsp:cNvSpPr/>
      </dsp:nvSpPr>
      <dsp:spPr>
        <a:xfrm>
          <a:off x="10018119" y="3292614"/>
          <a:ext cx="786609" cy="360635"/>
        </a:xfrm>
        <a:custGeom>
          <a:avLst/>
          <a:gdLst/>
          <a:ahLst/>
          <a:cxnLst/>
          <a:rect l="0" t="0" r="0" b="0"/>
          <a:pathLst>
            <a:path>
              <a:moveTo>
                <a:pt x="0" y="360635"/>
              </a:moveTo>
              <a:lnTo>
                <a:pt x="703484" y="360635"/>
              </a:lnTo>
              <a:lnTo>
                <a:pt x="703484" y="0"/>
              </a:lnTo>
              <a:lnTo>
                <a:pt x="786609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53F699-AA7C-4E1B-B062-02C11125AB55}">
      <dsp:nvSpPr>
        <dsp:cNvPr id="0" name=""/>
        <dsp:cNvSpPr/>
      </dsp:nvSpPr>
      <dsp:spPr>
        <a:xfrm>
          <a:off x="10018119" y="2935177"/>
          <a:ext cx="786609" cy="718072"/>
        </a:xfrm>
        <a:custGeom>
          <a:avLst/>
          <a:gdLst/>
          <a:ahLst/>
          <a:cxnLst/>
          <a:rect l="0" t="0" r="0" b="0"/>
          <a:pathLst>
            <a:path>
              <a:moveTo>
                <a:pt x="0" y="718072"/>
              </a:moveTo>
              <a:lnTo>
                <a:pt x="703484" y="718072"/>
              </a:lnTo>
              <a:lnTo>
                <a:pt x="703484" y="0"/>
              </a:lnTo>
              <a:lnTo>
                <a:pt x="786609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028E73-D0A4-45D0-BEA3-A7CF12E7DEA5}">
      <dsp:nvSpPr>
        <dsp:cNvPr id="0" name=""/>
        <dsp:cNvSpPr/>
      </dsp:nvSpPr>
      <dsp:spPr>
        <a:xfrm>
          <a:off x="10018119" y="2577741"/>
          <a:ext cx="786609" cy="1075508"/>
        </a:xfrm>
        <a:custGeom>
          <a:avLst/>
          <a:gdLst/>
          <a:ahLst/>
          <a:cxnLst/>
          <a:rect l="0" t="0" r="0" b="0"/>
          <a:pathLst>
            <a:path>
              <a:moveTo>
                <a:pt x="0" y="1075508"/>
              </a:moveTo>
              <a:lnTo>
                <a:pt x="703484" y="1075508"/>
              </a:lnTo>
              <a:lnTo>
                <a:pt x="703484" y="0"/>
              </a:lnTo>
              <a:lnTo>
                <a:pt x="786609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F5ED07-6CBF-4DD5-B667-7F57A72C5501}">
      <dsp:nvSpPr>
        <dsp:cNvPr id="0" name=""/>
        <dsp:cNvSpPr/>
      </dsp:nvSpPr>
      <dsp:spPr>
        <a:xfrm>
          <a:off x="10018119" y="2220305"/>
          <a:ext cx="786609" cy="1432944"/>
        </a:xfrm>
        <a:custGeom>
          <a:avLst/>
          <a:gdLst/>
          <a:ahLst/>
          <a:cxnLst/>
          <a:rect l="0" t="0" r="0" b="0"/>
          <a:pathLst>
            <a:path>
              <a:moveTo>
                <a:pt x="0" y="1432944"/>
              </a:moveTo>
              <a:lnTo>
                <a:pt x="703484" y="1432944"/>
              </a:lnTo>
              <a:lnTo>
                <a:pt x="703484" y="0"/>
              </a:lnTo>
              <a:lnTo>
                <a:pt x="786609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6FF521-C865-4E6B-B04C-9DC552680601}">
      <dsp:nvSpPr>
        <dsp:cNvPr id="0" name=""/>
        <dsp:cNvSpPr/>
      </dsp:nvSpPr>
      <dsp:spPr>
        <a:xfrm>
          <a:off x="5176087" y="3653250"/>
          <a:ext cx="3607995" cy="925329"/>
        </a:xfrm>
        <a:custGeom>
          <a:avLst/>
          <a:gdLst/>
          <a:ahLst/>
          <a:cxnLst/>
          <a:rect l="0" t="0" r="0" b="0"/>
          <a:pathLst>
            <a:path>
              <a:moveTo>
                <a:pt x="0" y="925329"/>
              </a:moveTo>
              <a:lnTo>
                <a:pt x="3524870" y="925329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9F3F35-017C-421E-B3A0-BB11E401375D}">
      <dsp:nvSpPr>
        <dsp:cNvPr id="0" name=""/>
        <dsp:cNvSpPr/>
      </dsp:nvSpPr>
      <dsp:spPr>
        <a:xfrm>
          <a:off x="5176087" y="3295813"/>
          <a:ext cx="3607995" cy="1282765"/>
        </a:xfrm>
        <a:custGeom>
          <a:avLst/>
          <a:gdLst/>
          <a:ahLst/>
          <a:cxnLst/>
          <a:rect l="0" t="0" r="0" b="0"/>
          <a:pathLst>
            <a:path>
              <a:moveTo>
                <a:pt x="0" y="1282765"/>
              </a:moveTo>
              <a:lnTo>
                <a:pt x="3524870" y="1282765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32D3FB-86B3-48E2-A3E1-E11470983903}">
      <dsp:nvSpPr>
        <dsp:cNvPr id="0" name=""/>
        <dsp:cNvSpPr/>
      </dsp:nvSpPr>
      <dsp:spPr>
        <a:xfrm>
          <a:off x="5176087" y="2938377"/>
          <a:ext cx="3607995" cy="1640201"/>
        </a:xfrm>
        <a:custGeom>
          <a:avLst/>
          <a:gdLst/>
          <a:ahLst/>
          <a:cxnLst/>
          <a:rect l="0" t="0" r="0" b="0"/>
          <a:pathLst>
            <a:path>
              <a:moveTo>
                <a:pt x="0" y="1640201"/>
              </a:moveTo>
              <a:lnTo>
                <a:pt x="3524870" y="1640201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E53D33-2E74-4C7F-A434-F0CE98B872C7}">
      <dsp:nvSpPr>
        <dsp:cNvPr id="0" name=""/>
        <dsp:cNvSpPr/>
      </dsp:nvSpPr>
      <dsp:spPr>
        <a:xfrm>
          <a:off x="5176087" y="2580941"/>
          <a:ext cx="3607995" cy="1997638"/>
        </a:xfrm>
        <a:custGeom>
          <a:avLst/>
          <a:gdLst/>
          <a:ahLst/>
          <a:cxnLst/>
          <a:rect l="0" t="0" r="0" b="0"/>
          <a:pathLst>
            <a:path>
              <a:moveTo>
                <a:pt x="0" y="1997638"/>
              </a:moveTo>
              <a:lnTo>
                <a:pt x="3524870" y="1997638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7AC510-0C94-4094-AC26-A1831956CD8A}">
      <dsp:nvSpPr>
        <dsp:cNvPr id="0" name=""/>
        <dsp:cNvSpPr/>
      </dsp:nvSpPr>
      <dsp:spPr>
        <a:xfrm>
          <a:off x="5176087" y="2223504"/>
          <a:ext cx="3607995" cy="2355074"/>
        </a:xfrm>
        <a:custGeom>
          <a:avLst/>
          <a:gdLst/>
          <a:ahLst/>
          <a:cxnLst/>
          <a:rect l="0" t="0" r="0" b="0"/>
          <a:pathLst>
            <a:path>
              <a:moveTo>
                <a:pt x="0" y="2355074"/>
              </a:moveTo>
              <a:lnTo>
                <a:pt x="3524870" y="2355074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DB7A7-BECC-458B-AAB1-42E191B12328}">
      <dsp:nvSpPr>
        <dsp:cNvPr id="0" name=""/>
        <dsp:cNvSpPr/>
      </dsp:nvSpPr>
      <dsp:spPr>
        <a:xfrm>
          <a:off x="5176087" y="1866068"/>
          <a:ext cx="3607995" cy="2712510"/>
        </a:xfrm>
        <a:custGeom>
          <a:avLst/>
          <a:gdLst/>
          <a:ahLst/>
          <a:cxnLst/>
          <a:rect l="0" t="0" r="0" b="0"/>
          <a:pathLst>
            <a:path>
              <a:moveTo>
                <a:pt x="0" y="2712510"/>
              </a:moveTo>
              <a:lnTo>
                <a:pt x="3524870" y="2712510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FA4735-3C27-4C01-94C7-FEE9355D805E}">
      <dsp:nvSpPr>
        <dsp:cNvPr id="0" name=""/>
        <dsp:cNvSpPr/>
      </dsp:nvSpPr>
      <dsp:spPr>
        <a:xfrm>
          <a:off x="10018119" y="1508632"/>
          <a:ext cx="786609" cy="354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3484" y="0"/>
              </a:lnTo>
              <a:lnTo>
                <a:pt x="703484" y="354236"/>
              </a:lnTo>
              <a:lnTo>
                <a:pt x="786609" y="354236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E55C49-CCBF-4734-B397-A967C8357619}">
      <dsp:nvSpPr>
        <dsp:cNvPr id="0" name=""/>
        <dsp:cNvSpPr/>
      </dsp:nvSpPr>
      <dsp:spPr>
        <a:xfrm>
          <a:off x="10018119" y="1459712"/>
          <a:ext cx="7866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8919"/>
              </a:moveTo>
              <a:lnTo>
                <a:pt x="703484" y="48919"/>
              </a:lnTo>
              <a:lnTo>
                <a:pt x="703484" y="45720"/>
              </a:lnTo>
              <a:lnTo>
                <a:pt x="786609" y="4572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6DB620-846A-43D1-B485-0BEC7DD025F2}">
      <dsp:nvSpPr>
        <dsp:cNvPr id="0" name=""/>
        <dsp:cNvSpPr/>
      </dsp:nvSpPr>
      <dsp:spPr>
        <a:xfrm>
          <a:off x="10018119" y="1147996"/>
          <a:ext cx="786609" cy="360635"/>
        </a:xfrm>
        <a:custGeom>
          <a:avLst/>
          <a:gdLst/>
          <a:ahLst/>
          <a:cxnLst/>
          <a:rect l="0" t="0" r="0" b="0"/>
          <a:pathLst>
            <a:path>
              <a:moveTo>
                <a:pt x="0" y="360635"/>
              </a:moveTo>
              <a:lnTo>
                <a:pt x="703484" y="360635"/>
              </a:lnTo>
              <a:lnTo>
                <a:pt x="703484" y="0"/>
              </a:lnTo>
              <a:lnTo>
                <a:pt x="786609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77DFBA-2FEC-4883-BE3A-F5D602CDA6CE}">
      <dsp:nvSpPr>
        <dsp:cNvPr id="0" name=""/>
        <dsp:cNvSpPr/>
      </dsp:nvSpPr>
      <dsp:spPr>
        <a:xfrm>
          <a:off x="5176087" y="1508632"/>
          <a:ext cx="3607995" cy="3069947"/>
        </a:xfrm>
        <a:custGeom>
          <a:avLst/>
          <a:gdLst/>
          <a:ahLst/>
          <a:cxnLst/>
          <a:rect l="0" t="0" r="0" b="0"/>
          <a:pathLst>
            <a:path>
              <a:moveTo>
                <a:pt x="0" y="3069947"/>
              </a:moveTo>
              <a:lnTo>
                <a:pt x="3524870" y="3069947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AF57D7-CB73-4638-8247-254004965C15}">
      <dsp:nvSpPr>
        <dsp:cNvPr id="0" name=""/>
        <dsp:cNvSpPr/>
      </dsp:nvSpPr>
      <dsp:spPr>
        <a:xfrm>
          <a:off x="5176087" y="1151196"/>
          <a:ext cx="3607995" cy="3427383"/>
        </a:xfrm>
        <a:custGeom>
          <a:avLst/>
          <a:gdLst/>
          <a:ahLst/>
          <a:cxnLst/>
          <a:rect l="0" t="0" r="0" b="0"/>
          <a:pathLst>
            <a:path>
              <a:moveTo>
                <a:pt x="0" y="3427383"/>
              </a:moveTo>
              <a:lnTo>
                <a:pt x="3524870" y="3427383"/>
              </a:lnTo>
              <a:lnTo>
                <a:pt x="3524870" y="0"/>
              </a:lnTo>
              <a:lnTo>
                <a:pt x="3607995" y="0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7831A9-0E96-4623-BF16-E65A738491B0}">
      <dsp:nvSpPr>
        <dsp:cNvPr id="0" name=""/>
        <dsp:cNvSpPr/>
      </dsp:nvSpPr>
      <dsp:spPr>
        <a:xfrm>
          <a:off x="2807715" y="4048966"/>
          <a:ext cx="702603" cy="5296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9478" y="0"/>
              </a:lnTo>
              <a:lnTo>
                <a:pt x="619478" y="529612"/>
              </a:lnTo>
              <a:lnTo>
                <a:pt x="702603" y="529612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321AF9-2482-47BB-83FD-FAC46939A4CB}">
      <dsp:nvSpPr>
        <dsp:cNvPr id="0" name=""/>
        <dsp:cNvSpPr/>
      </dsp:nvSpPr>
      <dsp:spPr>
        <a:xfrm>
          <a:off x="5176087" y="2997834"/>
          <a:ext cx="1133272" cy="348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0147" y="0"/>
              </a:lnTo>
              <a:lnTo>
                <a:pt x="1050147" y="348935"/>
              </a:lnTo>
              <a:lnTo>
                <a:pt x="1133272" y="348935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67AB8-F8C3-4925-A5A8-CCD2CE3C742B}">
      <dsp:nvSpPr>
        <dsp:cNvPr id="0" name=""/>
        <dsp:cNvSpPr/>
      </dsp:nvSpPr>
      <dsp:spPr>
        <a:xfrm>
          <a:off x="5176087" y="2943613"/>
          <a:ext cx="11332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4220"/>
              </a:moveTo>
              <a:lnTo>
                <a:pt x="1050147" y="54220"/>
              </a:lnTo>
              <a:lnTo>
                <a:pt x="1050147" y="45720"/>
              </a:lnTo>
              <a:lnTo>
                <a:pt x="1133272" y="45720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6C404E-DDAE-42AA-A389-922D4853432D}">
      <dsp:nvSpPr>
        <dsp:cNvPr id="0" name=""/>
        <dsp:cNvSpPr/>
      </dsp:nvSpPr>
      <dsp:spPr>
        <a:xfrm>
          <a:off x="5176087" y="2631897"/>
          <a:ext cx="1133272" cy="365937"/>
        </a:xfrm>
        <a:custGeom>
          <a:avLst/>
          <a:gdLst/>
          <a:ahLst/>
          <a:cxnLst/>
          <a:rect l="0" t="0" r="0" b="0"/>
          <a:pathLst>
            <a:path>
              <a:moveTo>
                <a:pt x="0" y="365937"/>
              </a:moveTo>
              <a:lnTo>
                <a:pt x="1050147" y="365937"/>
              </a:lnTo>
              <a:lnTo>
                <a:pt x="1050147" y="0"/>
              </a:lnTo>
              <a:lnTo>
                <a:pt x="1133272" y="0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B7BC23-6173-4835-989C-2AB8710A4C33}">
      <dsp:nvSpPr>
        <dsp:cNvPr id="0" name=""/>
        <dsp:cNvSpPr/>
      </dsp:nvSpPr>
      <dsp:spPr>
        <a:xfrm>
          <a:off x="2807715" y="2997834"/>
          <a:ext cx="702603" cy="1051132"/>
        </a:xfrm>
        <a:custGeom>
          <a:avLst/>
          <a:gdLst/>
          <a:ahLst/>
          <a:cxnLst/>
          <a:rect l="0" t="0" r="0" b="0"/>
          <a:pathLst>
            <a:path>
              <a:moveTo>
                <a:pt x="0" y="1051132"/>
              </a:moveTo>
              <a:lnTo>
                <a:pt x="619478" y="1051132"/>
              </a:lnTo>
              <a:lnTo>
                <a:pt x="619478" y="0"/>
              </a:lnTo>
              <a:lnTo>
                <a:pt x="702603" y="0"/>
              </a:lnTo>
            </a:path>
          </a:pathLst>
        </a:custGeom>
        <a:noFill/>
        <a:ln w="25400" cap="flat" cmpd="sng" algn="ctr">
          <a:solidFill>
            <a:srgbClr val="EEB2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A9BD27-1B2B-4C26-80CF-4E324BB252A0}">
      <dsp:nvSpPr>
        <dsp:cNvPr id="0" name=""/>
        <dsp:cNvSpPr/>
      </dsp:nvSpPr>
      <dsp:spPr>
        <a:xfrm>
          <a:off x="823229" y="3591766"/>
          <a:ext cx="1984486" cy="914400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Education</a:t>
          </a:r>
        </a:p>
      </dsp:txBody>
      <dsp:txXfrm>
        <a:off x="823229" y="3591766"/>
        <a:ext cx="1984486" cy="914400"/>
      </dsp:txXfrm>
    </dsp:sp>
    <dsp:sp modelId="{CEA88EC7-AD0A-4914-925C-C11BFB0B3EFB}">
      <dsp:nvSpPr>
        <dsp:cNvPr id="0" name=""/>
        <dsp:cNvSpPr/>
      </dsp:nvSpPr>
      <dsp:spPr>
        <a:xfrm>
          <a:off x="3510318" y="2581392"/>
          <a:ext cx="1665769" cy="832885"/>
        </a:xfrm>
        <a:prstGeom prst="rect">
          <a:avLst/>
        </a:prstGeom>
        <a:solidFill>
          <a:srgbClr val="C0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Academic Education</a:t>
          </a:r>
        </a:p>
      </dsp:txBody>
      <dsp:txXfrm>
        <a:off x="3510318" y="2581392"/>
        <a:ext cx="1665769" cy="832885"/>
      </dsp:txXfrm>
    </dsp:sp>
    <dsp:sp modelId="{D27CDB03-C3CE-441B-B422-D24AEAE91FB0}">
      <dsp:nvSpPr>
        <dsp:cNvPr id="0" name=""/>
        <dsp:cNvSpPr/>
      </dsp:nvSpPr>
      <dsp:spPr>
        <a:xfrm>
          <a:off x="6309360" y="2505132"/>
          <a:ext cx="1586618" cy="253530"/>
        </a:xfrm>
        <a:prstGeom prst="rect">
          <a:avLst/>
        </a:prstGeom>
        <a:solidFill>
          <a:srgbClr val="C0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Math &amp; Science</a:t>
          </a:r>
        </a:p>
      </dsp:txBody>
      <dsp:txXfrm>
        <a:off x="6309360" y="2505132"/>
        <a:ext cx="1586618" cy="253530"/>
      </dsp:txXfrm>
    </dsp:sp>
    <dsp:sp modelId="{6B1D2440-1367-4FCE-8B89-46D40A02DF26}">
      <dsp:nvSpPr>
        <dsp:cNvPr id="0" name=""/>
        <dsp:cNvSpPr/>
      </dsp:nvSpPr>
      <dsp:spPr>
        <a:xfrm>
          <a:off x="6309360" y="2862568"/>
          <a:ext cx="1586618" cy="253530"/>
        </a:xfrm>
        <a:prstGeom prst="rect">
          <a:avLst/>
        </a:prstGeom>
        <a:solidFill>
          <a:srgbClr val="C0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Reading &amp; Writing</a:t>
          </a:r>
        </a:p>
      </dsp:txBody>
      <dsp:txXfrm>
        <a:off x="6309360" y="2862568"/>
        <a:ext cx="1586618" cy="253530"/>
      </dsp:txXfrm>
    </dsp:sp>
    <dsp:sp modelId="{717980D4-E8D4-4EBE-A4FF-277637AF995F}">
      <dsp:nvSpPr>
        <dsp:cNvPr id="0" name=""/>
        <dsp:cNvSpPr/>
      </dsp:nvSpPr>
      <dsp:spPr>
        <a:xfrm>
          <a:off x="6309360" y="3220005"/>
          <a:ext cx="1586618" cy="253530"/>
        </a:xfrm>
        <a:prstGeom prst="rect">
          <a:avLst/>
        </a:prstGeom>
        <a:solidFill>
          <a:srgbClr val="C0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Humanities</a:t>
          </a:r>
        </a:p>
      </dsp:txBody>
      <dsp:txXfrm>
        <a:off x="6309360" y="3220005"/>
        <a:ext cx="1586618" cy="253530"/>
      </dsp:txXfrm>
    </dsp:sp>
    <dsp:sp modelId="{77DB11B3-6302-432A-AEFA-6060451B816D}">
      <dsp:nvSpPr>
        <dsp:cNvPr id="0" name=""/>
        <dsp:cNvSpPr/>
      </dsp:nvSpPr>
      <dsp:spPr>
        <a:xfrm>
          <a:off x="3510318" y="4162136"/>
          <a:ext cx="1665769" cy="832885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Career &amp; Technical Education</a:t>
          </a:r>
        </a:p>
      </dsp:txBody>
      <dsp:txXfrm>
        <a:off x="3510318" y="4162136"/>
        <a:ext cx="1665769" cy="832885"/>
      </dsp:txXfrm>
    </dsp:sp>
    <dsp:sp modelId="{66D8B889-D507-405F-B56C-B2801CCA509A}">
      <dsp:nvSpPr>
        <dsp:cNvPr id="0" name=""/>
        <dsp:cNvSpPr/>
      </dsp:nvSpPr>
      <dsp:spPr>
        <a:xfrm>
          <a:off x="8784083" y="1024430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Architecture and Construction</a:t>
          </a:r>
        </a:p>
      </dsp:txBody>
      <dsp:txXfrm>
        <a:off x="8784083" y="1024430"/>
        <a:ext cx="1234036" cy="253530"/>
      </dsp:txXfrm>
    </dsp:sp>
    <dsp:sp modelId="{ED795A06-83C9-4900-8B2A-8FF34D80C777}">
      <dsp:nvSpPr>
        <dsp:cNvPr id="0" name=""/>
        <dsp:cNvSpPr/>
      </dsp:nvSpPr>
      <dsp:spPr>
        <a:xfrm>
          <a:off x="8784083" y="1381867"/>
          <a:ext cx="1234036" cy="253530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Science, Technology, Engineering, Mathematics</a:t>
          </a:r>
        </a:p>
      </dsp:txBody>
      <dsp:txXfrm>
        <a:off x="8784083" y="1381867"/>
        <a:ext cx="1234036" cy="253530"/>
      </dsp:txXfrm>
    </dsp:sp>
    <dsp:sp modelId="{AA7ACD4A-B851-460A-BC27-680FB7445BC2}">
      <dsp:nvSpPr>
        <dsp:cNvPr id="0" name=""/>
        <dsp:cNvSpPr/>
      </dsp:nvSpPr>
      <dsp:spPr>
        <a:xfrm>
          <a:off x="10804728" y="1021231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Engineering &amp; Technology</a:t>
          </a:r>
        </a:p>
      </dsp:txBody>
      <dsp:txXfrm>
        <a:off x="10804728" y="1021231"/>
        <a:ext cx="1234036" cy="253530"/>
      </dsp:txXfrm>
    </dsp:sp>
    <dsp:sp modelId="{CFBB7E77-EC38-4B87-BDF9-EB7695551720}">
      <dsp:nvSpPr>
        <dsp:cNvPr id="0" name=""/>
        <dsp:cNvSpPr/>
      </dsp:nvSpPr>
      <dsp:spPr>
        <a:xfrm>
          <a:off x="10804728" y="1378667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bg1"/>
              </a:solidFill>
            </a:rPr>
            <a:t>Engineering Design</a:t>
          </a:r>
        </a:p>
      </dsp:txBody>
      <dsp:txXfrm>
        <a:off x="10804728" y="1378667"/>
        <a:ext cx="1234036" cy="253530"/>
      </dsp:txXfrm>
    </dsp:sp>
    <dsp:sp modelId="{3055EBDB-5534-4DBD-A79D-AD2DAFC5453D}">
      <dsp:nvSpPr>
        <dsp:cNvPr id="0" name=""/>
        <dsp:cNvSpPr/>
      </dsp:nvSpPr>
      <dsp:spPr>
        <a:xfrm>
          <a:off x="10804728" y="1736103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Electronics</a:t>
          </a:r>
        </a:p>
      </dsp:txBody>
      <dsp:txXfrm>
        <a:off x="10804728" y="1736103"/>
        <a:ext cx="1234036" cy="253530"/>
      </dsp:txXfrm>
    </dsp:sp>
    <dsp:sp modelId="{EDA44014-F5DE-4CCB-98BC-39AA9C9C8B59}">
      <dsp:nvSpPr>
        <dsp:cNvPr id="0" name=""/>
        <dsp:cNvSpPr/>
      </dsp:nvSpPr>
      <dsp:spPr>
        <a:xfrm>
          <a:off x="8784083" y="1739303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tx1"/>
              </a:solidFill>
            </a:rPr>
            <a:t>Arts, AV/Technology, and Communications</a:t>
          </a:r>
        </a:p>
      </dsp:txBody>
      <dsp:txXfrm>
        <a:off x="8784083" y="1739303"/>
        <a:ext cx="1234036" cy="253530"/>
      </dsp:txXfrm>
    </dsp:sp>
    <dsp:sp modelId="{EE5B9C8B-73AF-46AC-8A2A-69CEC4CC327C}">
      <dsp:nvSpPr>
        <dsp:cNvPr id="0" name=""/>
        <dsp:cNvSpPr/>
      </dsp:nvSpPr>
      <dsp:spPr>
        <a:xfrm>
          <a:off x="8784083" y="2096739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Business, Management, and Administration</a:t>
          </a:r>
        </a:p>
      </dsp:txBody>
      <dsp:txXfrm>
        <a:off x="8784083" y="2096739"/>
        <a:ext cx="1234036" cy="253530"/>
      </dsp:txXfrm>
    </dsp:sp>
    <dsp:sp modelId="{A56605DD-E46B-4EFE-A57A-0E1957B5C6E7}">
      <dsp:nvSpPr>
        <dsp:cNvPr id="0" name=""/>
        <dsp:cNvSpPr/>
      </dsp:nvSpPr>
      <dsp:spPr>
        <a:xfrm>
          <a:off x="8784083" y="2454176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Finance</a:t>
          </a:r>
        </a:p>
      </dsp:txBody>
      <dsp:txXfrm>
        <a:off x="8784083" y="2454176"/>
        <a:ext cx="1234036" cy="253530"/>
      </dsp:txXfrm>
    </dsp:sp>
    <dsp:sp modelId="{FAB4A5B3-6627-4E20-A6E8-07675FAAC475}">
      <dsp:nvSpPr>
        <dsp:cNvPr id="0" name=""/>
        <dsp:cNvSpPr/>
      </dsp:nvSpPr>
      <dsp:spPr>
        <a:xfrm>
          <a:off x="8784083" y="2811612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tx1"/>
              </a:solidFill>
            </a:rPr>
            <a:t>Government and Public Administration</a:t>
          </a:r>
        </a:p>
      </dsp:txBody>
      <dsp:txXfrm>
        <a:off x="8784083" y="2811612"/>
        <a:ext cx="1234036" cy="253530"/>
      </dsp:txXfrm>
    </dsp:sp>
    <dsp:sp modelId="{E1D9EBD3-CDDE-4DDB-AD6B-31ADCDEEAC60}">
      <dsp:nvSpPr>
        <dsp:cNvPr id="0" name=""/>
        <dsp:cNvSpPr/>
      </dsp:nvSpPr>
      <dsp:spPr>
        <a:xfrm>
          <a:off x="8784083" y="3169048"/>
          <a:ext cx="1234036" cy="253530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Health Science</a:t>
          </a:r>
        </a:p>
      </dsp:txBody>
      <dsp:txXfrm>
        <a:off x="8784083" y="3169048"/>
        <a:ext cx="1234036" cy="253530"/>
      </dsp:txXfrm>
    </dsp:sp>
    <dsp:sp modelId="{0745F667-4836-428C-BCFF-75087B5FD584}">
      <dsp:nvSpPr>
        <dsp:cNvPr id="0" name=""/>
        <dsp:cNvSpPr/>
      </dsp:nvSpPr>
      <dsp:spPr>
        <a:xfrm>
          <a:off x="8784083" y="3526484"/>
          <a:ext cx="1234036" cy="253530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tx1"/>
              </a:solidFill>
            </a:rPr>
            <a:t>Information Technology</a:t>
          </a:r>
        </a:p>
      </dsp:txBody>
      <dsp:txXfrm>
        <a:off x="8784083" y="3526484"/>
        <a:ext cx="1234036" cy="253530"/>
      </dsp:txXfrm>
    </dsp:sp>
    <dsp:sp modelId="{6D17084E-9AA1-40FD-A65A-2C86B02FDE01}">
      <dsp:nvSpPr>
        <dsp:cNvPr id="0" name=""/>
        <dsp:cNvSpPr/>
      </dsp:nvSpPr>
      <dsp:spPr>
        <a:xfrm>
          <a:off x="10804728" y="2093540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Cybersecurity</a:t>
          </a:r>
        </a:p>
      </dsp:txBody>
      <dsp:txXfrm>
        <a:off x="10804728" y="2093540"/>
        <a:ext cx="1234036" cy="253530"/>
      </dsp:txXfrm>
    </dsp:sp>
    <dsp:sp modelId="{D553613B-CEF7-4B46-ADD8-C066DDA31C72}">
      <dsp:nvSpPr>
        <dsp:cNvPr id="0" name=""/>
        <dsp:cNvSpPr/>
      </dsp:nvSpPr>
      <dsp:spPr>
        <a:xfrm>
          <a:off x="10804728" y="2450976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bg1"/>
              </a:solidFill>
            </a:rPr>
            <a:t>Game Design</a:t>
          </a:r>
        </a:p>
      </dsp:txBody>
      <dsp:txXfrm>
        <a:off x="10804728" y="2450976"/>
        <a:ext cx="1234036" cy="253530"/>
      </dsp:txXfrm>
    </dsp:sp>
    <dsp:sp modelId="{4BBE8BC7-AEC8-4225-BEBA-6F9EAF322A29}">
      <dsp:nvSpPr>
        <dsp:cNvPr id="0" name=""/>
        <dsp:cNvSpPr/>
      </dsp:nvSpPr>
      <dsp:spPr>
        <a:xfrm>
          <a:off x="10804728" y="2808412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Internet of Things</a:t>
          </a:r>
        </a:p>
      </dsp:txBody>
      <dsp:txXfrm>
        <a:off x="10804728" y="2808412"/>
        <a:ext cx="1234036" cy="253530"/>
      </dsp:txXfrm>
    </dsp:sp>
    <dsp:sp modelId="{D8D91C56-5B2A-4E9A-AC64-3BD937E27251}">
      <dsp:nvSpPr>
        <dsp:cNvPr id="0" name=""/>
        <dsp:cNvSpPr/>
      </dsp:nvSpPr>
      <dsp:spPr>
        <a:xfrm>
          <a:off x="10804728" y="3165849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Programming</a:t>
          </a:r>
        </a:p>
      </dsp:txBody>
      <dsp:txXfrm>
        <a:off x="10804728" y="3165849"/>
        <a:ext cx="1234036" cy="253530"/>
      </dsp:txXfrm>
    </dsp:sp>
    <dsp:sp modelId="{BADB564D-1C43-4292-A085-02E90A53EA44}">
      <dsp:nvSpPr>
        <dsp:cNvPr id="0" name=""/>
        <dsp:cNvSpPr/>
      </dsp:nvSpPr>
      <dsp:spPr>
        <a:xfrm>
          <a:off x="10804728" y="3523285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Web Development</a:t>
          </a:r>
        </a:p>
      </dsp:txBody>
      <dsp:txXfrm>
        <a:off x="10804728" y="3523285"/>
        <a:ext cx="1234036" cy="253530"/>
      </dsp:txXfrm>
    </dsp:sp>
    <dsp:sp modelId="{6CFD077E-3EEF-4489-919A-70B1706FFDAC}">
      <dsp:nvSpPr>
        <dsp:cNvPr id="0" name=""/>
        <dsp:cNvSpPr/>
      </dsp:nvSpPr>
      <dsp:spPr>
        <a:xfrm>
          <a:off x="10818942" y="3880721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bg1"/>
              </a:solidFill>
            </a:rPr>
            <a:t>Computer Science</a:t>
          </a:r>
        </a:p>
      </dsp:txBody>
      <dsp:txXfrm>
        <a:off x="10818942" y="3880721"/>
        <a:ext cx="1234036" cy="253530"/>
      </dsp:txXfrm>
    </dsp:sp>
    <dsp:sp modelId="{1AB9648D-2BD4-43CC-9BA2-C54EDFB727A9}">
      <dsp:nvSpPr>
        <dsp:cNvPr id="0" name=""/>
        <dsp:cNvSpPr/>
      </dsp:nvSpPr>
      <dsp:spPr>
        <a:xfrm>
          <a:off x="10818942" y="4238157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IT Support &amp; Services</a:t>
          </a:r>
        </a:p>
      </dsp:txBody>
      <dsp:txXfrm>
        <a:off x="10818942" y="4238157"/>
        <a:ext cx="1234036" cy="253530"/>
      </dsp:txXfrm>
    </dsp:sp>
    <dsp:sp modelId="{737635E7-496F-45DA-AE12-D82589EBC9AB}">
      <dsp:nvSpPr>
        <dsp:cNvPr id="0" name=""/>
        <dsp:cNvSpPr/>
      </dsp:nvSpPr>
      <dsp:spPr>
        <a:xfrm>
          <a:off x="10818942" y="4595594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bg1"/>
              </a:solidFill>
            </a:rPr>
            <a:t>Networking</a:t>
          </a:r>
        </a:p>
      </dsp:txBody>
      <dsp:txXfrm>
        <a:off x="10818942" y="4595594"/>
        <a:ext cx="1234036" cy="253530"/>
      </dsp:txXfrm>
    </dsp:sp>
    <dsp:sp modelId="{BA7B2BBF-2524-4F40-909B-69FE87ECF3C9}">
      <dsp:nvSpPr>
        <dsp:cNvPr id="0" name=""/>
        <dsp:cNvSpPr/>
      </dsp:nvSpPr>
      <dsp:spPr>
        <a:xfrm>
          <a:off x="10818942" y="4937080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Web &amp; Digital Design</a:t>
          </a:r>
        </a:p>
      </dsp:txBody>
      <dsp:txXfrm>
        <a:off x="10818942" y="4937080"/>
        <a:ext cx="1234036" cy="253530"/>
      </dsp:txXfrm>
    </dsp:sp>
    <dsp:sp modelId="{AE02685C-838B-4B00-83EB-32BB97CEB824}">
      <dsp:nvSpPr>
        <dsp:cNvPr id="0" name=""/>
        <dsp:cNvSpPr/>
      </dsp:nvSpPr>
      <dsp:spPr>
        <a:xfrm>
          <a:off x="8784083" y="3883921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​Agriculture, Food, and Natural Resources</a:t>
          </a:r>
        </a:p>
      </dsp:txBody>
      <dsp:txXfrm>
        <a:off x="8784083" y="3883921"/>
        <a:ext cx="1234036" cy="253530"/>
      </dsp:txXfrm>
    </dsp:sp>
    <dsp:sp modelId="{6C7CE5DC-DB09-42C5-8E2F-38682E64E1BF}">
      <dsp:nvSpPr>
        <dsp:cNvPr id="0" name=""/>
        <dsp:cNvSpPr/>
      </dsp:nvSpPr>
      <dsp:spPr>
        <a:xfrm>
          <a:off x="8784083" y="4241357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tx1"/>
              </a:solidFill>
            </a:rPr>
            <a:t>Law, Public Safety, Corrections, and Security</a:t>
          </a:r>
        </a:p>
      </dsp:txBody>
      <dsp:txXfrm>
        <a:off x="8784083" y="4241357"/>
        <a:ext cx="1234036" cy="253530"/>
      </dsp:txXfrm>
    </dsp:sp>
    <dsp:sp modelId="{F7137988-0730-45F2-8A25-6B1F3C4697F0}">
      <dsp:nvSpPr>
        <dsp:cNvPr id="0" name=""/>
        <dsp:cNvSpPr/>
      </dsp:nvSpPr>
      <dsp:spPr>
        <a:xfrm>
          <a:off x="8784083" y="4598793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Marketing</a:t>
          </a:r>
        </a:p>
      </dsp:txBody>
      <dsp:txXfrm>
        <a:off x="8784083" y="4598793"/>
        <a:ext cx="1234036" cy="253530"/>
      </dsp:txXfrm>
    </dsp:sp>
    <dsp:sp modelId="{DD02B18C-FB42-4F54-AB9F-05CCFBE2449A}">
      <dsp:nvSpPr>
        <dsp:cNvPr id="0" name=""/>
        <dsp:cNvSpPr/>
      </dsp:nvSpPr>
      <dsp:spPr>
        <a:xfrm>
          <a:off x="8784083" y="4956230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Transportation, Distribution, and Logistics</a:t>
          </a:r>
        </a:p>
      </dsp:txBody>
      <dsp:txXfrm>
        <a:off x="8784083" y="4956230"/>
        <a:ext cx="1234036" cy="253530"/>
      </dsp:txXfrm>
    </dsp:sp>
    <dsp:sp modelId="{7E97F8D8-C2E5-421C-9A2E-5AF1FE26B258}">
      <dsp:nvSpPr>
        <dsp:cNvPr id="0" name=""/>
        <dsp:cNvSpPr/>
      </dsp:nvSpPr>
      <dsp:spPr>
        <a:xfrm>
          <a:off x="8784083" y="5313666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Education and Training</a:t>
          </a:r>
        </a:p>
      </dsp:txBody>
      <dsp:txXfrm>
        <a:off x="8784083" y="5313666"/>
        <a:ext cx="1234036" cy="253530"/>
      </dsp:txXfrm>
    </dsp:sp>
    <dsp:sp modelId="{A9BE6D22-A04F-403D-BF7A-099EF926F6AA}">
      <dsp:nvSpPr>
        <dsp:cNvPr id="0" name=""/>
        <dsp:cNvSpPr/>
      </dsp:nvSpPr>
      <dsp:spPr>
        <a:xfrm>
          <a:off x="8784083" y="5671102"/>
          <a:ext cx="1234036" cy="253530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Advanced Manufacturing</a:t>
          </a:r>
        </a:p>
      </dsp:txBody>
      <dsp:txXfrm>
        <a:off x="8784083" y="5671102"/>
        <a:ext cx="1234036" cy="253530"/>
      </dsp:txXfrm>
    </dsp:sp>
    <dsp:sp modelId="{8B874FAE-E02F-421E-BEC2-71956ECC97F7}">
      <dsp:nvSpPr>
        <dsp:cNvPr id="0" name=""/>
        <dsp:cNvSpPr/>
      </dsp:nvSpPr>
      <dsp:spPr>
        <a:xfrm>
          <a:off x="10818942" y="5310466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Manufacturing</a:t>
          </a:r>
        </a:p>
      </dsp:txBody>
      <dsp:txXfrm>
        <a:off x="10818942" y="5310466"/>
        <a:ext cx="1234036" cy="253530"/>
      </dsp:txXfrm>
    </dsp:sp>
    <dsp:sp modelId="{55DB3BE5-0520-4E59-82F3-CCDBE2028819}">
      <dsp:nvSpPr>
        <dsp:cNvPr id="0" name=""/>
        <dsp:cNvSpPr/>
      </dsp:nvSpPr>
      <dsp:spPr>
        <a:xfrm>
          <a:off x="10818942" y="5671102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bg1"/>
              </a:solidFill>
            </a:rPr>
            <a:t>Mechatronics</a:t>
          </a:r>
        </a:p>
      </dsp:txBody>
      <dsp:txXfrm>
        <a:off x="10818942" y="5671102"/>
        <a:ext cx="1234036" cy="253530"/>
      </dsp:txXfrm>
    </dsp:sp>
    <dsp:sp modelId="{3A121898-3442-49C9-9E66-F54AC4597F4F}">
      <dsp:nvSpPr>
        <dsp:cNvPr id="0" name=""/>
        <dsp:cNvSpPr/>
      </dsp:nvSpPr>
      <dsp:spPr>
        <a:xfrm>
          <a:off x="10818942" y="6028538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bg1"/>
              </a:solidFill>
            </a:rPr>
            <a:t>​Industrial Maintenance</a:t>
          </a:r>
        </a:p>
      </dsp:txBody>
      <dsp:txXfrm>
        <a:off x="10818942" y="6028538"/>
        <a:ext cx="1234036" cy="253530"/>
      </dsp:txXfrm>
    </dsp:sp>
    <dsp:sp modelId="{A44978E6-A682-41D0-B568-7E47FB1F22B3}">
      <dsp:nvSpPr>
        <dsp:cNvPr id="0" name=""/>
        <dsp:cNvSpPr/>
      </dsp:nvSpPr>
      <dsp:spPr>
        <a:xfrm>
          <a:off x="8784083" y="6028538"/>
          <a:ext cx="1234036" cy="25353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Hospitality and Tourism</a:t>
          </a:r>
        </a:p>
      </dsp:txBody>
      <dsp:txXfrm>
        <a:off x="8784083" y="6028538"/>
        <a:ext cx="1234036" cy="253530"/>
      </dsp:txXfrm>
    </dsp:sp>
    <dsp:sp modelId="{A0919143-5FAA-4E10-8518-25B08F0F5A1C}">
      <dsp:nvSpPr>
        <dsp:cNvPr id="0" name=""/>
        <dsp:cNvSpPr/>
      </dsp:nvSpPr>
      <dsp:spPr>
        <a:xfrm>
          <a:off x="8784083" y="6400801"/>
          <a:ext cx="1234036" cy="253530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tx1"/>
              </a:solidFill>
            </a:rPr>
            <a:t>Energy</a:t>
          </a:r>
        </a:p>
      </dsp:txBody>
      <dsp:txXfrm>
        <a:off x="8784083" y="6400801"/>
        <a:ext cx="1234036" cy="253530"/>
      </dsp:txXfrm>
    </dsp:sp>
    <dsp:sp modelId="{4B8F65F8-ACBA-4BED-9C71-7F99186B5F83}">
      <dsp:nvSpPr>
        <dsp:cNvPr id="0" name=""/>
        <dsp:cNvSpPr/>
      </dsp:nvSpPr>
      <dsp:spPr>
        <a:xfrm>
          <a:off x="10818942" y="6385975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bg1"/>
              </a:solidFill>
            </a:rPr>
            <a:t>Energy Systems </a:t>
          </a:r>
        </a:p>
      </dsp:txBody>
      <dsp:txXfrm>
        <a:off x="10818942" y="6385975"/>
        <a:ext cx="1234036" cy="253530"/>
      </dsp:txXfrm>
    </dsp:sp>
    <dsp:sp modelId="{82C46937-1945-4345-A8D3-6FEBA50056E2}">
      <dsp:nvSpPr>
        <dsp:cNvPr id="0" name=""/>
        <dsp:cNvSpPr/>
      </dsp:nvSpPr>
      <dsp:spPr>
        <a:xfrm>
          <a:off x="10818942" y="6743408"/>
          <a:ext cx="1234036" cy="2535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Energy &amp; Power</a:t>
          </a:r>
        </a:p>
      </dsp:txBody>
      <dsp:txXfrm>
        <a:off x="10818942" y="6743408"/>
        <a:ext cx="1234036" cy="253530"/>
      </dsp:txXfrm>
    </dsp:sp>
    <dsp:sp modelId="{96767888-5343-49E9-926F-7196375C6C52}">
      <dsp:nvSpPr>
        <dsp:cNvPr id="0" name=""/>
        <dsp:cNvSpPr/>
      </dsp:nvSpPr>
      <dsp:spPr>
        <a:xfrm>
          <a:off x="3510318" y="5850243"/>
          <a:ext cx="1665769" cy="832885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Informal Learning</a:t>
          </a:r>
        </a:p>
      </dsp:txBody>
      <dsp:txXfrm>
        <a:off x="3510318" y="5850243"/>
        <a:ext cx="1665769" cy="832885"/>
      </dsp:txXfrm>
    </dsp:sp>
    <dsp:sp modelId="{778534A1-46DB-48F7-9010-272CFB9998F5}">
      <dsp:nvSpPr>
        <dsp:cNvPr id="0" name=""/>
        <dsp:cNvSpPr/>
      </dsp:nvSpPr>
      <dsp:spPr>
        <a:xfrm>
          <a:off x="6309360" y="5760721"/>
          <a:ext cx="1586859" cy="253530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Robotics</a:t>
          </a:r>
        </a:p>
      </dsp:txBody>
      <dsp:txXfrm>
        <a:off x="6309360" y="5760721"/>
        <a:ext cx="1586859" cy="253530"/>
      </dsp:txXfrm>
    </dsp:sp>
    <dsp:sp modelId="{93FB9765-5291-496C-84E9-4B858E06B49E}">
      <dsp:nvSpPr>
        <dsp:cNvPr id="0" name=""/>
        <dsp:cNvSpPr/>
      </dsp:nvSpPr>
      <dsp:spPr>
        <a:xfrm>
          <a:off x="6309360" y="6126481"/>
          <a:ext cx="1586859" cy="253530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Museums</a:t>
          </a:r>
        </a:p>
      </dsp:txBody>
      <dsp:txXfrm>
        <a:off x="6309360" y="6126481"/>
        <a:ext cx="1586859" cy="253530"/>
      </dsp:txXfrm>
    </dsp:sp>
    <dsp:sp modelId="{04546700-49BD-40BC-8FC8-868CCD31D137}">
      <dsp:nvSpPr>
        <dsp:cNvPr id="0" name=""/>
        <dsp:cNvSpPr/>
      </dsp:nvSpPr>
      <dsp:spPr>
        <a:xfrm>
          <a:off x="6309360" y="6492240"/>
          <a:ext cx="1586859" cy="253530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Science Fairs</a:t>
          </a:r>
        </a:p>
      </dsp:txBody>
      <dsp:txXfrm>
        <a:off x="6309360" y="6492240"/>
        <a:ext cx="1586859" cy="253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DD2C7-64ED-4B5C-984A-E117D8447304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402B2-63A3-41FE-94DA-7CFB4D176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6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purpose of this briefing is to present a proposal for teachers for the 21</a:t>
            </a:r>
            <a:r>
              <a:rPr lang="en-US" baseline="30000" dirty="0"/>
              <a:t>st</a:t>
            </a:r>
            <a:r>
              <a:rPr lang="en-US" dirty="0"/>
              <a:t> century economy.</a:t>
            </a:r>
          </a:p>
          <a:p>
            <a:endParaRPr lang="en-US" dirty="0"/>
          </a:p>
          <a:p>
            <a:r>
              <a:rPr lang="en-US" dirty="0"/>
              <a:t>From this point on, I will use the word ‘teacher’ to refer solely to those that teach in these fields.</a:t>
            </a:r>
          </a:p>
          <a:p>
            <a:endParaRPr lang="en-US" dirty="0"/>
          </a:p>
          <a:p>
            <a:r>
              <a:rPr lang="en-US" dirty="0"/>
              <a:t>STEM, science, technology, engineering, and math</a:t>
            </a:r>
          </a:p>
          <a:p>
            <a:endParaRPr lang="en-US" dirty="0"/>
          </a:p>
          <a:p>
            <a:r>
              <a:rPr lang="en-US" dirty="0"/>
              <a:t>Career and Technical Education, or CTE</a:t>
            </a:r>
          </a:p>
          <a:p>
            <a:endParaRPr lang="en-US" dirty="0"/>
          </a:p>
          <a:p>
            <a:r>
              <a:rPr lang="en-US" dirty="0"/>
              <a:t>And STW, or Skilled Technical Workforce</a:t>
            </a:r>
          </a:p>
          <a:p>
            <a:endParaRPr lang="en-US" dirty="0"/>
          </a:p>
          <a:p>
            <a:r>
              <a:rPr lang="en-US" dirty="0"/>
              <a:t>The major emphasis is on the secondary grades, high schools, college and career academies, technical high schools, and technical colleges.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02B2-63A3-41FE-94DA-7CFB4D176A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35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purpose of this briefing is to present a proposal for teachers for the 21</a:t>
            </a:r>
            <a:r>
              <a:rPr lang="en-US" baseline="30000" dirty="0"/>
              <a:t>st</a:t>
            </a:r>
            <a:r>
              <a:rPr lang="en-US" dirty="0"/>
              <a:t> century economy.</a:t>
            </a:r>
          </a:p>
          <a:p>
            <a:endParaRPr lang="en-US" dirty="0"/>
          </a:p>
          <a:p>
            <a:r>
              <a:rPr lang="en-US" dirty="0"/>
              <a:t>From this point on, I will use the word ‘teacher’ to refer solely to those that teach in these fields.</a:t>
            </a:r>
          </a:p>
          <a:p>
            <a:endParaRPr lang="en-US" dirty="0"/>
          </a:p>
          <a:p>
            <a:r>
              <a:rPr lang="en-US" dirty="0"/>
              <a:t>STEM, science, technology, engineering, and math</a:t>
            </a:r>
          </a:p>
          <a:p>
            <a:endParaRPr lang="en-US" dirty="0"/>
          </a:p>
          <a:p>
            <a:r>
              <a:rPr lang="en-US" dirty="0"/>
              <a:t>Career and Technical Education, or CTE</a:t>
            </a:r>
          </a:p>
          <a:p>
            <a:endParaRPr lang="en-US" dirty="0"/>
          </a:p>
          <a:p>
            <a:r>
              <a:rPr lang="en-US" dirty="0"/>
              <a:t>And STW, or Skilled Technical Workforce</a:t>
            </a:r>
          </a:p>
          <a:p>
            <a:endParaRPr lang="en-US" dirty="0"/>
          </a:p>
          <a:p>
            <a:r>
              <a:rPr lang="en-US" dirty="0"/>
              <a:t>The major emphasis is on the secondary grades, high schools, college and career academies, technical high schools, and technical colleges.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02B2-63A3-41FE-94DA-7CFB4D176A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48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(the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02B2-63A3-41FE-94DA-7CFB4D176A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58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foundation of our political and cultural belief is codified in the United States Constitution through the 10</a:t>
            </a:r>
            <a:r>
              <a:rPr lang="en-US" baseline="30000" dirty="0"/>
              <a:t>th</a:t>
            </a:r>
            <a:r>
              <a:rPr lang="en-US" dirty="0"/>
              <a:t> amendment.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02B2-63A3-41FE-94DA-7CFB4D176A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90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Two examples (the slide)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02B2-63A3-41FE-94DA-7CFB4D176A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49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Two examples (the slide)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02B2-63A3-41FE-94DA-7CFB4D176A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4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(the slide)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02B2-63A3-41FE-94DA-7CFB4D176A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56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(the slide)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02B2-63A3-41FE-94DA-7CFB4D176A2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089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over 120,000 governance bodies that have a voice, and decision authority in our educational system.</a:t>
            </a:r>
          </a:p>
          <a:p>
            <a:endParaRPr lang="en-US" dirty="0"/>
          </a:p>
          <a:p>
            <a:r>
              <a:rPr lang="en-US" dirty="0"/>
              <a:t>As contentious as education is, for the most part, things work themselves out as best they can.</a:t>
            </a:r>
          </a:p>
          <a:p>
            <a:endParaRPr lang="en-US" dirty="0"/>
          </a:p>
          <a:p>
            <a:r>
              <a:rPr lang="en-US" dirty="0"/>
              <a:t>Except for one major area.</a:t>
            </a:r>
          </a:p>
          <a:p>
            <a:endParaRPr lang="en-US" dirty="0"/>
          </a:p>
          <a:p>
            <a:r>
              <a:rPr lang="en-US" dirty="0"/>
              <a:t>The creation of teachers for the dynamic, changing, 21</a:t>
            </a:r>
            <a:r>
              <a:rPr lang="en-US" baseline="30000" dirty="0"/>
              <a:t>st</a:t>
            </a:r>
            <a:r>
              <a:rPr lang="en-US" dirty="0"/>
              <a:t> century economy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02B2-63A3-41FE-94DA-7CFB4D176A2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368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over 120,000 governance bodies that have a voice, and decision authority in our educational system.</a:t>
            </a:r>
          </a:p>
          <a:p>
            <a:endParaRPr lang="en-US" dirty="0"/>
          </a:p>
          <a:p>
            <a:r>
              <a:rPr lang="en-US" dirty="0"/>
              <a:t>As contentious as education is, for the most part, things work themselves out as best they can.</a:t>
            </a:r>
          </a:p>
          <a:p>
            <a:endParaRPr lang="en-US" dirty="0"/>
          </a:p>
          <a:p>
            <a:r>
              <a:rPr lang="en-US" dirty="0"/>
              <a:t>Except for one major area.</a:t>
            </a:r>
          </a:p>
          <a:p>
            <a:endParaRPr lang="en-US" dirty="0"/>
          </a:p>
          <a:p>
            <a:r>
              <a:rPr lang="en-US" dirty="0"/>
              <a:t>The creation of teachers for the dynamic, changing, 21</a:t>
            </a:r>
            <a:r>
              <a:rPr lang="en-US" baseline="30000" dirty="0"/>
              <a:t>st</a:t>
            </a:r>
            <a:r>
              <a:rPr lang="en-US" dirty="0"/>
              <a:t> century economy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02B2-63A3-41FE-94DA-7CFB4D176A2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717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over 120,000 governance bodies that have a voice, and decision authority in our educational system.</a:t>
            </a:r>
          </a:p>
          <a:p>
            <a:endParaRPr lang="en-US" dirty="0"/>
          </a:p>
          <a:p>
            <a:r>
              <a:rPr lang="en-US" dirty="0"/>
              <a:t>As contentious as education is, for the most part, things work themselves out as best they can.</a:t>
            </a:r>
          </a:p>
          <a:p>
            <a:endParaRPr lang="en-US" dirty="0"/>
          </a:p>
          <a:p>
            <a:r>
              <a:rPr lang="en-US" dirty="0"/>
              <a:t>Except for one major area.</a:t>
            </a:r>
          </a:p>
          <a:p>
            <a:endParaRPr lang="en-US" dirty="0"/>
          </a:p>
          <a:p>
            <a:r>
              <a:rPr lang="en-US" dirty="0"/>
              <a:t>The creation of teachers for the dynamic, changing, 21</a:t>
            </a:r>
            <a:r>
              <a:rPr lang="en-US" baseline="30000" dirty="0"/>
              <a:t>st</a:t>
            </a:r>
            <a:r>
              <a:rPr lang="en-US" dirty="0"/>
              <a:t> century economy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02B2-63A3-41FE-94DA-7CFB4D176A2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96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purpose of this briefing is to present a proposal for teachers for the 21</a:t>
            </a:r>
            <a:r>
              <a:rPr lang="en-US" baseline="30000" dirty="0"/>
              <a:t>st</a:t>
            </a:r>
            <a:r>
              <a:rPr lang="en-US" dirty="0"/>
              <a:t> century economy.</a:t>
            </a:r>
          </a:p>
          <a:p>
            <a:endParaRPr lang="en-US" dirty="0"/>
          </a:p>
          <a:p>
            <a:r>
              <a:rPr lang="en-US" dirty="0"/>
              <a:t>From this point on, I will use the word ‘teacher’ to refer solely to those that teach in these fields.</a:t>
            </a:r>
          </a:p>
          <a:p>
            <a:endParaRPr lang="en-US" dirty="0"/>
          </a:p>
          <a:p>
            <a:r>
              <a:rPr lang="en-US" dirty="0"/>
              <a:t>STEM, science, technology, engineering, and math</a:t>
            </a:r>
          </a:p>
          <a:p>
            <a:endParaRPr lang="en-US" dirty="0"/>
          </a:p>
          <a:p>
            <a:r>
              <a:rPr lang="en-US" dirty="0"/>
              <a:t>Career and Technical Education, or CTE</a:t>
            </a:r>
          </a:p>
          <a:p>
            <a:endParaRPr lang="en-US" dirty="0"/>
          </a:p>
          <a:p>
            <a:r>
              <a:rPr lang="en-US" dirty="0"/>
              <a:t>And STW, or Skilled Technical Workforce</a:t>
            </a:r>
          </a:p>
          <a:p>
            <a:endParaRPr lang="en-US" dirty="0"/>
          </a:p>
          <a:p>
            <a:r>
              <a:rPr lang="en-US" dirty="0"/>
              <a:t>The major emphasis is on the secondary grades, high schools, college and career academies, technical high schools, and technical colleges.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02B2-63A3-41FE-94DA-7CFB4D176A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32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over 120,000 governance bodies that have a voice, and decision authority in our educational system.</a:t>
            </a:r>
          </a:p>
          <a:p>
            <a:endParaRPr lang="en-US" dirty="0"/>
          </a:p>
          <a:p>
            <a:r>
              <a:rPr lang="en-US" dirty="0"/>
              <a:t>As contentious as education is, for the most part, things work themselves out as best they can.</a:t>
            </a:r>
          </a:p>
          <a:p>
            <a:endParaRPr lang="en-US" dirty="0"/>
          </a:p>
          <a:p>
            <a:r>
              <a:rPr lang="en-US" dirty="0"/>
              <a:t>Except for one major area.</a:t>
            </a:r>
          </a:p>
          <a:p>
            <a:endParaRPr lang="en-US" dirty="0"/>
          </a:p>
          <a:p>
            <a:r>
              <a:rPr lang="en-US" dirty="0"/>
              <a:t>The creation of teachers for the dynamic, changing, 21</a:t>
            </a:r>
            <a:r>
              <a:rPr lang="en-US" baseline="30000" dirty="0"/>
              <a:t>st</a:t>
            </a:r>
            <a:r>
              <a:rPr lang="en-US" dirty="0"/>
              <a:t> century economy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02B2-63A3-41FE-94DA-7CFB4D176A2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853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founding fathers, Jefferson and Adam, famously were in disagreement on many things</a:t>
            </a:r>
          </a:p>
          <a:p>
            <a:r>
              <a:rPr lang="en-US" dirty="0"/>
              <a:t>But they did agree that all American’s should be educated.</a:t>
            </a:r>
          </a:p>
          <a:p>
            <a:endParaRPr lang="en-US" dirty="0"/>
          </a:p>
          <a:p>
            <a:r>
              <a:rPr lang="en-US" dirty="0"/>
              <a:t>It would be a half a century after the declaration of independence </a:t>
            </a:r>
          </a:p>
          <a:p>
            <a:r>
              <a:rPr lang="en-US" dirty="0"/>
              <a:t>before we started to define public education, </a:t>
            </a:r>
          </a:p>
          <a:p>
            <a:r>
              <a:rPr lang="en-US" dirty="0"/>
              <a:t>over 80 years before we defined public higher education.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02B2-63A3-41FE-94DA-7CFB4D176A2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549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While Horace Mann was developing a system of public education in the east</a:t>
            </a:r>
          </a:p>
          <a:p>
            <a:r>
              <a:rPr lang="en-US" dirty="0"/>
              <a:t>Jonathan Baldwin Turner was in the Midwest contemplating how to create a system of practical, mechanical, and agricultural education for the common man.</a:t>
            </a:r>
          </a:p>
          <a:p>
            <a:endParaRPr lang="en-US" dirty="0"/>
          </a:p>
          <a:p>
            <a:r>
              <a:rPr lang="en-US" dirty="0"/>
              <a:t>Turner’s ideas began to take hold, eventually contributing to the ideas in the Morrill Act of 1859.</a:t>
            </a:r>
          </a:p>
          <a:p>
            <a:r>
              <a:rPr lang="en-US" dirty="0"/>
              <a:t>The 1859 act was vetoed by President Buchanan in a show of support for the slave states, arguing a case of infringement upon the states by the federal government.</a:t>
            </a:r>
          </a:p>
          <a:p>
            <a:endParaRPr lang="en-US" dirty="0"/>
          </a:p>
          <a:p>
            <a:r>
              <a:rPr lang="en-US" dirty="0"/>
              <a:t>President Lincoln saw a new role for America, one that embraced a modern future that provided opportunities for the common man, opportunities for people to advance their own and the national interest through education in the agricultural and technological arts.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02B2-63A3-41FE-94DA-7CFB4D176A2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275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It was not a top-down imposition of federal power, 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But a cooperative program, a partnership between the federal and state governments and the people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6B379-031A-4F69-AF45-80E84ED2A6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4928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No longer were universities viewed as training grounds for the elite. 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These new public universities had a mission to serve their society.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C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C000"/>
                </a:solidFill>
              </a:rPr>
              <a:t>The new universities are accountable to the people they serve. 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6B379-031A-4F69-AF45-80E84ED2A6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775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The act induced a system of public university education where none had broadly been before.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6B379-031A-4F69-AF45-80E84ED2A6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2170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Upon the foundation of the Morrill Act, </a:t>
            </a:r>
          </a:p>
          <a:p>
            <a:r>
              <a:rPr lang="en-US" dirty="0">
                <a:solidFill>
                  <a:srgbClr val="FFC000"/>
                </a:solidFill>
              </a:rPr>
              <a:t>The contract with the American people was extended</a:t>
            </a:r>
          </a:p>
          <a:p>
            <a:r>
              <a:rPr lang="en-US" dirty="0">
                <a:solidFill>
                  <a:srgbClr val="FFC000"/>
                </a:solidFill>
              </a:rPr>
              <a:t>Establishing cooperative agricultural experiment stations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Cooperative – voluntary, not federally mandated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6B379-031A-4F69-AF45-80E84ED2A6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6256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Extended once more with the establishment </a:t>
            </a:r>
          </a:p>
          <a:p>
            <a:r>
              <a:rPr lang="en-US" dirty="0">
                <a:solidFill>
                  <a:srgbClr val="FFC000"/>
                </a:solidFill>
              </a:rPr>
              <a:t>of a cooperative system of industrial education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Cooperative – voluntary, not federally mandated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6B379-031A-4F69-AF45-80E84ED2A6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5401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Extended once more with the expansion of the experiment stations.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6B379-031A-4F69-AF45-80E84ED2A6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8804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Many years later</a:t>
            </a:r>
          </a:p>
          <a:p>
            <a:r>
              <a:rPr lang="en-US" dirty="0">
                <a:solidFill>
                  <a:srgbClr val="FFC000"/>
                </a:solidFill>
              </a:rPr>
              <a:t>The Congress was intensely discussing the dynamics of the changing world</a:t>
            </a:r>
          </a:p>
          <a:p>
            <a:r>
              <a:rPr lang="en-US" dirty="0">
                <a:solidFill>
                  <a:srgbClr val="FFC000"/>
                </a:solidFill>
              </a:rPr>
              <a:t>The modern stem economy</a:t>
            </a:r>
          </a:p>
          <a:p>
            <a:r>
              <a:rPr lang="en-US" dirty="0">
                <a:solidFill>
                  <a:srgbClr val="FFC000"/>
                </a:solidFill>
              </a:rPr>
              <a:t>Problems in workforce development</a:t>
            </a:r>
          </a:p>
          <a:p>
            <a:r>
              <a:rPr lang="en-US" dirty="0">
                <a:solidFill>
                  <a:srgbClr val="FFC000"/>
                </a:solidFill>
              </a:rPr>
              <a:t>Issues in education</a:t>
            </a:r>
          </a:p>
          <a:p>
            <a:r>
              <a:rPr lang="en-US" dirty="0">
                <a:solidFill>
                  <a:srgbClr val="FFC000"/>
                </a:solidFill>
              </a:rPr>
              <a:t>Our standing on the world stage</a:t>
            </a:r>
          </a:p>
          <a:p>
            <a:r>
              <a:rPr lang="en-US" dirty="0">
                <a:solidFill>
                  <a:srgbClr val="FFC000"/>
                </a:solidFill>
              </a:rPr>
              <a:t>Our ability to control our destiny and protect our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6B379-031A-4F69-AF45-80E84ED2A6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442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purpose of this briefing is to present a proposal for teachers for the 21</a:t>
            </a:r>
            <a:r>
              <a:rPr lang="en-US" baseline="30000" dirty="0"/>
              <a:t>st</a:t>
            </a:r>
            <a:r>
              <a:rPr lang="en-US" dirty="0"/>
              <a:t> century economy.</a:t>
            </a:r>
          </a:p>
          <a:p>
            <a:endParaRPr lang="en-US" dirty="0"/>
          </a:p>
          <a:p>
            <a:r>
              <a:rPr lang="en-US" dirty="0"/>
              <a:t>From this point on, I will use the word ‘teacher’ to refer solely to those that teach in these fields.</a:t>
            </a:r>
          </a:p>
          <a:p>
            <a:endParaRPr lang="en-US" dirty="0"/>
          </a:p>
          <a:p>
            <a:r>
              <a:rPr lang="en-US" dirty="0"/>
              <a:t>STEM, science, technology, engineering, and math</a:t>
            </a:r>
          </a:p>
          <a:p>
            <a:endParaRPr lang="en-US" dirty="0"/>
          </a:p>
          <a:p>
            <a:r>
              <a:rPr lang="en-US" dirty="0"/>
              <a:t>Career and Technical Education, or CTE</a:t>
            </a:r>
          </a:p>
          <a:p>
            <a:endParaRPr lang="en-US" dirty="0"/>
          </a:p>
          <a:p>
            <a:r>
              <a:rPr lang="en-US" dirty="0"/>
              <a:t>And STW, or Skilled Technical Workforce</a:t>
            </a:r>
          </a:p>
          <a:p>
            <a:endParaRPr lang="en-US" dirty="0"/>
          </a:p>
          <a:p>
            <a:r>
              <a:rPr lang="en-US" dirty="0"/>
              <a:t>The major emphasis is on the secondary grades, high schools, college and career academies, technical high schools, and technical colleges.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02B2-63A3-41FE-94DA-7CFB4D176A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495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Year was </a:t>
            </a:r>
            <a:r>
              <a:rPr kumimoji="0" lang="en-US" sz="1200" b="1" i="1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1916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6B379-031A-4F69-AF45-80E84ED2A6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0547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1917, congress passed the smith-</a:t>
            </a:r>
            <a:r>
              <a:rPr lang="en-US" dirty="0" err="1"/>
              <a:t>hughes</a:t>
            </a:r>
            <a:r>
              <a:rPr lang="en-US" dirty="0"/>
              <a:t> act of 1917</a:t>
            </a:r>
          </a:p>
          <a:p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Providing for the establishment of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cooperative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vocational education for secondary education</a:t>
            </a:r>
          </a:p>
          <a:p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lang="en-US" dirty="0"/>
              <a:t>This was not an imposition of federal power on the states. Participation was voluntary.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6B379-031A-4F69-AF45-80E84ED2A6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7542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A careful reading of the debates in 1916 reveals a focus and intensity of how important education is to the national interest.</a:t>
            </a:r>
          </a:p>
          <a:p>
            <a:endParaRPr lang="en-US" dirty="0"/>
          </a:p>
          <a:p>
            <a:r>
              <a:rPr lang="en-US" dirty="0"/>
              <a:t>The recognition by the Congress for a national program of education for what we now call skilled technical workforce, career and technical education, for STEM education led to much more than the Smith-Hughes vocation act.</a:t>
            </a:r>
          </a:p>
          <a:p>
            <a:endParaRPr lang="en-US" dirty="0"/>
          </a:p>
          <a:p>
            <a:r>
              <a:rPr lang="en-US" dirty="0"/>
              <a:t>The debates led to the creation of the ROTC, reserve officer training </a:t>
            </a:r>
            <a:r>
              <a:rPr lang="en-US" dirty="0" err="1"/>
              <a:t>corp</a:t>
            </a:r>
            <a:r>
              <a:rPr lang="en-US" dirty="0"/>
              <a:t>, housed at the land grant universities, as a way to establish a national system of guard and reserves in lieu of a large standing army and in lieu of a military academy in ever state.</a:t>
            </a:r>
          </a:p>
          <a:p>
            <a:endParaRPr lang="en-US" dirty="0"/>
          </a:p>
          <a:p>
            <a:r>
              <a:rPr lang="en-US" dirty="0"/>
              <a:t>The military changed methods, using a system of vocational education within the military to give soldiers necessary skills for the national defense, and a set of skill to take back home.</a:t>
            </a:r>
          </a:p>
          <a:p>
            <a:endParaRPr lang="en-US" dirty="0"/>
          </a:p>
          <a:p>
            <a:r>
              <a:rPr lang="en-US" dirty="0"/>
              <a:t>When you see a recruitment advertisement for the military today that talks about the skills you can learn and take home, that system was a result of the 1916 debates.  ROTC was a result of those debates, along with the smith-</a:t>
            </a:r>
            <a:r>
              <a:rPr lang="en-US" dirty="0" err="1"/>
              <a:t>hughes</a:t>
            </a:r>
            <a:r>
              <a:rPr lang="en-US" dirty="0"/>
              <a:t> vocational act.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6B379-031A-4F69-AF45-80E84ED2A6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229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Smith-Hughes was updated and replaced by the vocation education act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6B379-031A-4F69-AF45-80E84ED2A6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3990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And evolved into the Perkin’s system for federal grants to the states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6B379-031A-4F69-AF45-80E84ED2A6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2248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The original system for vocation educational education</a:t>
            </a:r>
          </a:p>
          <a:p>
            <a:r>
              <a:rPr lang="en-US" dirty="0">
                <a:solidFill>
                  <a:srgbClr val="FFC000"/>
                </a:solidFill>
              </a:rPr>
              <a:t>Has evolved and modernized for todays economy.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6B379-031A-4F69-AF45-80E84ED2A6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0859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current CTE system is continuing to have positive impact on our economy.</a:t>
            </a:r>
          </a:p>
          <a:p>
            <a:endParaRPr lang="en-US" dirty="0"/>
          </a:p>
          <a:p>
            <a:r>
              <a:rPr lang="en-US" dirty="0"/>
              <a:t>There is a side effect of the original legislation that we have to work around.</a:t>
            </a:r>
          </a:p>
          <a:p>
            <a:endParaRPr lang="en-US" dirty="0"/>
          </a:p>
          <a:p>
            <a:r>
              <a:rPr lang="en-US" dirty="0"/>
              <a:t>That is the bifurcation or splitting of secondary education into two siloes or systems.</a:t>
            </a:r>
          </a:p>
          <a:p>
            <a:endParaRPr lang="en-US" dirty="0"/>
          </a:p>
          <a:p>
            <a:r>
              <a:rPr lang="en-US" dirty="0"/>
              <a:t>The major impact is on how we do, and do not develop new teachers.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02B2-63A3-41FE-94DA-7CFB4D176A2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086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beginning, </a:t>
            </a:r>
          </a:p>
          <a:p>
            <a:r>
              <a:rPr lang="en-US" dirty="0"/>
              <a:t>There was education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02B2-63A3-41FE-94DA-7CFB4D176A2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089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Early education was principally ‘academic’</a:t>
            </a:r>
          </a:p>
          <a:p>
            <a:r>
              <a:rPr lang="en-US" dirty="0"/>
              <a:t>Reading</a:t>
            </a:r>
          </a:p>
          <a:p>
            <a:r>
              <a:rPr lang="en-US" dirty="0"/>
              <a:t>Writing</a:t>
            </a:r>
          </a:p>
          <a:p>
            <a:r>
              <a:rPr lang="en-US" dirty="0"/>
              <a:t>Arithmetic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02B2-63A3-41FE-94DA-7CFB4D176A2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304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completeness, I have added informal learning, </a:t>
            </a:r>
          </a:p>
          <a:p>
            <a:r>
              <a:rPr lang="en-US" dirty="0"/>
              <a:t>Or the type of learning that you get outside of the classroom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02B2-63A3-41FE-94DA-7CFB4D176A2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74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0" dirty="0"/>
              <a:t>In 2015, the United States had</a:t>
            </a:r>
          </a:p>
          <a:p>
            <a:r>
              <a:rPr lang="en-US" b="0" dirty="0"/>
              <a:t>over </a:t>
            </a:r>
            <a:r>
              <a:rPr lang="en-US" b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98,000 Public Schools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b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26,000 Secondary Schools, or Middle &amp; High</a:t>
            </a:r>
          </a:p>
          <a:p>
            <a:endParaRPr lang="en-US" b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4402B2-63A3-41FE-94DA-7CFB4D176A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7904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the smith </a:t>
            </a:r>
            <a:r>
              <a:rPr lang="en-US" dirty="0" err="1"/>
              <a:t>hughes</a:t>
            </a:r>
            <a:r>
              <a:rPr lang="en-US" dirty="0"/>
              <a:t> act was passed in 1917</a:t>
            </a:r>
          </a:p>
          <a:p>
            <a:r>
              <a:rPr lang="en-US" dirty="0"/>
              <a:t>Students had an additional option, vocational education</a:t>
            </a:r>
          </a:p>
          <a:p>
            <a:r>
              <a:rPr lang="en-US" dirty="0"/>
              <a:t>Agriculture</a:t>
            </a:r>
          </a:p>
          <a:p>
            <a:r>
              <a:rPr lang="en-US" dirty="0"/>
              <a:t>The trades</a:t>
            </a:r>
          </a:p>
          <a:p>
            <a:r>
              <a:rPr lang="en-US" dirty="0"/>
              <a:t>Industrial education</a:t>
            </a:r>
          </a:p>
          <a:p>
            <a:r>
              <a:rPr lang="en-US" dirty="0"/>
              <a:t>Homemaking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02B2-63A3-41FE-94DA-7CFB4D176A2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200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Vocational education is now called career and technical education</a:t>
            </a:r>
          </a:p>
          <a:p>
            <a:r>
              <a:rPr lang="en-US" dirty="0"/>
              <a:t>The original four topics are now located within 17 career clusters</a:t>
            </a:r>
          </a:p>
          <a:p>
            <a:r>
              <a:rPr lang="en-US" dirty="0"/>
              <a:t>Each cluster splitting off into multiple </a:t>
            </a:r>
            <a:r>
              <a:rPr lang="en-US" dirty="0" err="1"/>
              <a:t>specialities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02B2-63A3-41FE-94DA-7CFB4D176A2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55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STEM cluster is where the engineering and architectural pieces are.</a:t>
            </a:r>
          </a:p>
          <a:p>
            <a:endParaRPr lang="en-US" dirty="0"/>
          </a:p>
          <a:p>
            <a:r>
              <a:rPr lang="en-US" dirty="0"/>
              <a:t>The information technology cluster contains computer science and information technology.</a:t>
            </a:r>
          </a:p>
          <a:p>
            <a:endParaRPr lang="en-US" dirty="0"/>
          </a:p>
          <a:p>
            <a:r>
              <a:rPr lang="en-US" dirty="0"/>
              <a:t>Shop class became advanced manufacturing</a:t>
            </a:r>
          </a:p>
          <a:p>
            <a:endParaRPr lang="en-US" dirty="0"/>
          </a:p>
          <a:p>
            <a:r>
              <a:rPr lang="en-US" dirty="0"/>
              <a:t>The biosciences live in the health science cluster alongside healthcare.</a:t>
            </a:r>
          </a:p>
          <a:p>
            <a:endParaRPr lang="en-US" dirty="0"/>
          </a:p>
          <a:p>
            <a:r>
              <a:rPr lang="en-US" dirty="0"/>
              <a:t>The education world we need to work in looks much different than in 1917.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02B2-63A3-41FE-94DA-7CFB4D176A2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976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Today, the principal focus of the colleges of education and our teacher development systems live inside of the red circle.</a:t>
            </a:r>
          </a:p>
          <a:p>
            <a:endParaRPr lang="en-US" dirty="0"/>
          </a:p>
          <a:p>
            <a:r>
              <a:rPr lang="en-US" dirty="0"/>
              <a:t>There are several reasons for this, including the bifurcation of 1917.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02B2-63A3-41FE-94DA-7CFB4D176A2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450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After some eight years of investigation, I have come to some key conclusions.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( the slide )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6B379-031A-4F69-AF45-80E84ED2A6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0505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After some eight years of investigation, I have come to some key conclusions.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( the slide )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6B379-031A-4F69-AF45-80E84ED2A6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8840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After some eight years of investigation, I have come to some key conclusions.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( the slide )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6B379-031A-4F69-AF45-80E84ED2A6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276967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After some eight years of investigation, I have come to some key conclusions.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( the slide )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6B379-031A-4F69-AF45-80E84ED2A6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41511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purpose of this briefing is to present a proposal for teachers for the 21</a:t>
            </a:r>
            <a:r>
              <a:rPr lang="en-US" baseline="30000" dirty="0"/>
              <a:t>st</a:t>
            </a:r>
            <a:r>
              <a:rPr lang="en-US" dirty="0"/>
              <a:t> century economy.</a:t>
            </a:r>
          </a:p>
          <a:p>
            <a:endParaRPr lang="en-US" dirty="0"/>
          </a:p>
          <a:p>
            <a:r>
              <a:rPr lang="en-US" dirty="0"/>
              <a:t>From this point on, I will use the word ‘teacher’ to refer solely to those that teach in these fields.</a:t>
            </a:r>
          </a:p>
          <a:p>
            <a:endParaRPr lang="en-US" dirty="0"/>
          </a:p>
          <a:p>
            <a:r>
              <a:rPr lang="en-US" dirty="0"/>
              <a:t>STEM, science, technology, engineering, and math</a:t>
            </a:r>
          </a:p>
          <a:p>
            <a:endParaRPr lang="en-US" dirty="0"/>
          </a:p>
          <a:p>
            <a:r>
              <a:rPr lang="en-US" dirty="0"/>
              <a:t>Career and Technical Education, or CTE</a:t>
            </a:r>
          </a:p>
          <a:p>
            <a:endParaRPr lang="en-US" dirty="0"/>
          </a:p>
          <a:p>
            <a:r>
              <a:rPr lang="en-US" dirty="0"/>
              <a:t>And STW, or Skilled Technical Workforce</a:t>
            </a:r>
          </a:p>
          <a:p>
            <a:endParaRPr lang="en-US" dirty="0"/>
          </a:p>
          <a:p>
            <a:r>
              <a:rPr lang="en-US" dirty="0"/>
              <a:t>The major emphasis is on the secondary grades, high schools, college and career academies, technical high schools, and technical colleges.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4402B2-63A3-41FE-94DA-7CFB4D176A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10646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(slide)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6B379-031A-4F69-AF45-80E84ED2A6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053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That same year,</a:t>
            </a:r>
          </a:p>
          <a:p>
            <a:r>
              <a:rPr lang="en-US" dirty="0"/>
              <a:t>Our universities, nationwide, conferred over 93,000 new undergraduate degrees in education.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4402B2-63A3-41FE-94DA-7CFB4D176A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987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The original system for vocation educational education</a:t>
            </a:r>
          </a:p>
          <a:p>
            <a:r>
              <a:rPr lang="en-US" dirty="0">
                <a:solidFill>
                  <a:srgbClr val="FFC000"/>
                </a:solidFill>
              </a:rPr>
              <a:t>Has evolved and modernized for todays economy.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6B379-031A-4F69-AF45-80E84ED2A6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23550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The original system for vocation educational education</a:t>
            </a:r>
          </a:p>
          <a:p>
            <a:r>
              <a:rPr lang="en-US" dirty="0">
                <a:solidFill>
                  <a:srgbClr val="FFC000"/>
                </a:solidFill>
              </a:rPr>
              <a:t>Has evolved and modernized for todays economy.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6B379-031A-4F69-AF45-80E84ED2A6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23616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The original system for vocation educational education</a:t>
            </a:r>
          </a:p>
          <a:p>
            <a:r>
              <a:rPr lang="en-US" dirty="0">
                <a:solidFill>
                  <a:srgbClr val="FFC000"/>
                </a:solidFill>
              </a:rPr>
              <a:t>Has evolved and modernized for todays economy.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6B379-031A-4F69-AF45-80E84ED2A6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60640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The original system for vocation educational education</a:t>
            </a:r>
          </a:p>
          <a:p>
            <a:r>
              <a:rPr lang="en-US" dirty="0">
                <a:solidFill>
                  <a:srgbClr val="FFC000"/>
                </a:solidFill>
              </a:rPr>
              <a:t>Has evolved and modernized for todays economy.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6B379-031A-4F69-AF45-80E84ED2A6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97990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The original system for vocation educational education</a:t>
            </a:r>
          </a:p>
          <a:p>
            <a:r>
              <a:rPr lang="en-US" dirty="0">
                <a:solidFill>
                  <a:srgbClr val="FFC000"/>
                </a:solidFill>
              </a:rPr>
              <a:t>Has evolved and modernized for todays economy.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6B379-031A-4F69-AF45-80E84ED2A6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990060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02B2-63A3-41FE-94DA-7CFB4D176A2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5190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02B2-63A3-41FE-94DA-7CFB4D176A2E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8752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02B2-63A3-41FE-94DA-7CFB4D176A2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67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Across the bottom are the tiny little bar graphs showing </a:t>
            </a:r>
          </a:p>
          <a:p>
            <a:r>
              <a:rPr lang="en-US" dirty="0"/>
              <a:t>New undergraduate teacher production by field.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4402B2-63A3-41FE-94DA-7CFB4D176A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851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bars are there, look closely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4402B2-63A3-41FE-94DA-7CFB4D176A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573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produced about 1 physics teacher, and 1 computer science teacher per state.</a:t>
            </a:r>
          </a:p>
          <a:p>
            <a:endParaRPr lang="en-US" dirty="0"/>
          </a:p>
          <a:p>
            <a:r>
              <a:rPr lang="en-US" dirty="0"/>
              <a:t>And less than 2,000 math teachers.</a:t>
            </a:r>
          </a:p>
          <a:p>
            <a:endParaRPr lang="en-US" dirty="0"/>
          </a:p>
          <a:p>
            <a:r>
              <a:rPr lang="en-US" dirty="0"/>
              <a:t>The last three rows, are teachers in the CTE and STW, skilled technical workforce areas.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4402B2-63A3-41FE-94DA-7CFB4D176A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889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was the production for the entire United States.</a:t>
            </a:r>
          </a:p>
          <a:p>
            <a:endParaRPr lang="en-US" dirty="0"/>
          </a:p>
          <a:p>
            <a:r>
              <a:rPr lang="en-US" dirty="0"/>
              <a:t>This chart does not paint a complete picture but it a barometer of how serious the problem is.</a:t>
            </a:r>
          </a:p>
          <a:p>
            <a:endParaRPr lang="en-US" dirty="0"/>
          </a:p>
          <a:p>
            <a:r>
              <a:rPr lang="en-US" dirty="0"/>
              <a:t>We do gain some teachers through alternative methods, but not in sufficient quantity to solve our problems.</a:t>
            </a:r>
          </a:p>
          <a:p>
            <a:endParaRPr lang="en-US" dirty="0"/>
          </a:p>
          <a:p>
            <a:r>
              <a:rPr lang="en-US" dirty="0"/>
              <a:t>If we are going to maintain our country, our economy, our place in the world, then</a:t>
            </a:r>
          </a:p>
          <a:p>
            <a:endParaRPr lang="en-US" dirty="0"/>
          </a:p>
          <a:p>
            <a:r>
              <a:rPr lang="en-US" dirty="0"/>
              <a:t>How are we going to solve this problem?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4402B2-63A3-41FE-94DA-7CFB4D176A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123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7110" y="1557867"/>
            <a:ext cx="6795913" cy="2235200"/>
          </a:xfrm>
        </p:spPr>
        <p:txBody>
          <a:bodyPr anchor="b" anchorCtr="0">
            <a:noAutofit/>
          </a:bodyPr>
          <a:lstStyle>
            <a:lvl1pPr algn="l">
              <a:lnSpc>
                <a:spcPts val="4800"/>
              </a:lnSpc>
              <a:defRPr b="1" cap="all" spc="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7109" y="4275667"/>
            <a:ext cx="6795913" cy="1202267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buNone/>
              <a:defRPr sz="2400" cap="all" spc="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725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1" y="1600200"/>
            <a:ext cx="5588000" cy="4621678"/>
          </a:xfrm>
        </p:spPr>
        <p:txBody>
          <a:bodyPr lIns="274320" rIns="274320"/>
          <a:lstStyle>
            <a:lvl1pPr>
              <a:spcAft>
                <a:spcPts val="600"/>
              </a:spcAft>
              <a:defRPr sz="24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sz="18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4714" y="1600200"/>
            <a:ext cx="5802487" cy="4621678"/>
          </a:xfrm>
        </p:spPr>
        <p:txBody>
          <a:bodyPr lIns="274320" rIns="274320"/>
          <a:lstStyle>
            <a:lvl1pPr>
              <a:spcAft>
                <a:spcPts val="600"/>
              </a:spcAft>
              <a:defRPr sz="24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sz="18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32461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7110" y="1557867"/>
            <a:ext cx="6795913" cy="2235200"/>
          </a:xfrm>
        </p:spPr>
        <p:txBody>
          <a:bodyPr anchor="b" anchorCtr="0">
            <a:noAutofit/>
          </a:bodyPr>
          <a:lstStyle>
            <a:lvl1pPr algn="l">
              <a:lnSpc>
                <a:spcPts val="4800"/>
              </a:lnSpc>
              <a:defRPr b="1" cap="all" spc="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7109" y="4275667"/>
            <a:ext cx="6795913" cy="1202267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buNone/>
              <a:defRPr sz="2400" cap="all" spc="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498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BE177F-4751-40B8-B933-9D67535CA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F78E-7863-4770-A695-4791655D5977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073DF6-1911-4AE5-A13D-4F6B6F45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99702-90A9-4C29-BC8D-EB732109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9C5E-9B7B-4C20-85B3-C8889BFDA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56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13933"/>
            <a:ext cx="11830756" cy="4749800"/>
          </a:xfr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FontTx/>
              <a:buNone/>
              <a:defRPr sz="2400"/>
            </a:lvl1pPr>
            <a:lvl2pPr marL="466344" indent="-285750">
              <a:spcAft>
                <a:spcPts val="600"/>
              </a:spcAft>
              <a:buFont typeface="Lucida Grande"/>
              <a:buChar char="•"/>
              <a:defRPr sz="2100"/>
            </a:lvl2pPr>
            <a:lvl3pPr>
              <a:spcAft>
                <a:spcPts val="600"/>
              </a:spcAft>
              <a:defRPr sz="21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2362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1" y="1600200"/>
            <a:ext cx="5588000" cy="4621678"/>
          </a:xfrm>
        </p:spPr>
        <p:txBody>
          <a:bodyPr lIns="274320" rIns="274320"/>
          <a:lstStyle>
            <a:lvl1pPr>
              <a:spcAft>
                <a:spcPts val="600"/>
              </a:spcAft>
              <a:defRPr sz="24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sz="18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4714" y="1600200"/>
            <a:ext cx="5802487" cy="4621678"/>
          </a:xfrm>
        </p:spPr>
        <p:txBody>
          <a:bodyPr lIns="274320" rIns="274320"/>
          <a:lstStyle>
            <a:lvl1pPr>
              <a:spcAft>
                <a:spcPts val="600"/>
              </a:spcAft>
              <a:defRPr sz="24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sz="18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66170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38666" y="1371600"/>
            <a:ext cx="5621868" cy="22530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08889" y="1371600"/>
            <a:ext cx="5610579" cy="225304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38666" y="3784601"/>
            <a:ext cx="5621868" cy="245979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208889" y="3784600"/>
            <a:ext cx="5610579" cy="2459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35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-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49956" y="1329267"/>
            <a:ext cx="3668888" cy="140021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123701" y="1329267"/>
            <a:ext cx="3740924" cy="140021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6890" y="1329267"/>
            <a:ext cx="3826933" cy="1400218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49956" y="2946400"/>
            <a:ext cx="3668888" cy="151452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123701" y="2946400"/>
            <a:ext cx="3740924" cy="151452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176890" y="2946400"/>
            <a:ext cx="3826933" cy="1514524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49956" y="4677839"/>
            <a:ext cx="3668888" cy="150768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123701" y="4677839"/>
            <a:ext cx="3740923" cy="1507682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176890" y="4677839"/>
            <a:ext cx="3826933" cy="150768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7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BE177F-4751-40B8-B933-9D67535CA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83F78E-7863-4770-A695-4791655D597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073DF6-1911-4AE5-A13D-4F6B6F45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99702-90A9-4C29-BC8D-EB732109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DE9C5E-9B7B-4C20-85B3-C8889BFDA8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613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3FCE9-EA22-4667-B212-7B1462FDD7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4E3D53-E243-43E8-B56C-1849321FE3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26D0-087C-45ED-857A-D57213288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D44B16-68FB-4ECB-A136-678C156B9AF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5B067-2DB8-4929-B7DF-9BB5962C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0EB4C-0123-4E9D-8143-35B287F56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3A1FF-7BB8-4F16-A725-4229405885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2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12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298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98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7687733" cy="991352"/>
          </a:xfrm>
          <a:prstGeom prst="rect">
            <a:avLst/>
          </a:prstGeom>
          <a:solidFill>
            <a:schemeClr val="bg1"/>
          </a:solidFill>
        </p:spPr>
        <p:txBody>
          <a:bodyPr vert="horz" lIns="274320" tIns="45720" rIns="91440" bIns="4572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1363133"/>
            <a:ext cx="11899345" cy="4834466"/>
          </a:xfrm>
          <a:prstGeom prst="rect">
            <a:avLst/>
          </a:prstGeom>
        </p:spPr>
        <p:txBody>
          <a:bodyPr vert="horz" lIns="274320" tIns="45720" rIns="27432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277849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400" kern="1200" cap="all" spc="200">
          <a:solidFill>
            <a:srgbClr val="EEB211"/>
          </a:solidFill>
          <a:latin typeface="Calibri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44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Roboto Ligh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Roboto Ligh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7687733" cy="991352"/>
          </a:xfrm>
          <a:prstGeom prst="rect">
            <a:avLst/>
          </a:prstGeom>
          <a:solidFill>
            <a:schemeClr val="bg1"/>
          </a:solidFill>
        </p:spPr>
        <p:txBody>
          <a:bodyPr vert="horz" lIns="274320" tIns="45720" rIns="91440" bIns="4572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1363133"/>
            <a:ext cx="11899345" cy="4834466"/>
          </a:xfrm>
          <a:prstGeom prst="rect">
            <a:avLst/>
          </a:prstGeom>
        </p:spPr>
        <p:txBody>
          <a:bodyPr vert="horz" lIns="274320" tIns="45720" rIns="27432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23499983"/>
      </p:ext>
    </p:extLst>
  </p:cSld>
  <p:clrMap bg1="dk1" tx1="lt1" bg2="dk2" tx2="lt2" accent1="accent1" accent2="accent2" accent3="accent3" accent4="accent4" accent5="accent5" accent6="accent6" hlink="hlink" folHlink="folHlink"/>
  <p:txStyles>
    <p:titleStyle>
      <a:lvl1pPr algn="l" defTabSz="457200" rtl="0" eaLnBrk="1" latinLnBrk="0" hangingPunct="1">
        <a:spcBef>
          <a:spcPct val="0"/>
        </a:spcBef>
        <a:buNone/>
        <a:defRPr sz="2400" kern="1200" cap="all" spc="200">
          <a:solidFill>
            <a:srgbClr val="EEB211"/>
          </a:solidFill>
          <a:latin typeface="Calibri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44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Roboto Ligh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Roboto Ligh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12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535821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7687733" cy="991352"/>
          </a:xfrm>
          <a:prstGeom prst="rect">
            <a:avLst/>
          </a:prstGeom>
          <a:solidFill>
            <a:schemeClr val="bg1"/>
          </a:solidFill>
        </p:spPr>
        <p:txBody>
          <a:bodyPr vert="horz" lIns="274320" tIns="45720" rIns="91440" bIns="4572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1363133"/>
            <a:ext cx="11899345" cy="4834466"/>
          </a:xfrm>
          <a:prstGeom prst="rect">
            <a:avLst/>
          </a:prstGeom>
        </p:spPr>
        <p:txBody>
          <a:bodyPr vert="horz" lIns="274320" tIns="45720" rIns="27432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35161965"/>
      </p:ext>
    </p:extLst>
  </p:cSld>
  <p:clrMap bg1="dk1" tx1="lt1" bg2="dk2" tx2="lt2" accent1="accent1" accent2="accent2" accent3="accent3" accent4="accent4" accent5="accent5" accent6="accent6" hlink="hlink" folHlink="folHlink"/>
  <p:txStyles>
    <p:titleStyle>
      <a:lvl1pPr algn="l" defTabSz="457200" rtl="0" eaLnBrk="1" latinLnBrk="0" hangingPunct="1">
        <a:spcBef>
          <a:spcPct val="0"/>
        </a:spcBef>
        <a:buNone/>
        <a:defRPr sz="2400" kern="1200" cap="all" spc="200">
          <a:solidFill>
            <a:srgbClr val="EEB211"/>
          </a:solidFill>
          <a:latin typeface="Calibri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262626"/>
          </a:solidFill>
          <a:latin typeface="+mn-lt"/>
          <a:ea typeface="+mn-ea"/>
          <a:cs typeface="+mn-cs"/>
        </a:defRPr>
      </a:lvl1pPr>
      <a:lvl2pPr marL="466344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Roboto Ligh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Roboto Ligh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8A1102-8240-4802-B906-950F076C4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7053E-C81F-49F0-AEA0-5BF85A31B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A93C0-5440-4E3F-B584-91D5AA3578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3F78E-7863-4770-A695-4791655D5977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82DEC-7F8B-47FB-B996-1581905E1B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6CA3C-F9EC-4971-9617-20068C4561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E9C5E-9B7B-4C20-85B3-C8889BFDA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7687733" cy="991352"/>
          </a:xfrm>
          <a:prstGeom prst="rect">
            <a:avLst/>
          </a:prstGeom>
          <a:solidFill>
            <a:schemeClr val="bg1"/>
          </a:solidFill>
        </p:spPr>
        <p:txBody>
          <a:bodyPr vert="horz" lIns="274320" tIns="45720" rIns="91440" bIns="4572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1363133"/>
            <a:ext cx="11899345" cy="4834466"/>
          </a:xfrm>
          <a:prstGeom prst="rect">
            <a:avLst/>
          </a:prstGeom>
        </p:spPr>
        <p:txBody>
          <a:bodyPr vert="horz" lIns="274320" tIns="45720" rIns="27432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40693097"/>
      </p:ext>
    </p:extLst>
  </p:cSld>
  <p:clrMap bg1="dk1" tx1="lt1" bg2="dk2" tx2="lt2" accent1="accent1" accent2="accent2" accent3="accent3" accent4="accent4" accent5="accent5" accent6="accent6" hlink="hlink" folHlink="folHlink"/>
  <p:txStyles>
    <p:titleStyle>
      <a:lvl1pPr algn="l" defTabSz="457200" rtl="0" eaLnBrk="1" latinLnBrk="0" hangingPunct="1">
        <a:spcBef>
          <a:spcPct val="0"/>
        </a:spcBef>
        <a:buNone/>
        <a:defRPr sz="2400" kern="1200" cap="all" spc="200">
          <a:solidFill>
            <a:srgbClr val="EEB211"/>
          </a:solidFill>
          <a:latin typeface="Calibri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44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Roboto Ligh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Roboto Ligh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7687733" cy="991352"/>
          </a:xfrm>
          <a:prstGeom prst="rect">
            <a:avLst/>
          </a:prstGeom>
          <a:solidFill>
            <a:schemeClr val="bg1"/>
          </a:solidFill>
        </p:spPr>
        <p:txBody>
          <a:bodyPr vert="horz" lIns="274320" tIns="45720" rIns="91440" bIns="4572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1363133"/>
            <a:ext cx="11899345" cy="4834466"/>
          </a:xfrm>
          <a:prstGeom prst="rect">
            <a:avLst/>
          </a:prstGeom>
        </p:spPr>
        <p:txBody>
          <a:bodyPr vert="horz" lIns="274320" tIns="45720" rIns="27432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240231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2400" kern="1200" cap="all" spc="200">
          <a:solidFill>
            <a:srgbClr val="EEB211"/>
          </a:solidFill>
          <a:latin typeface="Calibri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44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Roboto Ligh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Roboto Ligh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en.wikipedia.org/wiki/Thomas_Jefferson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s://en.wikipedia.org/wiki/John_Adam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en.wikiquote.org/wiki/Prosperity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ommons.wikimedia.org/wiki/File:N7379E_-_Boeing_737_MAX_9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21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870"/>
    </mc:Choice>
    <mc:Fallback xmlns="">
      <p:transition advTm="387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583AF-650C-4A66-AF6A-7EAA21AE7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8639666" cy="991352"/>
          </a:xfrm>
        </p:spPr>
        <p:txBody>
          <a:bodyPr>
            <a:normAutofit/>
          </a:bodyPr>
          <a:lstStyle/>
          <a:p>
            <a:r>
              <a:rPr lang="en-US" dirty="0" err="1"/>
              <a:t>u.s.</a:t>
            </a:r>
            <a:r>
              <a:rPr lang="en-US" dirty="0"/>
              <a:t> undergraduate teacher production – ay2015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91AC102-372D-4B77-865F-221456CB6B45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304799" y="1600200"/>
          <a:ext cx="5588000" cy="462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9E19B1-8556-4970-9A92-F162C61E5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30736" y="1600200"/>
            <a:ext cx="4817097" cy="4621678"/>
          </a:xfrm>
        </p:spPr>
        <p:txBody>
          <a:bodyPr>
            <a:normAutofit lnSpcReduction="10000"/>
          </a:bodyPr>
          <a:lstStyle/>
          <a:p>
            <a:r>
              <a:rPr lang="en-US" sz="1700" b="1" dirty="0"/>
              <a:t>Total All Teacher                        93,053</a:t>
            </a:r>
          </a:p>
          <a:p>
            <a:r>
              <a:rPr lang="en-US" sz="1700" dirty="0">
                <a:solidFill>
                  <a:srgbClr val="EEB211"/>
                </a:solidFill>
              </a:rPr>
              <a:t>Computer 				     54</a:t>
            </a:r>
          </a:p>
          <a:p>
            <a:r>
              <a:rPr lang="en-US" sz="1700" dirty="0">
                <a:solidFill>
                  <a:srgbClr val="EEB211"/>
                </a:solidFill>
              </a:rPr>
              <a:t>Mathematics 				1,960</a:t>
            </a:r>
          </a:p>
          <a:p>
            <a:r>
              <a:rPr lang="en-US" sz="1700" dirty="0">
                <a:solidFill>
                  <a:srgbClr val="EEB211"/>
                </a:solidFill>
              </a:rPr>
              <a:t>Science /General Science 	            537</a:t>
            </a:r>
          </a:p>
          <a:p>
            <a:r>
              <a:rPr lang="en-US" sz="1700" dirty="0">
                <a:solidFill>
                  <a:srgbClr val="EEB211"/>
                </a:solidFill>
              </a:rPr>
              <a:t>Biology 					   353</a:t>
            </a:r>
          </a:p>
          <a:p>
            <a:r>
              <a:rPr lang="en-US" sz="1700" dirty="0">
                <a:solidFill>
                  <a:srgbClr val="EEB211"/>
                </a:solidFill>
              </a:rPr>
              <a:t>Chemistry 			   	     83</a:t>
            </a:r>
          </a:p>
          <a:p>
            <a:r>
              <a:rPr lang="en-US" sz="1700" dirty="0">
                <a:solidFill>
                  <a:srgbClr val="EEB211"/>
                </a:solidFill>
              </a:rPr>
              <a:t>Physics 					     55</a:t>
            </a:r>
          </a:p>
          <a:p>
            <a:r>
              <a:rPr lang="en-US" sz="1700" dirty="0">
                <a:solidFill>
                  <a:srgbClr val="EEB211"/>
                </a:solidFill>
              </a:rPr>
              <a:t>Earth Science 				     31</a:t>
            </a:r>
          </a:p>
          <a:p>
            <a:r>
              <a:rPr lang="en-US" sz="1700" dirty="0">
                <a:solidFill>
                  <a:srgbClr val="EEB211"/>
                </a:solidFill>
              </a:rPr>
              <a:t>Environmental Education	                1</a:t>
            </a:r>
          </a:p>
          <a:p>
            <a:r>
              <a:rPr lang="en-US" sz="1700" dirty="0">
                <a:solidFill>
                  <a:srgbClr val="EEB211"/>
                </a:solidFill>
              </a:rPr>
              <a:t>Technology /Industrial Arts 	   286</a:t>
            </a:r>
          </a:p>
          <a:p>
            <a:r>
              <a:rPr lang="en-US" sz="1700" dirty="0">
                <a:solidFill>
                  <a:srgbClr val="EEB211"/>
                </a:solidFill>
              </a:rPr>
              <a:t>Technical 					   151</a:t>
            </a:r>
          </a:p>
          <a:p>
            <a:r>
              <a:rPr lang="en-US" sz="1700" dirty="0">
                <a:solidFill>
                  <a:srgbClr val="EEB211"/>
                </a:solidFill>
              </a:rPr>
              <a:t>Trade and Industrial 		             647</a:t>
            </a:r>
          </a:p>
          <a:p>
            <a:endParaRPr lang="en-US" sz="1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5B1266-A131-44B5-ABDB-0FEDB9FA4157}"/>
              </a:ext>
            </a:extLst>
          </p:cNvPr>
          <p:cNvSpPr txBox="1"/>
          <p:nvPr/>
        </p:nvSpPr>
        <p:spPr>
          <a:xfrm>
            <a:off x="-1" y="834705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Undergraduate Teachers For Secondary Education – BS / BA</a:t>
            </a:r>
          </a:p>
        </p:txBody>
      </p:sp>
    </p:spTree>
    <p:extLst>
      <p:ext uri="{BB962C8B-B14F-4D97-AF65-F5344CB8AC3E}">
        <p14:creationId xmlns:p14="http://schemas.microsoft.com/office/powerpoint/2010/main" val="1041282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583AF-650C-4A66-AF6A-7EAA21AE7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8639666" cy="991352"/>
          </a:xfrm>
        </p:spPr>
        <p:txBody>
          <a:bodyPr>
            <a:normAutofit/>
          </a:bodyPr>
          <a:lstStyle/>
          <a:p>
            <a:r>
              <a:rPr lang="en-US" dirty="0" err="1"/>
              <a:t>u.s.</a:t>
            </a:r>
            <a:r>
              <a:rPr lang="en-US" dirty="0"/>
              <a:t> undergraduate teacher production – ay2015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91AC102-372D-4B77-865F-221456CB6B45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304799" y="1600200"/>
          <a:ext cx="5588000" cy="462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9E19B1-8556-4970-9A92-F162C61E5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30736" y="1600200"/>
            <a:ext cx="4817097" cy="4621678"/>
          </a:xfrm>
        </p:spPr>
        <p:txBody>
          <a:bodyPr>
            <a:normAutofit lnSpcReduction="10000"/>
          </a:bodyPr>
          <a:lstStyle/>
          <a:p>
            <a:r>
              <a:rPr lang="en-US" sz="1700" b="1" dirty="0"/>
              <a:t>Total All Teacher                        93,053</a:t>
            </a:r>
          </a:p>
          <a:p>
            <a:r>
              <a:rPr lang="en-US" sz="1700" dirty="0">
                <a:solidFill>
                  <a:srgbClr val="EEB211"/>
                </a:solidFill>
              </a:rPr>
              <a:t>Computer 				     54</a:t>
            </a:r>
          </a:p>
          <a:p>
            <a:r>
              <a:rPr lang="en-US" sz="1700" dirty="0">
                <a:solidFill>
                  <a:srgbClr val="EEB211"/>
                </a:solidFill>
              </a:rPr>
              <a:t>Mathematics 				1,960</a:t>
            </a:r>
          </a:p>
          <a:p>
            <a:r>
              <a:rPr lang="en-US" sz="1700" dirty="0">
                <a:solidFill>
                  <a:srgbClr val="EEB211"/>
                </a:solidFill>
              </a:rPr>
              <a:t>Science /General Science 	            537</a:t>
            </a:r>
          </a:p>
          <a:p>
            <a:r>
              <a:rPr lang="en-US" sz="1700" dirty="0">
                <a:solidFill>
                  <a:srgbClr val="EEB211"/>
                </a:solidFill>
              </a:rPr>
              <a:t>Biology 					   353</a:t>
            </a:r>
          </a:p>
          <a:p>
            <a:r>
              <a:rPr lang="en-US" sz="1700" dirty="0">
                <a:solidFill>
                  <a:srgbClr val="EEB211"/>
                </a:solidFill>
              </a:rPr>
              <a:t>Chemistry 			   	     83</a:t>
            </a:r>
          </a:p>
          <a:p>
            <a:r>
              <a:rPr lang="en-US" sz="1700" dirty="0">
                <a:solidFill>
                  <a:srgbClr val="EEB211"/>
                </a:solidFill>
              </a:rPr>
              <a:t>Physics 					     55</a:t>
            </a:r>
          </a:p>
          <a:p>
            <a:r>
              <a:rPr lang="en-US" sz="1700" dirty="0">
                <a:solidFill>
                  <a:srgbClr val="EEB211"/>
                </a:solidFill>
              </a:rPr>
              <a:t>Earth Science 				     31</a:t>
            </a:r>
          </a:p>
          <a:p>
            <a:r>
              <a:rPr lang="en-US" sz="1700" dirty="0">
                <a:solidFill>
                  <a:srgbClr val="EEB211"/>
                </a:solidFill>
              </a:rPr>
              <a:t>Environmental Education	                1</a:t>
            </a:r>
          </a:p>
          <a:p>
            <a:r>
              <a:rPr lang="en-US" sz="1700" dirty="0">
                <a:solidFill>
                  <a:srgbClr val="EEB211"/>
                </a:solidFill>
              </a:rPr>
              <a:t>Technology /Industrial Arts 	   286</a:t>
            </a:r>
          </a:p>
          <a:p>
            <a:r>
              <a:rPr lang="en-US" sz="1700" dirty="0">
                <a:solidFill>
                  <a:srgbClr val="EEB211"/>
                </a:solidFill>
              </a:rPr>
              <a:t>Technical 					   151</a:t>
            </a:r>
          </a:p>
          <a:p>
            <a:r>
              <a:rPr lang="en-US" sz="1700" dirty="0">
                <a:solidFill>
                  <a:srgbClr val="EEB211"/>
                </a:solidFill>
              </a:rPr>
              <a:t>Trade and Industrial 		             647</a:t>
            </a:r>
          </a:p>
          <a:p>
            <a:endParaRPr lang="en-US" sz="1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5B1266-A131-44B5-ABDB-0FEDB9FA4157}"/>
              </a:ext>
            </a:extLst>
          </p:cNvPr>
          <p:cNvSpPr txBox="1"/>
          <p:nvPr/>
        </p:nvSpPr>
        <p:spPr>
          <a:xfrm>
            <a:off x="-1" y="834705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Undergraduate Teachers For Secondary Education – BS / BA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6AD5A3-04E8-4FCC-A883-DB52C5DFBC46}"/>
              </a:ext>
            </a:extLst>
          </p:cNvPr>
          <p:cNvSpPr txBox="1"/>
          <p:nvPr/>
        </p:nvSpPr>
        <p:spPr>
          <a:xfrm>
            <a:off x="4640767" y="6211824"/>
            <a:ext cx="7273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STEM / CTE / STW fields are not well represented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6E9D573-F879-4020-A641-1D84B99B3D16}"/>
              </a:ext>
            </a:extLst>
          </p:cNvPr>
          <p:cNvSpPr/>
          <p:nvPr/>
        </p:nvSpPr>
        <p:spPr>
          <a:xfrm>
            <a:off x="6095999" y="731520"/>
            <a:ext cx="2523903" cy="625217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91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6C289C1-F72E-4D03-A3D0-AC5D3BD26935}"/>
              </a:ext>
            </a:extLst>
          </p:cNvPr>
          <p:cNvSpPr txBox="1"/>
          <p:nvPr/>
        </p:nvSpPr>
        <p:spPr>
          <a:xfrm>
            <a:off x="777537" y="1010374"/>
            <a:ext cx="575873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Times New Roman" panose="02020603050405020304" pitchFamily="18" charset="0"/>
              </a:rPr>
              <a:t>ELEMENTARY GRADES EDUCATION</a:t>
            </a:r>
          </a:p>
          <a:p>
            <a:pPr lvl="1"/>
            <a:r>
              <a:rPr lang="en-US" sz="1600" dirty="0">
                <a:solidFill>
                  <a:srgbClr val="EEB211"/>
                </a:solidFill>
                <a:cs typeface="Times New Roman" panose="02020603050405020304" pitchFamily="18" charset="0"/>
              </a:rPr>
              <a:t>•	MATH</a:t>
            </a:r>
          </a:p>
          <a:p>
            <a:pPr lvl="1"/>
            <a:r>
              <a:rPr lang="en-US" sz="1600" dirty="0">
                <a:solidFill>
                  <a:srgbClr val="EEB211"/>
                </a:solidFill>
                <a:cs typeface="Times New Roman" panose="02020603050405020304" pitchFamily="18" charset="0"/>
              </a:rPr>
              <a:t>•	SCIENCE</a:t>
            </a:r>
          </a:p>
          <a:p>
            <a:endParaRPr lang="en-US" sz="1600" dirty="0">
              <a:solidFill>
                <a:srgbClr val="EEB211"/>
              </a:solidFill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cs typeface="Times New Roman" panose="02020603050405020304" pitchFamily="18" charset="0"/>
              </a:rPr>
              <a:t>SECONDARY GRADES ‘ACADEMIC’ EDUCATION</a:t>
            </a:r>
          </a:p>
          <a:p>
            <a:pPr lvl="1"/>
            <a:r>
              <a:rPr lang="en-US" sz="1600" dirty="0">
                <a:solidFill>
                  <a:srgbClr val="EEB211"/>
                </a:solidFill>
                <a:cs typeface="Times New Roman" panose="02020603050405020304" pitchFamily="18" charset="0"/>
              </a:rPr>
              <a:t>•	MATH</a:t>
            </a:r>
          </a:p>
          <a:p>
            <a:pPr lvl="1"/>
            <a:r>
              <a:rPr lang="en-US" sz="1600" dirty="0">
                <a:solidFill>
                  <a:srgbClr val="EEB211"/>
                </a:solidFill>
                <a:cs typeface="Times New Roman" panose="02020603050405020304" pitchFamily="18" charset="0"/>
              </a:rPr>
              <a:t>•	SCIENCE</a:t>
            </a:r>
          </a:p>
          <a:p>
            <a:pPr lvl="1"/>
            <a:r>
              <a:rPr lang="en-US" sz="1600" dirty="0">
                <a:solidFill>
                  <a:srgbClr val="EEB211"/>
                </a:solidFill>
                <a:cs typeface="Times New Roman" panose="02020603050405020304" pitchFamily="18" charset="0"/>
              </a:rPr>
              <a:t>•	PHYSICS</a:t>
            </a:r>
          </a:p>
          <a:p>
            <a:pPr lvl="1"/>
            <a:r>
              <a:rPr lang="en-US" sz="1600" dirty="0">
                <a:solidFill>
                  <a:srgbClr val="EEB211"/>
                </a:solidFill>
                <a:cs typeface="Times New Roman" panose="02020603050405020304" pitchFamily="18" charset="0"/>
              </a:rPr>
              <a:t>•	BIOLOGY</a:t>
            </a:r>
          </a:p>
          <a:p>
            <a:pPr lvl="1"/>
            <a:r>
              <a:rPr lang="en-US" sz="1600" dirty="0">
                <a:solidFill>
                  <a:srgbClr val="EEB211"/>
                </a:solidFill>
                <a:cs typeface="Times New Roman" panose="02020603050405020304" pitchFamily="18" charset="0"/>
              </a:rPr>
              <a:t>•	CHEMISTRY</a:t>
            </a:r>
          </a:p>
          <a:p>
            <a:endParaRPr lang="en-US" sz="1600" dirty="0">
              <a:solidFill>
                <a:srgbClr val="EEB211"/>
              </a:solidFill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cs typeface="Times New Roman" panose="02020603050405020304" pitchFamily="18" charset="0"/>
              </a:rPr>
              <a:t>SECONDARY GRADES ‘CTE’ CAREER AND TECHNICAL EDUCATION</a:t>
            </a:r>
          </a:p>
          <a:p>
            <a:pPr lvl="1"/>
            <a:r>
              <a:rPr lang="en-US" sz="1600" dirty="0">
                <a:solidFill>
                  <a:srgbClr val="EEB211"/>
                </a:solidFill>
                <a:cs typeface="Times New Roman" panose="02020603050405020304" pitchFamily="18" charset="0"/>
              </a:rPr>
              <a:t>•	ROBOTICS</a:t>
            </a:r>
          </a:p>
          <a:p>
            <a:pPr lvl="1"/>
            <a:r>
              <a:rPr lang="en-US" sz="1600" dirty="0">
                <a:solidFill>
                  <a:srgbClr val="EEB211"/>
                </a:solidFill>
                <a:cs typeface="Times New Roman" panose="02020603050405020304" pitchFamily="18" charset="0"/>
              </a:rPr>
              <a:t>•	ENGINEERING</a:t>
            </a:r>
          </a:p>
          <a:p>
            <a:pPr lvl="1"/>
            <a:r>
              <a:rPr lang="en-US" sz="1600" dirty="0">
                <a:solidFill>
                  <a:srgbClr val="EEB211"/>
                </a:solidFill>
                <a:cs typeface="Times New Roman" panose="02020603050405020304" pitchFamily="18" charset="0"/>
              </a:rPr>
              <a:t>•	ARCHITECTURE</a:t>
            </a:r>
          </a:p>
          <a:p>
            <a:pPr lvl="1"/>
            <a:r>
              <a:rPr lang="en-US" sz="1600" dirty="0">
                <a:solidFill>
                  <a:srgbClr val="EEB211"/>
                </a:solidFill>
                <a:cs typeface="Times New Roman" panose="02020603050405020304" pitchFamily="18" charset="0"/>
              </a:rPr>
              <a:t>•	CYBERSECURITY</a:t>
            </a:r>
          </a:p>
          <a:p>
            <a:pPr lvl="1"/>
            <a:r>
              <a:rPr lang="en-US" sz="1600" dirty="0">
                <a:solidFill>
                  <a:srgbClr val="EEB211"/>
                </a:solidFill>
                <a:cs typeface="Times New Roman" panose="02020603050405020304" pitchFamily="18" charset="0"/>
              </a:rPr>
              <a:t>•	BIOTECHNOLOGY</a:t>
            </a:r>
          </a:p>
          <a:p>
            <a:pPr lvl="1"/>
            <a:r>
              <a:rPr lang="en-US" sz="1600" dirty="0">
                <a:solidFill>
                  <a:srgbClr val="EEB211"/>
                </a:solidFill>
                <a:cs typeface="Times New Roman" panose="02020603050405020304" pitchFamily="18" charset="0"/>
              </a:rPr>
              <a:t>•	COMPUTER SCIENCE</a:t>
            </a:r>
          </a:p>
          <a:p>
            <a:pPr lvl="1"/>
            <a:r>
              <a:rPr lang="en-US" sz="1600" dirty="0">
                <a:solidFill>
                  <a:srgbClr val="EEB211"/>
                </a:solidFill>
                <a:cs typeface="Times New Roman" panose="02020603050405020304" pitchFamily="18" charset="0"/>
              </a:rPr>
              <a:t>•	ARTIFICIAL INTELLIGENCE</a:t>
            </a:r>
          </a:p>
          <a:p>
            <a:pPr lvl="1"/>
            <a:r>
              <a:rPr lang="en-US" sz="1600" dirty="0">
                <a:solidFill>
                  <a:srgbClr val="EEB211"/>
                </a:solidFill>
                <a:cs typeface="Times New Roman" panose="02020603050405020304" pitchFamily="18" charset="0"/>
              </a:rPr>
              <a:t>•	INFORMATION TECHNOLOGY</a:t>
            </a:r>
          </a:p>
          <a:p>
            <a:pPr lvl="1"/>
            <a:r>
              <a:rPr lang="en-US" sz="1600" dirty="0">
                <a:solidFill>
                  <a:srgbClr val="EEB211"/>
                </a:solidFill>
                <a:cs typeface="Times New Roman" panose="02020603050405020304" pitchFamily="18" charset="0"/>
              </a:rPr>
              <a:t>•	ADVANCED MANUFACTURING</a:t>
            </a:r>
          </a:p>
          <a:p>
            <a:r>
              <a:rPr lang="en-US" sz="1600" dirty="0">
                <a:solidFill>
                  <a:srgbClr val="EEB21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9AA24CCF-BEA6-434B-AD11-92D33672A019}"/>
              </a:ext>
            </a:extLst>
          </p:cNvPr>
          <p:cNvSpPr/>
          <p:nvPr/>
        </p:nvSpPr>
        <p:spPr>
          <a:xfrm>
            <a:off x="6441440" y="2052320"/>
            <a:ext cx="802640" cy="4091093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C4A1DB-B5EE-4EBE-8E93-AC1A63470B11}"/>
              </a:ext>
            </a:extLst>
          </p:cNvPr>
          <p:cNvSpPr txBox="1"/>
          <p:nvPr/>
        </p:nvSpPr>
        <p:spPr>
          <a:xfrm>
            <a:off x="7539896" y="3927534"/>
            <a:ext cx="3434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Times New Roman" panose="02020603050405020304" pitchFamily="18" charset="0"/>
              </a:rPr>
              <a:t>SECONDARY GRADES </a:t>
            </a:r>
          </a:p>
          <a:p>
            <a:r>
              <a:rPr lang="en-US" sz="1600" dirty="0">
                <a:solidFill>
                  <a:schemeClr val="bg1"/>
                </a:solidFill>
                <a:cs typeface="Times New Roman" panose="02020603050405020304" pitchFamily="18" charset="0"/>
              </a:rPr>
              <a:t>	</a:t>
            </a:r>
            <a:r>
              <a:rPr lang="en-US" sz="1600" dirty="0">
                <a:solidFill>
                  <a:srgbClr val="EEB211"/>
                </a:solidFill>
                <a:cs typeface="Times New Roman" panose="02020603050405020304" pitchFamily="18" charset="0"/>
              </a:rPr>
              <a:t>HIGH SCHOOLS</a:t>
            </a:r>
          </a:p>
          <a:p>
            <a:r>
              <a:rPr lang="en-US" sz="1600" dirty="0">
                <a:solidFill>
                  <a:srgbClr val="EEB211"/>
                </a:solidFill>
                <a:cs typeface="Times New Roman" panose="02020603050405020304" pitchFamily="18" charset="0"/>
              </a:rPr>
              <a:t>	COLLEGE &amp; CAREER ACADEMIES</a:t>
            </a:r>
          </a:p>
          <a:p>
            <a:r>
              <a:rPr lang="en-US" sz="1600" dirty="0">
                <a:solidFill>
                  <a:srgbClr val="EEB211"/>
                </a:solidFill>
                <a:cs typeface="Times New Roman" panose="02020603050405020304" pitchFamily="18" charset="0"/>
              </a:rPr>
              <a:t>	TECH HIGH SCHOOLS</a:t>
            </a:r>
          </a:p>
          <a:p>
            <a:r>
              <a:rPr lang="en-US" sz="1600" dirty="0">
                <a:solidFill>
                  <a:srgbClr val="EEB211"/>
                </a:solidFill>
                <a:cs typeface="Times New Roman" panose="02020603050405020304" pitchFamily="18" charset="0"/>
              </a:rPr>
              <a:t>	TECHNICAL COLLEGES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493F9B-F5BB-4D62-86BA-E88563AB9414}"/>
              </a:ext>
            </a:extLst>
          </p:cNvPr>
          <p:cNvSpPr/>
          <p:nvPr/>
        </p:nvSpPr>
        <p:spPr>
          <a:xfrm>
            <a:off x="8328991" y="1196281"/>
            <a:ext cx="3482669" cy="660685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Demand </a:t>
            </a:r>
            <a:r>
              <a:rPr kumimoji="0" lang="en-US" sz="1800" b="1" i="0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Teacher</a:t>
            </a:r>
            <a:r>
              <a:rPr kumimoji="0" lang="en-US" sz="1800" b="1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Initiative</a:t>
            </a:r>
          </a:p>
        </p:txBody>
      </p:sp>
    </p:spTree>
    <p:extLst>
      <p:ext uri="{BB962C8B-B14F-4D97-AF65-F5344CB8AC3E}">
        <p14:creationId xmlns:p14="http://schemas.microsoft.com/office/powerpoint/2010/main" val="111738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870"/>
    </mc:Choice>
    <mc:Fallback xmlns="">
      <p:transition advTm="387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6C289C1-F72E-4D03-A3D0-AC5D3BD26935}"/>
              </a:ext>
            </a:extLst>
          </p:cNvPr>
          <p:cNvSpPr txBox="1"/>
          <p:nvPr/>
        </p:nvSpPr>
        <p:spPr>
          <a:xfrm>
            <a:off x="696258" y="543013"/>
            <a:ext cx="11028381" cy="721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cs typeface="Calibri" panose="020F0502020204030204" pitchFamily="34" charset="0"/>
              </a:rPr>
              <a:t>We The People of The United States</a:t>
            </a:r>
          </a:p>
          <a:p>
            <a:r>
              <a:rPr lang="en-US" sz="2400" dirty="0">
                <a:solidFill>
                  <a:srgbClr val="EEB211"/>
                </a:solidFill>
                <a:cs typeface="Calibri" panose="020F0502020204030204" pitchFamily="34" charset="0"/>
              </a:rPr>
              <a:t>	</a:t>
            </a:r>
          </a:p>
          <a:p>
            <a:r>
              <a:rPr lang="en-US" sz="2400" dirty="0">
                <a:solidFill>
                  <a:srgbClr val="EEB211"/>
                </a:solidFill>
                <a:cs typeface="Calibri" panose="020F0502020204030204" pitchFamily="34" charset="0"/>
              </a:rPr>
              <a:t>	Believe in maintaining control of education as close to the grassroots as possible.</a:t>
            </a:r>
          </a:p>
          <a:p>
            <a:endParaRPr lang="en-US" sz="2600" dirty="0">
              <a:solidFill>
                <a:srgbClr val="EEB211"/>
              </a:solidFill>
              <a:cs typeface="Calibri" panose="020F0502020204030204" pitchFamily="34" charset="0"/>
            </a:endParaRPr>
          </a:p>
          <a:p>
            <a:r>
              <a:rPr lang="en-US" sz="2600" dirty="0">
                <a:solidFill>
                  <a:srgbClr val="EEB211"/>
                </a:solidFill>
                <a:cs typeface="Calibri" panose="020F0502020204030204" pitchFamily="34" charset="0"/>
              </a:rPr>
              <a:t>	These values are a core part of our social and political culture &amp; heritage.</a:t>
            </a:r>
            <a:endParaRPr lang="en-US" sz="2600" dirty="0">
              <a:solidFill>
                <a:srgbClr val="EEB211"/>
              </a:solidFill>
              <a:cs typeface="Times New Roman" panose="02020603050405020304" pitchFamily="18" charset="0"/>
            </a:endParaRPr>
          </a:p>
          <a:p>
            <a:endParaRPr lang="en-US" sz="2600" dirty="0">
              <a:solidFill>
                <a:srgbClr val="EEB211"/>
              </a:solidFill>
              <a:cs typeface="Times New Roman" panose="02020603050405020304" pitchFamily="18" charset="0"/>
            </a:endParaRPr>
          </a:p>
          <a:p>
            <a:endParaRPr lang="en-US" sz="2600" dirty="0">
              <a:solidFill>
                <a:srgbClr val="EEB211"/>
              </a:solidFill>
              <a:cs typeface="Times New Roman" panose="02020603050405020304" pitchFamily="18" charset="0"/>
            </a:endParaRPr>
          </a:p>
          <a:p>
            <a:pPr lvl="3"/>
            <a:r>
              <a:rPr lang="en-US" sz="2600" dirty="0">
                <a:cs typeface="Times New Roman" panose="02020603050405020304" pitchFamily="18" charset="0"/>
              </a:rPr>
              <a:t>U.S. Constitution</a:t>
            </a:r>
          </a:p>
          <a:p>
            <a:pPr lvl="3"/>
            <a:r>
              <a:rPr lang="en-US" sz="3100" dirty="0">
                <a:cs typeface="Times New Roman" panose="02020603050405020304" pitchFamily="18" charset="0"/>
              </a:rPr>
              <a:t>The Tenth Amendment</a:t>
            </a:r>
          </a:p>
          <a:p>
            <a:pPr lvl="3"/>
            <a:endParaRPr lang="en-US" sz="3000" dirty="0">
              <a:cs typeface="Times New Roman" panose="02020603050405020304" pitchFamily="18" charset="0"/>
            </a:endParaRPr>
          </a:p>
          <a:p>
            <a:pPr lvl="4"/>
            <a:r>
              <a:rPr lang="en-US" sz="2400" dirty="0">
                <a:cs typeface="Times New Roman" panose="02020603050405020304" pitchFamily="18" charset="0"/>
              </a:rPr>
              <a:t>The powers not delegated to the United States by the Constitution, </a:t>
            </a:r>
          </a:p>
          <a:p>
            <a:pPr lvl="4"/>
            <a:r>
              <a:rPr lang="en-US" sz="2400" dirty="0">
                <a:cs typeface="Times New Roman" panose="02020603050405020304" pitchFamily="18" charset="0"/>
              </a:rPr>
              <a:t>nor prohibited by it to the States, </a:t>
            </a:r>
          </a:p>
          <a:p>
            <a:pPr lvl="4"/>
            <a:r>
              <a:rPr lang="en-US" sz="2400" dirty="0">
                <a:cs typeface="Times New Roman" panose="02020603050405020304" pitchFamily="18" charset="0"/>
              </a:rPr>
              <a:t>are reserved to the States respectively, </a:t>
            </a:r>
          </a:p>
          <a:p>
            <a:pPr lvl="4"/>
            <a:r>
              <a:rPr lang="en-US" sz="2400" dirty="0">
                <a:cs typeface="Times New Roman" panose="02020603050405020304" pitchFamily="18" charset="0"/>
              </a:rPr>
              <a:t>or to the people.</a:t>
            </a:r>
          </a:p>
          <a:p>
            <a:endParaRPr lang="en-US" sz="2600" dirty="0">
              <a:solidFill>
                <a:srgbClr val="EEB211"/>
              </a:solidFill>
              <a:cs typeface="Calibri" panose="020F0502020204030204" pitchFamily="34" charset="0"/>
            </a:endParaRPr>
          </a:p>
          <a:p>
            <a:endParaRPr lang="en-US" sz="2600" dirty="0">
              <a:solidFill>
                <a:srgbClr val="EEB211"/>
              </a:solidFill>
              <a:cs typeface="Calibri" panose="020F0502020204030204" pitchFamily="34" charset="0"/>
            </a:endParaRPr>
          </a:p>
          <a:p>
            <a:endParaRPr lang="en-US" sz="2600" dirty="0">
              <a:solidFill>
                <a:srgbClr val="EEB211"/>
              </a:solidFill>
              <a:cs typeface="Calibri" panose="020F0502020204030204" pitchFamily="34" charset="0"/>
            </a:endParaRPr>
          </a:p>
          <a:p>
            <a:pPr lvl="3"/>
            <a:endParaRPr lang="en-US" sz="2400" dirty="0">
              <a:solidFill>
                <a:srgbClr val="EEB21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38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870"/>
    </mc:Choice>
    <mc:Fallback xmlns="">
      <p:transition advTm="387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6C289C1-F72E-4D03-A3D0-AC5D3BD26935}"/>
              </a:ext>
            </a:extLst>
          </p:cNvPr>
          <p:cNvSpPr txBox="1"/>
          <p:nvPr/>
        </p:nvSpPr>
        <p:spPr>
          <a:xfrm>
            <a:off x="696258" y="543013"/>
            <a:ext cx="11028381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cs typeface="Calibri" panose="020F0502020204030204" pitchFamily="34" charset="0"/>
              </a:rPr>
              <a:t>We The People of The United States</a:t>
            </a:r>
          </a:p>
          <a:p>
            <a:r>
              <a:rPr lang="en-US" sz="2400" dirty="0">
                <a:solidFill>
                  <a:srgbClr val="EEB211"/>
                </a:solidFill>
                <a:cs typeface="Times New Roman" panose="02020603050405020304" pitchFamily="18" charset="0"/>
              </a:rPr>
              <a:t>	</a:t>
            </a:r>
          </a:p>
          <a:p>
            <a:r>
              <a:rPr lang="en-US" sz="2400" dirty="0">
                <a:solidFill>
                  <a:srgbClr val="EEB211"/>
                </a:solidFill>
                <a:cs typeface="Times New Roman" panose="02020603050405020304" pitchFamily="18" charset="0"/>
              </a:rPr>
              <a:t>	Believe in maintaining control of education as close to the grassroots as possible.</a:t>
            </a:r>
          </a:p>
          <a:p>
            <a:endParaRPr lang="en-US" sz="2600" dirty="0">
              <a:solidFill>
                <a:srgbClr val="EEB211"/>
              </a:solidFill>
              <a:cs typeface="Times New Roman" panose="02020603050405020304" pitchFamily="18" charset="0"/>
            </a:endParaRPr>
          </a:p>
          <a:p>
            <a:r>
              <a:rPr lang="en-US" sz="2600" dirty="0">
                <a:solidFill>
                  <a:srgbClr val="EEB211"/>
                </a:solidFill>
                <a:cs typeface="Times New Roman" panose="02020603050405020304" pitchFamily="18" charset="0"/>
              </a:rPr>
              <a:t>	These values are a core part of our social and political culture &amp; heritage.</a:t>
            </a:r>
          </a:p>
          <a:p>
            <a:endParaRPr lang="en-US" sz="2600" dirty="0">
              <a:solidFill>
                <a:srgbClr val="EEB211"/>
              </a:solidFill>
              <a:cs typeface="Times New Roman" panose="02020603050405020304" pitchFamily="18" charset="0"/>
            </a:endParaRPr>
          </a:p>
          <a:p>
            <a:endParaRPr lang="en-US" sz="2600" dirty="0">
              <a:solidFill>
                <a:srgbClr val="EEB211"/>
              </a:solidFill>
              <a:cs typeface="Times New Roman" panose="02020603050405020304" pitchFamily="18" charset="0"/>
            </a:endParaRPr>
          </a:p>
          <a:p>
            <a:pPr lvl="3"/>
            <a:r>
              <a:rPr lang="en-US" sz="2600" dirty="0">
                <a:solidFill>
                  <a:srgbClr val="EEB211"/>
                </a:solidFill>
                <a:cs typeface="Times New Roman" panose="02020603050405020304" pitchFamily="18" charset="0"/>
              </a:rPr>
              <a:t>U.S. Constitution</a:t>
            </a:r>
          </a:p>
          <a:p>
            <a:pPr lvl="3"/>
            <a:r>
              <a:rPr lang="en-US" sz="3100" dirty="0">
                <a:solidFill>
                  <a:schemeClr val="bg1"/>
                </a:solidFill>
                <a:cs typeface="Times New Roman" panose="02020603050405020304" pitchFamily="18" charset="0"/>
              </a:rPr>
              <a:t>The Tenth Amendment</a:t>
            </a:r>
          </a:p>
          <a:p>
            <a:pPr lvl="3"/>
            <a:endParaRPr lang="en-US" sz="3000" dirty="0">
              <a:solidFill>
                <a:srgbClr val="EEB211"/>
              </a:solidFill>
              <a:cs typeface="Times New Roman" panose="02020603050405020304" pitchFamily="18" charset="0"/>
            </a:endParaRPr>
          </a:p>
          <a:p>
            <a:pPr lvl="4"/>
            <a:r>
              <a:rPr lang="en-US" sz="2400" dirty="0">
                <a:solidFill>
                  <a:srgbClr val="EEB211"/>
                </a:solidFill>
                <a:cs typeface="Times New Roman" panose="02020603050405020304" pitchFamily="18" charset="0"/>
              </a:rPr>
              <a:t>The powers not delegated to the United States by the Constitution, </a:t>
            </a:r>
          </a:p>
          <a:p>
            <a:pPr lvl="4"/>
            <a:r>
              <a:rPr lang="en-US" sz="2400" dirty="0">
                <a:solidFill>
                  <a:srgbClr val="EEB211"/>
                </a:solidFill>
                <a:cs typeface="Times New Roman" panose="02020603050405020304" pitchFamily="18" charset="0"/>
              </a:rPr>
              <a:t>nor prohibited by it to the States, </a:t>
            </a:r>
          </a:p>
          <a:p>
            <a:pPr lvl="4"/>
            <a:r>
              <a:rPr lang="en-US" sz="2400" dirty="0">
                <a:solidFill>
                  <a:srgbClr val="EEB211"/>
                </a:solidFill>
                <a:cs typeface="Times New Roman" panose="02020603050405020304" pitchFamily="18" charset="0"/>
              </a:rPr>
              <a:t>are reserved to the States respectively, </a:t>
            </a:r>
          </a:p>
          <a:p>
            <a:pPr lvl="4"/>
            <a:r>
              <a:rPr lang="en-US" sz="2400" dirty="0">
                <a:solidFill>
                  <a:srgbClr val="EEB211"/>
                </a:solidFill>
                <a:cs typeface="Times New Roman" panose="02020603050405020304" pitchFamily="18" charset="0"/>
              </a:rPr>
              <a:t>or to the people.</a:t>
            </a:r>
          </a:p>
        </p:txBody>
      </p:sp>
    </p:spTree>
    <p:extLst>
      <p:ext uri="{BB962C8B-B14F-4D97-AF65-F5344CB8AC3E}">
        <p14:creationId xmlns:p14="http://schemas.microsoft.com/office/powerpoint/2010/main" val="358700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870"/>
    </mc:Choice>
    <mc:Fallback xmlns="">
      <p:transition advTm="387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6F550EE-1E24-4874-84F1-BFAC4B249C72}"/>
              </a:ext>
            </a:extLst>
          </p:cNvPr>
          <p:cNvSpPr txBox="1"/>
          <p:nvPr/>
        </p:nvSpPr>
        <p:spPr>
          <a:xfrm>
            <a:off x="2337147" y="903148"/>
            <a:ext cx="80870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Distributed Governance </a:t>
            </a:r>
          </a:p>
          <a:p>
            <a:r>
              <a:rPr lang="en-US" sz="3000" dirty="0">
                <a:solidFill>
                  <a:srgbClr val="EEB211"/>
                </a:solidFill>
              </a:rPr>
              <a:t>will always be the dominant feature </a:t>
            </a:r>
          </a:p>
          <a:p>
            <a:r>
              <a:rPr lang="en-US" sz="3000" dirty="0">
                <a:solidFill>
                  <a:srgbClr val="EEB211"/>
                </a:solidFill>
              </a:rPr>
              <a:t>In American Education</a:t>
            </a:r>
          </a:p>
          <a:p>
            <a:pPr lvl="1"/>
            <a:endParaRPr lang="en-US" sz="3000" dirty="0">
              <a:solidFill>
                <a:srgbClr val="EEB211"/>
              </a:solidFill>
            </a:endParaRPr>
          </a:p>
          <a:p>
            <a:pPr lvl="1"/>
            <a:r>
              <a:rPr lang="en-US" sz="2400" dirty="0"/>
              <a:t>Example # 1:  1916</a:t>
            </a:r>
          </a:p>
          <a:p>
            <a:pPr lvl="2"/>
            <a:r>
              <a:rPr lang="en-US" sz="2400" dirty="0"/>
              <a:t>The State of Alabama</a:t>
            </a:r>
          </a:p>
          <a:p>
            <a:pPr lvl="2"/>
            <a:r>
              <a:rPr lang="en-US" sz="2400" dirty="0"/>
              <a:t>	The establishment of a state school board </a:t>
            </a:r>
          </a:p>
          <a:p>
            <a:pPr lvl="2"/>
            <a:r>
              <a:rPr lang="en-US" sz="2400" dirty="0"/>
              <a:t>	and superintendent was prohibited</a:t>
            </a:r>
          </a:p>
          <a:p>
            <a:pPr lvl="2"/>
            <a:r>
              <a:rPr lang="en-US" sz="2400" dirty="0"/>
              <a:t>	by the state constitution.</a:t>
            </a:r>
          </a:p>
        </p:txBody>
      </p:sp>
    </p:spTree>
    <p:extLst>
      <p:ext uri="{BB962C8B-B14F-4D97-AF65-F5344CB8AC3E}">
        <p14:creationId xmlns:p14="http://schemas.microsoft.com/office/powerpoint/2010/main" val="5632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870"/>
    </mc:Choice>
    <mc:Fallback xmlns="">
      <p:transition advTm="387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6F550EE-1E24-4874-84F1-BFAC4B249C72}"/>
              </a:ext>
            </a:extLst>
          </p:cNvPr>
          <p:cNvSpPr txBox="1"/>
          <p:nvPr/>
        </p:nvSpPr>
        <p:spPr>
          <a:xfrm>
            <a:off x="2337147" y="903148"/>
            <a:ext cx="80870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Distributed Governance </a:t>
            </a:r>
          </a:p>
          <a:p>
            <a:r>
              <a:rPr lang="en-US" sz="3000" dirty="0">
                <a:solidFill>
                  <a:srgbClr val="EEB211"/>
                </a:solidFill>
              </a:rPr>
              <a:t>will always be the dominant feature </a:t>
            </a:r>
          </a:p>
          <a:p>
            <a:r>
              <a:rPr lang="en-US" sz="3000" dirty="0">
                <a:solidFill>
                  <a:srgbClr val="EEB211"/>
                </a:solidFill>
              </a:rPr>
              <a:t>In American Education</a:t>
            </a:r>
          </a:p>
          <a:p>
            <a:pPr lvl="1"/>
            <a:endParaRPr lang="en-US" sz="3000" dirty="0">
              <a:solidFill>
                <a:srgbClr val="EEB211"/>
              </a:solidFill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Example # 1:  1916</a:t>
            </a:r>
          </a:p>
          <a:p>
            <a:pPr lvl="2"/>
            <a:r>
              <a:rPr lang="en-US" sz="2400" dirty="0">
                <a:solidFill>
                  <a:srgbClr val="EEB211"/>
                </a:solidFill>
              </a:rPr>
              <a:t>The State of Alabama</a:t>
            </a:r>
          </a:p>
          <a:p>
            <a:pPr lvl="2"/>
            <a:r>
              <a:rPr lang="en-US" sz="2400" dirty="0">
                <a:solidFill>
                  <a:srgbClr val="EEB211"/>
                </a:solidFill>
              </a:rPr>
              <a:t>	The establishment of a state school board </a:t>
            </a:r>
          </a:p>
          <a:p>
            <a:pPr lvl="2"/>
            <a:r>
              <a:rPr lang="en-US" sz="2400" dirty="0">
                <a:solidFill>
                  <a:srgbClr val="EEB211"/>
                </a:solidFill>
              </a:rPr>
              <a:t>	and superintendent was prohibited</a:t>
            </a:r>
          </a:p>
          <a:p>
            <a:pPr lvl="2"/>
            <a:r>
              <a:rPr lang="en-US" sz="2400" dirty="0">
                <a:solidFill>
                  <a:srgbClr val="EEB211"/>
                </a:solidFill>
              </a:rPr>
              <a:t>	by the state constitution.</a:t>
            </a:r>
          </a:p>
        </p:txBody>
      </p:sp>
    </p:spTree>
    <p:extLst>
      <p:ext uri="{BB962C8B-B14F-4D97-AF65-F5344CB8AC3E}">
        <p14:creationId xmlns:p14="http://schemas.microsoft.com/office/powerpoint/2010/main" val="241532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870"/>
    </mc:Choice>
    <mc:Fallback xmlns="">
      <p:transition advTm="387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6F550EE-1E24-4874-84F1-BFAC4B249C72}"/>
              </a:ext>
            </a:extLst>
          </p:cNvPr>
          <p:cNvSpPr txBox="1"/>
          <p:nvPr/>
        </p:nvSpPr>
        <p:spPr>
          <a:xfrm>
            <a:off x="2337147" y="903148"/>
            <a:ext cx="80870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Distributed Governance </a:t>
            </a:r>
          </a:p>
          <a:p>
            <a:r>
              <a:rPr lang="en-US" sz="3000" dirty="0">
                <a:solidFill>
                  <a:srgbClr val="EEB211"/>
                </a:solidFill>
              </a:rPr>
              <a:t>will always be the dominant feature </a:t>
            </a:r>
          </a:p>
          <a:p>
            <a:r>
              <a:rPr lang="en-US" sz="3000" dirty="0">
                <a:solidFill>
                  <a:srgbClr val="EEB211"/>
                </a:solidFill>
              </a:rPr>
              <a:t>In American Education</a:t>
            </a:r>
          </a:p>
          <a:p>
            <a:pPr lvl="1"/>
            <a:endParaRPr lang="en-US" sz="3000" dirty="0">
              <a:solidFill>
                <a:srgbClr val="EEB211"/>
              </a:solidFill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Example # 2:  1952</a:t>
            </a:r>
          </a:p>
          <a:p>
            <a:pPr lvl="2"/>
            <a:r>
              <a:rPr lang="en-US" sz="2400" dirty="0">
                <a:solidFill>
                  <a:srgbClr val="EEB211"/>
                </a:solidFill>
              </a:rPr>
              <a:t>Horry County South Carolina</a:t>
            </a:r>
          </a:p>
          <a:p>
            <a:pPr lvl="3"/>
            <a:r>
              <a:rPr lang="en-US" sz="2400" dirty="0">
                <a:solidFill>
                  <a:srgbClr val="EEB211"/>
                </a:solidFill>
              </a:rPr>
              <a:t>~60,000 population</a:t>
            </a:r>
          </a:p>
          <a:p>
            <a:pPr lvl="3"/>
            <a:r>
              <a:rPr lang="en-US" sz="2400" dirty="0">
                <a:solidFill>
                  <a:srgbClr val="EEB211"/>
                </a:solidFill>
              </a:rPr>
              <a:t>104 school districts, </a:t>
            </a:r>
          </a:p>
          <a:p>
            <a:pPr lvl="3"/>
            <a:r>
              <a:rPr lang="en-US" sz="2400" dirty="0">
                <a:solidFill>
                  <a:srgbClr val="EEB211"/>
                </a:solidFill>
              </a:rPr>
              <a:t>	each with its own</a:t>
            </a:r>
          </a:p>
          <a:p>
            <a:pPr lvl="4"/>
            <a:r>
              <a:rPr lang="en-US" sz="2400" dirty="0">
                <a:solidFill>
                  <a:srgbClr val="EEB211"/>
                </a:solidFill>
              </a:rPr>
              <a:t>	school board and ‘superintendent’</a:t>
            </a:r>
          </a:p>
          <a:p>
            <a:pPr lvl="4"/>
            <a:r>
              <a:rPr lang="en-US" sz="2400" dirty="0">
                <a:solidFill>
                  <a:srgbClr val="EEB211"/>
                </a:solidFill>
              </a:rPr>
              <a:t>	tax base</a:t>
            </a:r>
          </a:p>
          <a:p>
            <a:pPr lvl="4"/>
            <a:r>
              <a:rPr lang="en-US" sz="2400" dirty="0">
                <a:solidFill>
                  <a:srgbClr val="EEB211"/>
                </a:solidFill>
              </a:rPr>
              <a:t>	criteria for curriculum</a:t>
            </a:r>
          </a:p>
          <a:p>
            <a:pPr lvl="4"/>
            <a:r>
              <a:rPr lang="en-US" sz="2400" dirty="0">
                <a:solidFill>
                  <a:srgbClr val="EEB211"/>
                </a:solidFill>
              </a:rPr>
              <a:t>	criteria for defining </a:t>
            </a:r>
            <a:r>
              <a:rPr lang="en-US" sz="2400" dirty="0">
                <a:solidFill>
                  <a:schemeClr val="bg1"/>
                </a:solidFill>
              </a:rPr>
              <a:t>teacher qualification</a:t>
            </a:r>
          </a:p>
        </p:txBody>
      </p:sp>
    </p:spTree>
    <p:extLst>
      <p:ext uri="{BB962C8B-B14F-4D97-AF65-F5344CB8AC3E}">
        <p14:creationId xmlns:p14="http://schemas.microsoft.com/office/powerpoint/2010/main" val="223568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870"/>
    </mc:Choice>
    <mc:Fallback xmlns="">
      <p:transition advTm="387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6F550EE-1E24-4874-84F1-BFAC4B249C72}"/>
              </a:ext>
            </a:extLst>
          </p:cNvPr>
          <p:cNvSpPr txBox="1"/>
          <p:nvPr/>
        </p:nvSpPr>
        <p:spPr>
          <a:xfrm>
            <a:off x="2337147" y="903148"/>
            <a:ext cx="80870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Distributed Governance </a:t>
            </a:r>
          </a:p>
          <a:p>
            <a:r>
              <a:rPr lang="en-US" sz="3000" dirty="0">
                <a:solidFill>
                  <a:srgbClr val="EEB211"/>
                </a:solidFill>
              </a:rPr>
              <a:t>will always be the dominant feature </a:t>
            </a:r>
          </a:p>
          <a:p>
            <a:r>
              <a:rPr lang="en-US" sz="3000" dirty="0">
                <a:solidFill>
                  <a:srgbClr val="EEB211"/>
                </a:solidFill>
              </a:rPr>
              <a:t>In American Education</a:t>
            </a:r>
          </a:p>
          <a:p>
            <a:pPr lvl="1"/>
            <a:endParaRPr lang="en-US" sz="3000" dirty="0">
              <a:solidFill>
                <a:srgbClr val="EEB211"/>
              </a:solidFill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Example # 2:  1952</a:t>
            </a:r>
          </a:p>
          <a:p>
            <a:pPr lvl="2"/>
            <a:r>
              <a:rPr lang="en-US" sz="2400" dirty="0">
                <a:solidFill>
                  <a:srgbClr val="EEB211"/>
                </a:solidFill>
              </a:rPr>
              <a:t>Horry County South Carolina</a:t>
            </a:r>
          </a:p>
          <a:p>
            <a:pPr lvl="3"/>
            <a:r>
              <a:rPr lang="en-US" sz="2400" dirty="0">
                <a:solidFill>
                  <a:srgbClr val="EEB211"/>
                </a:solidFill>
              </a:rPr>
              <a:t>~60,000 population</a:t>
            </a:r>
          </a:p>
          <a:p>
            <a:pPr lvl="3"/>
            <a:r>
              <a:rPr lang="en-US" sz="2400" dirty="0">
                <a:solidFill>
                  <a:srgbClr val="EEB211"/>
                </a:solidFill>
              </a:rPr>
              <a:t>104 school districts, </a:t>
            </a:r>
          </a:p>
          <a:p>
            <a:pPr lvl="3"/>
            <a:r>
              <a:rPr lang="en-US" sz="2400" dirty="0">
                <a:solidFill>
                  <a:srgbClr val="EEB211"/>
                </a:solidFill>
              </a:rPr>
              <a:t>	each with its own</a:t>
            </a:r>
          </a:p>
          <a:p>
            <a:pPr lvl="4"/>
            <a:r>
              <a:rPr lang="en-US" sz="2400" dirty="0">
                <a:solidFill>
                  <a:srgbClr val="EEB211"/>
                </a:solidFill>
              </a:rPr>
              <a:t>	school board and ‘superintendent’</a:t>
            </a:r>
          </a:p>
          <a:p>
            <a:pPr lvl="4"/>
            <a:r>
              <a:rPr lang="en-US" sz="2400" dirty="0">
                <a:solidFill>
                  <a:srgbClr val="EEB211"/>
                </a:solidFill>
              </a:rPr>
              <a:t>	tax base</a:t>
            </a:r>
          </a:p>
          <a:p>
            <a:pPr lvl="4"/>
            <a:r>
              <a:rPr lang="en-US" sz="2400" dirty="0">
                <a:solidFill>
                  <a:srgbClr val="EEB211"/>
                </a:solidFill>
              </a:rPr>
              <a:t>	criteria for curriculum</a:t>
            </a:r>
          </a:p>
          <a:p>
            <a:pPr lvl="4"/>
            <a:r>
              <a:rPr lang="en-US" sz="2400" dirty="0">
                <a:solidFill>
                  <a:srgbClr val="EEB211"/>
                </a:solidFill>
              </a:rPr>
              <a:t>	criteria for defining </a:t>
            </a:r>
            <a:r>
              <a:rPr lang="en-US" sz="2400" dirty="0">
                <a:solidFill>
                  <a:schemeClr val="bg1"/>
                </a:solidFill>
              </a:rPr>
              <a:t>teacher qualification</a:t>
            </a:r>
          </a:p>
          <a:p>
            <a:r>
              <a:rPr lang="en-US" sz="2400" dirty="0">
                <a:solidFill>
                  <a:schemeClr val="bg1"/>
                </a:solidFill>
              </a:rPr>
              <a:t>This was only 5 years before Sputnik</a:t>
            </a:r>
          </a:p>
        </p:txBody>
      </p:sp>
    </p:spTree>
    <p:extLst>
      <p:ext uri="{BB962C8B-B14F-4D97-AF65-F5344CB8AC3E}">
        <p14:creationId xmlns:p14="http://schemas.microsoft.com/office/powerpoint/2010/main" val="71811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870"/>
    </mc:Choice>
    <mc:Fallback xmlns="">
      <p:transition advTm="387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6F550EE-1E24-4874-84F1-BFAC4B249C72}"/>
              </a:ext>
            </a:extLst>
          </p:cNvPr>
          <p:cNvSpPr txBox="1"/>
          <p:nvPr/>
        </p:nvSpPr>
        <p:spPr>
          <a:xfrm>
            <a:off x="2412759" y="1259175"/>
            <a:ext cx="686696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Education in America:</a:t>
            </a:r>
          </a:p>
          <a:p>
            <a:r>
              <a:rPr lang="en-US" sz="3000" dirty="0">
                <a:solidFill>
                  <a:srgbClr val="EEB211"/>
                </a:solidFill>
              </a:rPr>
              <a:t>Who Leads When Everyone Is in Charge?</a:t>
            </a:r>
          </a:p>
          <a:p>
            <a:endParaRPr lang="en-US" sz="3000" dirty="0"/>
          </a:p>
          <a:p>
            <a:pPr lvl="1"/>
            <a:r>
              <a:rPr lang="en-US" sz="3000" dirty="0"/>
              <a:t>97,568 public schools</a:t>
            </a:r>
          </a:p>
          <a:p>
            <a:pPr lvl="1"/>
            <a:r>
              <a:rPr lang="en-US" sz="3000" dirty="0"/>
              <a:t>16,800 public school districts</a:t>
            </a:r>
          </a:p>
          <a:p>
            <a:pPr lvl="1"/>
            <a:r>
              <a:rPr lang="en-US" sz="3000" dirty="0"/>
              <a:t>  5,300 universities</a:t>
            </a:r>
          </a:p>
          <a:p>
            <a:pPr lvl="1"/>
            <a:r>
              <a:rPr lang="en-US" sz="3000" dirty="0"/>
              <a:t>		? Standards bodies……</a:t>
            </a:r>
          </a:p>
          <a:p>
            <a:pPr lvl="1"/>
            <a:r>
              <a:rPr lang="en-US" sz="3000" dirty="0"/>
              <a:t>        50 states</a:t>
            </a:r>
          </a:p>
          <a:p>
            <a:pPr lvl="1"/>
            <a:r>
              <a:rPr lang="en-US" sz="3000" dirty="0"/>
              <a:t>          1 country</a:t>
            </a:r>
          </a:p>
        </p:txBody>
      </p:sp>
    </p:spTree>
    <p:extLst>
      <p:ext uri="{BB962C8B-B14F-4D97-AF65-F5344CB8AC3E}">
        <p14:creationId xmlns:p14="http://schemas.microsoft.com/office/powerpoint/2010/main" val="235353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870"/>
    </mc:Choice>
    <mc:Fallback xmlns="">
      <p:transition advTm="387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dirty&#10;&#10;Description automatically generated">
            <a:extLst>
              <a:ext uri="{FF2B5EF4-FFF2-40B4-BE49-F238E27FC236}">
                <a16:creationId xmlns:a16="http://schemas.microsoft.com/office/drawing/2014/main" id="{06B75627-973C-4357-AD4A-07BAA0BA4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2437"/>
            <a:ext cx="12192000" cy="812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A8861DE-8AA7-4D22-BD1B-68513094D287}"/>
              </a:ext>
            </a:extLst>
          </p:cNvPr>
          <p:cNvSpPr txBox="1"/>
          <p:nvPr/>
        </p:nvSpPr>
        <p:spPr>
          <a:xfrm>
            <a:off x="6790945" y="301390"/>
            <a:ext cx="5133334" cy="461665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square">
            <a:no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WHERE ARE THE TEACHERS 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B5DCF9-9224-4EB6-883E-9CBA4F130A78}"/>
              </a:ext>
            </a:extLst>
          </p:cNvPr>
          <p:cNvSpPr txBox="1"/>
          <p:nvPr/>
        </p:nvSpPr>
        <p:spPr>
          <a:xfrm>
            <a:off x="8199119" y="763055"/>
            <a:ext cx="3283199" cy="1015663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US" sz="2100" dirty="0">
                <a:solidFill>
                  <a:srgbClr val="FFC000"/>
                </a:solidFill>
              </a:rPr>
              <a:t>DESIGNING FEDERAL POLICY </a:t>
            </a:r>
          </a:p>
          <a:p>
            <a:pPr algn="r"/>
            <a:r>
              <a:rPr lang="en-US" sz="2000" dirty="0">
                <a:solidFill>
                  <a:srgbClr val="FFC000"/>
                </a:solidFill>
              </a:rPr>
              <a:t>FOR TEACHER DEVELOPMENT</a:t>
            </a:r>
          </a:p>
          <a:p>
            <a:pPr algn="r"/>
            <a:r>
              <a:rPr lang="en-US" dirty="0">
                <a:solidFill>
                  <a:srgbClr val="FFC000"/>
                </a:solidFill>
              </a:rPr>
              <a:t>stem – </a:t>
            </a:r>
            <a:r>
              <a:rPr lang="en-US" dirty="0" err="1">
                <a:solidFill>
                  <a:srgbClr val="FFC000"/>
                </a:solidFill>
              </a:rPr>
              <a:t>cte</a:t>
            </a:r>
            <a:r>
              <a:rPr lang="en-US" dirty="0">
                <a:solidFill>
                  <a:srgbClr val="FFC000"/>
                </a:solidFill>
              </a:rPr>
              <a:t> – cs - </a:t>
            </a:r>
            <a:r>
              <a:rPr lang="en-US" dirty="0" err="1">
                <a:solidFill>
                  <a:srgbClr val="FFC000"/>
                </a:solidFill>
              </a:rPr>
              <a:t>stw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898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6F550EE-1E24-4874-84F1-BFAC4B249C72}"/>
              </a:ext>
            </a:extLst>
          </p:cNvPr>
          <p:cNvSpPr txBox="1"/>
          <p:nvPr/>
        </p:nvSpPr>
        <p:spPr>
          <a:xfrm>
            <a:off x="2412759" y="1259175"/>
            <a:ext cx="686696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Education in America:</a:t>
            </a:r>
          </a:p>
          <a:p>
            <a:r>
              <a:rPr lang="en-US" sz="3000" dirty="0">
                <a:solidFill>
                  <a:srgbClr val="EEB211"/>
                </a:solidFill>
              </a:rPr>
              <a:t>Who Leads When Everyone Is in Charge?</a:t>
            </a:r>
          </a:p>
          <a:p>
            <a:endParaRPr lang="en-US" sz="3000" dirty="0">
              <a:solidFill>
                <a:srgbClr val="EEB211"/>
              </a:solidFill>
            </a:endParaRPr>
          </a:p>
          <a:p>
            <a:pPr lvl="1"/>
            <a:r>
              <a:rPr lang="en-US" sz="3000" dirty="0">
                <a:solidFill>
                  <a:srgbClr val="EEB211"/>
                </a:solidFill>
              </a:rPr>
              <a:t>97,568 public schools</a:t>
            </a:r>
          </a:p>
          <a:p>
            <a:pPr lvl="1"/>
            <a:r>
              <a:rPr lang="en-US" sz="3000" dirty="0">
                <a:solidFill>
                  <a:srgbClr val="EEB211"/>
                </a:solidFill>
              </a:rPr>
              <a:t>16,800 public school districts</a:t>
            </a:r>
          </a:p>
          <a:p>
            <a:pPr lvl="1"/>
            <a:r>
              <a:rPr lang="en-US" sz="3000" dirty="0">
                <a:solidFill>
                  <a:srgbClr val="EEB211"/>
                </a:solidFill>
              </a:rPr>
              <a:t>  5,300 universities</a:t>
            </a:r>
          </a:p>
          <a:p>
            <a:pPr lvl="1"/>
            <a:r>
              <a:rPr lang="en-US" sz="3000" dirty="0">
                <a:solidFill>
                  <a:srgbClr val="EEB211"/>
                </a:solidFill>
              </a:rPr>
              <a:t>		? Standards bodies……</a:t>
            </a:r>
          </a:p>
          <a:p>
            <a:pPr lvl="1"/>
            <a:r>
              <a:rPr lang="en-US" sz="3000" dirty="0">
                <a:solidFill>
                  <a:srgbClr val="EEB211"/>
                </a:solidFill>
              </a:rPr>
              <a:t>        50 states</a:t>
            </a:r>
          </a:p>
          <a:p>
            <a:pPr lvl="1"/>
            <a:r>
              <a:rPr lang="en-US" sz="3000" dirty="0">
                <a:solidFill>
                  <a:srgbClr val="EEB211"/>
                </a:solidFill>
              </a:rPr>
              <a:t>          1 country</a:t>
            </a:r>
          </a:p>
        </p:txBody>
      </p:sp>
    </p:spTree>
    <p:extLst>
      <p:ext uri="{BB962C8B-B14F-4D97-AF65-F5344CB8AC3E}">
        <p14:creationId xmlns:p14="http://schemas.microsoft.com/office/powerpoint/2010/main" val="190831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870"/>
    </mc:Choice>
    <mc:Fallback xmlns="">
      <p:transition advTm="387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6F550EE-1E24-4874-84F1-BFAC4B249C72}"/>
              </a:ext>
            </a:extLst>
          </p:cNvPr>
          <p:cNvSpPr txBox="1"/>
          <p:nvPr/>
        </p:nvSpPr>
        <p:spPr>
          <a:xfrm>
            <a:off x="2412759" y="1259175"/>
            <a:ext cx="686696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Education in America:</a:t>
            </a:r>
          </a:p>
          <a:p>
            <a:r>
              <a:rPr lang="en-US" sz="3000" dirty="0">
                <a:solidFill>
                  <a:srgbClr val="EEB211"/>
                </a:solidFill>
              </a:rPr>
              <a:t>Who Leads When Everyone Is in Charge?</a:t>
            </a:r>
          </a:p>
          <a:p>
            <a:pPr lvl="1"/>
            <a:endParaRPr lang="en-US" sz="3000" dirty="0">
              <a:solidFill>
                <a:srgbClr val="EEB211"/>
              </a:solidFill>
            </a:endParaRPr>
          </a:p>
          <a:p>
            <a:pPr lvl="1"/>
            <a:r>
              <a:rPr lang="en-US" sz="3000" dirty="0">
                <a:solidFill>
                  <a:schemeClr val="bg1"/>
                </a:solidFill>
              </a:rPr>
              <a:t>How do we create an </a:t>
            </a:r>
          </a:p>
          <a:p>
            <a:pPr lvl="1"/>
            <a:r>
              <a:rPr lang="en-US" sz="3000" dirty="0">
                <a:solidFill>
                  <a:schemeClr val="bg1"/>
                </a:solidFill>
              </a:rPr>
              <a:t>organized educational system that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EEB211"/>
                </a:solidFill>
              </a:rPr>
              <a:t>serves the people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EEB211"/>
                </a:solidFill>
              </a:rPr>
              <a:t>serves the national interest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EEB211"/>
                </a:solidFill>
              </a:rPr>
              <a:t>respects the 10</a:t>
            </a:r>
            <a:r>
              <a:rPr lang="en-US" sz="3000" baseline="30000" dirty="0">
                <a:solidFill>
                  <a:srgbClr val="EEB211"/>
                </a:solidFill>
              </a:rPr>
              <a:t>th</a:t>
            </a:r>
            <a:r>
              <a:rPr lang="en-US" sz="3000" dirty="0">
                <a:solidFill>
                  <a:srgbClr val="EEB211"/>
                </a:solidFill>
              </a:rPr>
              <a:t> Amendment ?</a:t>
            </a:r>
          </a:p>
        </p:txBody>
      </p:sp>
    </p:spTree>
    <p:extLst>
      <p:ext uri="{BB962C8B-B14F-4D97-AF65-F5344CB8AC3E}">
        <p14:creationId xmlns:p14="http://schemas.microsoft.com/office/powerpoint/2010/main" val="121672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870"/>
    </mc:Choice>
    <mc:Fallback xmlns="">
      <p:transition advTm="387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6F550EE-1E24-4874-84F1-BFAC4B249C72}"/>
              </a:ext>
            </a:extLst>
          </p:cNvPr>
          <p:cNvSpPr txBox="1"/>
          <p:nvPr/>
        </p:nvSpPr>
        <p:spPr>
          <a:xfrm>
            <a:off x="2412759" y="1259175"/>
            <a:ext cx="686696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Education in America:</a:t>
            </a:r>
          </a:p>
          <a:p>
            <a:r>
              <a:rPr lang="en-US" sz="3000" dirty="0">
                <a:solidFill>
                  <a:srgbClr val="EEB211"/>
                </a:solidFill>
              </a:rPr>
              <a:t>Who Leads When Everyone Is in Charge?</a:t>
            </a:r>
          </a:p>
          <a:p>
            <a:pPr lvl="1"/>
            <a:endParaRPr lang="en-US" sz="3000" dirty="0">
              <a:solidFill>
                <a:srgbClr val="EEB211"/>
              </a:solidFill>
            </a:endParaRPr>
          </a:p>
          <a:p>
            <a:pPr lvl="1"/>
            <a:r>
              <a:rPr lang="en-US" sz="3000" dirty="0">
                <a:solidFill>
                  <a:schemeClr val="bg1"/>
                </a:solidFill>
              </a:rPr>
              <a:t>How do we create an </a:t>
            </a:r>
          </a:p>
          <a:p>
            <a:pPr lvl="1"/>
            <a:r>
              <a:rPr lang="en-US" sz="3000" dirty="0">
                <a:solidFill>
                  <a:schemeClr val="bg1"/>
                </a:solidFill>
              </a:rPr>
              <a:t>organized educational system that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EEB211"/>
                </a:solidFill>
              </a:rPr>
              <a:t>serves the people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EEB211"/>
                </a:solidFill>
              </a:rPr>
              <a:t>serves the national interest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EEB211"/>
                </a:solidFill>
              </a:rPr>
              <a:t>respects the 10</a:t>
            </a:r>
            <a:r>
              <a:rPr lang="en-US" sz="3000" baseline="30000" dirty="0">
                <a:solidFill>
                  <a:srgbClr val="EEB211"/>
                </a:solidFill>
              </a:rPr>
              <a:t>th</a:t>
            </a:r>
            <a:r>
              <a:rPr lang="en-US" sz="3000" dirty="0">
                <a:solidFill>
                  <a:srgbClr val="EEB211"/>
                </a:solidFill>
              </a:rPr>
              <a:t> Amendment 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C905C6-0BF6-4DF3-BD36-9CCA5E59280E}"/>
              </a:ext>
            </a:extLst>
          </p:cNvPr>
          <p:cNvSpPr txBox="1"/>
          <p:nvPr/>
        </p:nvSpPr>
        <p:spPr>
          <a:xfrm>
            <a:off x="1577340" y="5598825"/>
            <a:ext cx="92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EEB211"/>
                </a:solidFill>
              </a:rPr>
              <a:t>Mostly ‘Settled’ Business, Except For </a:t>
            </a:r>
            <a:r>
              <a:rPr lang="en-US" sz="2400" dirty="0">
                <a:solidFill>
                  <a:schemeClr val="bg1"/>
                </a:solidFill>
              </a:rPr>
              <a:t>Coherency In Teacher Development</a:t>
            </a:r>
          </a:p>
        </p:txBody>
      </p:sp>
    </p:spTree>
    <p:extLst>
      <p:ext uri="{BB962C8B-B14F-4D97-AF65-F5344CB8AC3E}">
        <p14:creationId xmlns:p14="http://schemas.microsoft.com/office/powerpoint/2010/main" val="74768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870"/>
    </mc:Choice>
    <mc:Fallback xmlns="">
      <p:transition advTm="387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F7A5049-F038-491B-8B9B-C193A9AAA460}"/>
              </a:ext>
            </a:extLst>
          </p:cNvPr>
          <p:cNvSpPr txBox="1"/>
          <p:nvPr/>
        </p:nvSpPr>
        <p:spPr>
          <a:xfrm>
            <a:off x="-473184" y="957509"/>
            <a:ext cx="29546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ideas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062D4F-73E5-4D22-9444-1073D6F7E54D}"/>
              </a:ext>
            </a:extLst>
          </p:cNvPr>
          <p:cNvSpPr txBox="1"/>
          <p:nvPr/>
        </p:nvSpPr>
        <p:spPr>
          <a:xfrm>
            <a:off x="0" y="620620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Thomas Jefferson                                                       John Adams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text, person, person, old&#10;&#10;Description automatically generated">
            <a:extLst>
              <a:ext uri="{FF2B5EF4-FFF2-40B4-BE49-F238E27FC236}">
                <a16:creationId xmlns:a16="http://schemas.microsoft.com/office/drawing/2014/main" id="{968AACD9-A542-4C5B-828F-91EAB5041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036328" y="2044487"/>
            <a:ext cx="3372738" cy="4088167"/>
          </a:xfrm>
          <a:prstGeom prst="rect">
            <a:avLst/>
          </a:prstGeom>
        </p:spPr>
      </p:pic>
      <p:pic>
        <p:nvPicPr>
          <p:cNvPr id="11" name="Picture 10" descr="A picture containing person, person, dark, suit&#10;&#10;Description automatically generated">
            <a:extLst>
              <a:ext uri="{FF2B5EF4-FFF2-40B4-BE49-F238E27FC236}">
                <a16:creationId xmlns:a16="http://schemas.microsoft.com/office/drawing/2014/main" id="{39273924-AA75-4870-82F3-9620C46250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065702" y="2044487"/>
            <a:ext cx="3428232" cy="408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463D062D-331D-4F99-A7EA-1F9BC021F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020050" y="1970936"/>
            <a:ext cx="3276599" cy="39592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C68156-9360-463D-8C39-F6C55EF00BBD}"/>
              </a:ext>
            </a:extLst>
          </p:cNvPr>
          <p:cNvSpPr txBox="1"/>
          <p:nvPr/>
        </p:nvSpPr>
        <p:spPr>
          <a:xfrm>
            <a:off x="320040" y="2101979"/>
            <a:ext cx="696468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indent="0">
              <a:buNone/>
            </a:pPr>
            <a:endParaRPr lang="en-US" sz="3000" dirty="0">
              <a:solidFill>
                <a:schemeClr val="bg1"/>
              </a:solidFill>
            </a:endParaRPr>
          </a:p>
          <a:p>
            <a:pPr lvl="1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1837 - Jonathan Baldwin Turner</a:t>
            </a:r>
          </a:p>
          <a:p>
            <a:pPr lvl="1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1851 - Granville Convention</a:t>
            </a:r>
          </a:p>
          <a:p>
            <a:pPr lvl="1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1852 – New Plan</a:t>
            </a:r>
          </a:p>
          <a:p>
            <a:pPr lvl="1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1853 – More Plans in Illinois</a:t>
            </a:r>
          </a:p>
          <a:p>
            <a:pPr lvl="1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1857 – 1859 – Morrill Act, vetoed</a:t>
            </a:r>
          </a:p>
          <a:p>
            <a:pPr lvl="1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1862 – Abraham Lincoln ‘got it done!!’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ABCE28-8CFE-4DCB-BF82-77F5414BCED8}"/>
              </a:ext>
            </a:extLst>
          </p:cNvPr>
          <p:cNvSpPr txBox="1"/>
          <p:nvPr/>
        </p:nvSpPr>
        <p:spPr>
          <a:xfrm>
            <a:off x="3287016" y="5619776"/>
            <a:ext cx="3509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Morrill Act of 1862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7A5049-F038-491B-8B9B-C193A9AAA460}"/>
              </a:ext>
            </a:extLst>
          </p:cNvPr>
          <p:cNvSpPr txBox="1"/>
          <p:nvPr/>
        </p:nvSpPr>
        <p:spPr>
          <a:xfrm>
            <a:off x="-473184" y="957509"/>
            <a:ext cx="116178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ideas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on p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primary and secondary agricultural and mechanical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~~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vocational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062D4F-73E5-4D22-9444-1073D6F7E54D}"/>
              </a:ext>
            </a:extLst>
          </p:cNvPr>
          <p:cNvSpPr txBox="1"/>
          <p:nvPr/>
        </p:nvSpPr>
        <p:spPr>
          <a:xfrm>
            <a:off x="0" y="27592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Land Grant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System</a:t>
            </a:r>
          </a:p>
        </p:txBody>
      </p:sp>
    </p:spTree>
    <p:extLst>
      <p:ext uri="{BB962C8B-B14F-4D97-AF65-F5344CB8AC3E}">
        <p14:creationId xmlns:p14="http://schemas.microsoft.com/office/powerpoint/2010/main" val="2828274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480026-2957-406A-9500-CAFD0C0A80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marR="0" lvl="2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307138-45A0-428F-BCAF-E782E8A82569}"/>
              </a:ext>
            </a:extLst>
          </p:cNvPr>
          <p:cNvGrpSpPr/>
          <p:nvPr/>
        </p:nvGrpSpPr>
        <p:grpSpPr>
          <a:xfrm>
            <a:off x="-473184" y="957509"/>
            <a:ext cx="12338762" cy="3447098"/>
            <a:chOff x="-1443134" y="957508"/>
            <a:chExt cx="12338762" cy="344709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D7E6FB-47F2-4780-98B7-DEDE87F2C26D}"/>
                </a:ext>
              </a:extLst>
            </p:cNvPr>
            <p:cNvSpPr txBox="1"/>
            <p:nvPr/>
          </p:nvSpPr>
          <p:spPr>
            <a:xfrm>
              <a:off x="-1443134" y="957508"/>
              <a:ext cx="12338762" cy="3447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ideas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</a:t>
              </a:r>
              <a:r>
                <a:rPr lang="en-US" sz="2000" dirty="0">
                  <a:solidFill>
                    <a:prstClr val="white"/>
                  </a:solidFill>
                  <a:latin typeface="Calibri" panose="020F0502020204030204"/>
                </a:rPr>
                <a:t>on p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ost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primary and secondary agricultural and mechanical </a:t>
              </a: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vocational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education</a:t>
              </a: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Morrill Act 1862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	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establishment of </a:t>
              </a: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cooperative</a:t>
              </a: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land-grant universities</a:t>
              </a: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	Hatch Act 1887		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establishment of </a:t>
              </a: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cooperative</a:t>
              </a: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agricultural experiment station system</a:t>
              </a: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	Morrill Act 1890  		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establishment </a:t>
              </a:r>
              <a:r>
                <a:rPr kumimoji="0" lang="en-US" sz="1600" b="0" i="1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cooperative</a:t>
              </a: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industrial education fund</a:t>
              </a: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		Adams Act 1906 		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expansion of agricultural experiment station system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Arrow: Bent-Up 2">
              <a:extLst>
                <a:ext uri="{FF2B5EF4-FFF2-40B4-BE49-F238E27FC236}">
                  <a16:creationId xmlns:a16="http://schemas.microsoft.com/office/drawing/2014/main" id="{6D6171EC-36D9-4B55-B267-73CAC6BDB95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51344" y="2296365"/>
              <a:ext cx="531496" cy="457200"/>
            </a:xfrm>
            <a:prstGeom prst="bentUp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Arrow: Bent-Up 3">
              <a:extLst>
                <a:ext uri="{FF2B5EF4-FFF2-40B4-BE49-F238E27FC236}">
                  <a16:creationId xmlns:a16="http://schemas.microsoft.com/office/drawing/2014/main" id="{39F5689B-26B0-4769-A07A-E9695EEA5C7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590289" y="2934651"/>
              <a:ext cx="531496" cy="457200"/>
            </a:xfrm>
            <a:prstGeom prst="bentUp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Arrow: Bent-Up 4">
              <a:extLst>
                <a:ext uri="{FF2B5EF4-FFF2-40B4-BE49-F238E27FC236}">
                  <a16:creationId xmlns:a16="http://schemas.microsoft.com/office/drawing/2014/main" id="{FB3906E3-A0D2-4652-A02C-6925DCA2E54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521827" y="3528778"/>
              <a:ext cx="531496" cy="457200"/>
            </a:xfrm>
            <a:prstGeom prst="bentUp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Arrow: Bent-Up 12">
            <a:extLst>
              <a:ext uri="{FF2B5EF4-FFF2-40B4-BE49-F238E27FC236}">
                <a16:creationId xmlns:a16="http://schemas.microsoft.com/office/drawing/2014/main" id="{4B65CF27-F4E1-494F-88CA-5DC90B01C4DD}"/>
              </a:ext>
            </a:extLst>
          </p:cNvPr>
          <p:cNvSpPr>
            <a:spLocks noChangeAspect="1"/>
          </p:cNvSpPr>
          <p:nvPr/>
        </p:nvSpPr>
        <p:spPr>
          <a:xfrm rot="5400000">
            <a:off x="819001" y="1696149"/>
            <a:ext cx="531496" cy="457200"/>
          </a:xfrm>
          <a:prstGeom prst="bent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9B4477-5EB8-4919-85DC-62FD9A6B3B25}"/>
              </a:ext>
            </a:extLst>
          </p:cNvPr>
          <p:cNvSpPr txBox="1"/>
          <p:nvPr/>
        </p:nvSpPr>
        <p:spPr>
          <a:xfrm>
            <a:off x="0" y="27592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Land Grant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System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2B5F3A-D77F-40B5-873B-F632366E3042}"/>
              </a:ext>
            </a:extLst>
          </p:cNvPr>
          <p:cNvSpPr txBox="1"/>
          <p:nvPr/>
        </p:nvSpPr>
        <p:spPr>
          <a:xfrm>
            <a:off x="771354" y="5131283"/>
            <a:ext cx="6066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 Contract With the People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1E89A5-989A-452E-BA54-D9F07167110E}"/>
              </a:ext>
            </a:extLst>
          </p:cNvPr>
          <p:cNvSpPr/>
          <p:nvPr/>
        </p:nvSpPr>
        <p:spPr>
          <a:xfrm>
            <a:off x="587828" y="2259218"/>
            <a:ext cx="11371217" cy="4135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891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480026-2957-406A-9500-CAFD0C0A80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marR="0" lvl="2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307138-45A0-428F-BCAF-E782E8A82569}"/>
              </a:ext>
            </a:extLst>
          </p:cNvPr>
          <p:cNvGrpSpPr/>
          <p:nvPr/>
        </p:nvGrpSpPr>
        <p:grpSpPr>
          <a:xfrm>
            <a:off x="-473184" y="957509"/>
            <a:ext cx="12338762" cy="3447098"/>
            <a:chOff x="-1443134" y="957508"/>
            <a:chExt cx="12338762" cy="344709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D7E6FB-47F2-4780-98B7-DEDE87F2C26D}"/>
                </a:ext>
              </a:extLst>
            </p:cNvPr>
            <p:cNvSpPr txBox="1"/>
            <p:nvPr/>
          </p:nvSpPr>
          <p:spPr>
            <a:xfrm>
              <a:off x="-1443134" y="957508"/>
              <a:ext cx="12338762" cy="3447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ideas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</a:t>
              </a:r>
              <a:r>
                <a:rPr lang="en-US" sz="2000" dirty="0">
                  <a:solidFill>
                    <a:prstClr val="white"/>
                  </a:solidFill>
                  <a:latin typeface="Calibri" panose="020F0502020204030204"/>
                </a:rPr>
                <a:t>on p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ost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primary and secondary agricultural and mechanical </a:t>
              </a: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vocational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education</a:t>
              </a: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Morrill Act 1862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	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establishment of </a:t>
              </a: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cooperative</a:t>
              </a: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land-grant universities</a:t>
              </a: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	Hatch Act 1887		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establishment of </a:t>
              </a: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cooperative</a:t>
              </a: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agricultural experiment station system</a:t>
              </a: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	Morrill Act 1890  		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establishment </a:t>
              </a:r>
              <a:r>
                <a:rPr kumimoji="0" lang="en-US" sz="1600" b="0" i="1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cooperative</a:t>
              </a: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industrial education fund</a:t>
              </a: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		Adams Act 1906 		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expansion of agricultural experiment station system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Arrow: Bent-Up 2">
              <a:extLst>
                <a:ext uri="{FF2B5EF4-FFF2-40B4-BE49-F238E27FC236}">
                  <a16:creationId xmlns:a16="http://schemas.microsoft.com/office/drawing/2014/main" id="{6D6171EC-36D9-4B55-B267-73CAC6BDB95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51344" y="2296365"/>
              <a:ext cx="531496" cy="457200"/>
            </a:xfrm>
            <a:prstGeom prst="bentUp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Arrow: Bent-Up 3">
              <a:extLst>
                <a:ext uri="{FF2B5EF4-FFF2-40B4-BE49-F238E27FC236}">
                  <a16:creationId xmlns:a16="http://schemas.microsoft.com/office/drawing/2014/main" id="{39F5689B-26B0-4769-A07A-E9695EEA5C7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590289" y="2934651"/>
              <a:ext cx="531496" cy="457200"/>
            </a:xfrm>
            <a:prstGeom prst="bentUp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Arrow: Bent-Up 4">
              <a:extLst>
                <a:ext uri="{FF2B5EF4-FFF2-40B4-BE49-F238E27FC236}">
                  <a16:creationId xmlns:a16="http://schemas.microsoft.com/office/drawing/2014/main" id="{FB3906E3-A0D2-4652-A02C-6925DCA2E54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521827" y="3528778"/>
              <a:ext cx="531496" cy="457200"/>
            </a:xfrm>
            <a:prstGeom prst="bentUp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Arrow: Bent-Up 12">
            <a:extLst>
              <a:ext uri="{FF2B5EF4-FFF2-40B4-BE49-F238E27FC236}">
                <a16:creationId xmlns:a16="http://schemas.microsoft.com/office/drawing/2014/main" id="{4B65CF27-F4E1-494F-88CA-5DC90B01C4DD}"/>
              </a:ext>
            </a:extLst>
          </p:cNvPr>
          <p:cNvSpPr>
            <a:spLocks noChangeAspect="1"/>
          </p:cNvSpPr>
          <p:nvPr/>
        </p:nvSpPr>
        <p:spPr>
          <a:xfrm rot="5400000">
            <a:off x="819001" y="1696149"/>
            <a:ext cx="531496" cy="457200"/>
          </a:xfrm>
          <a:prstGeom prst="bent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9B4477-5EB8-4919-85DC-62FD9A6B3B25}"/>
              </a:ext>
            </a:extLst>
          </p:cNvPr>
          <p:cNvSpPr txBox="1"/>
          <p:nvPr/>
        </p:nvSpPr>
        <p:spPr>
          <a:xfrm>
            <a:off x="0" y="27592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Land Grant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System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2B5F3A-D77F-40B5-873B-F632366E3042}"/>
              </a:ext>
            </a:extLst>
          </p:cNvPr>
          <p:cNvSpPr txBox="1"/>
          <p:nvPr/>
        </p:nvSpPr>
        <p:spPr>
          <a:xfrm>
            <a:off x="771354" y="5131283"/>
            <a:ext cx="6066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 Contract With the People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1E89A5-989A-452E-BA54-D9F07167110E}"/>
              </a:ext>
            </a:extLst>
          </p:cNvPr>
          <p:cNvSpPr/>
          <p:nvPr/>
        </p:nvSpPr>
        <p:spPr>
          <a:xfrm>
            <a:off x="587828" y="2259218"/>
            <a:ext cx="11371217" cy="28468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798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480026-2957-406A-9500-CAFD0C0A80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marR="0" lvl="2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307138-45A0-428F-BCAF-E782E8A82569}"/>
              </a:ext>
            </a:extLst>
          </p:cNvPr>
          <p:cNvGrpSpPr/>
          <p:nvPr/>
        </p:nvGrpSpPr>
        <p:grpSpPr>
          <a:xfrm>
            <a:off x="-473184" y="957509"/>
            <a:ext cx="12338762" cy="3447098"/>
            <a:chOff x="-1443134" y="957508"/>
            <a:chExt cx="12338762" cy="344709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D7E6FB-47F2-4780-98B7-DEDE87F2C26D}"/>
                </a:ext>
              </a:extLst>
            </p:cNvPr>
            <p:cNvSpPr txBox="1"/>
            <p:nvPr/>
          </p:nvSpPr>
          <p:spPr>
            <a:xfrm>
              <a:off x="-1443134" y="957508"/>
              <a:ext cx="12338762" cy="3447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ideas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</a:t>
              </a:r>
              <a:r>
                <a:rPr lang="en-US" sz="2000" dirty="0">
                  <a:solidFill>
                    <a:prstClr val="white"/>
                  </a:solidFill>
                  <a:latin typeface="Calibri" panose="020F0502020204030204"/>
                </a:rPr>
                <a:t>on p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ost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primary and secondary agricultural and mechanical </a:t>
              </a: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vocational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education</a:t>
              </a: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Morrill Act 1862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	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establishment of </a:t>
              </a: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cooperative</a:t>
              </a: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land-grant universities</a:t>
              </a: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	Hatch Act 1887		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establishment of </a:t>
              </a: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cooperative</a:t>
              </a: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agricultural experiment station system</a:t>
              </a: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	Morrill Act 1890  		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establishment </a:t>
              </a:r>
              <a:r>
                <a:rPr kumimoji="0" lang="en-US" sz="1600" b="0" i="1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cooperative</a:t>
              </a: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industrial education fund</a:t>
              </a: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		Adams Act 1906 		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expansion of agricultural experiment station system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Arrow: Bent-Up 2">
              <a:extLst>
                <a:ext uri="{FF2B5EF4-FFF2-40B4-BE49-F238E27FC236}">
                  <a16:creationId xmlns:a16="http://schemas.microsoft.com/office/drawing/2014/main" id="{6D6171EC-36D9-4B55-B267-73CAC6BDB95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51344" y="2296365"/>
              <a:ext cx="531496" cy="457200"/>
            </a:xfrm>
            <a:prstGeom prst="bentUp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Arrow: Bent-Up 3">
              <a:extLst>
                <a:ext uri="{FF2B5EF4-FFF2-40B4-BE49-F238E27FC236}">
                  <a16:creationId xmlns:a16="http://schemas.microsoft.com/office/drawing/2014/main" id="{39F5689B-26B0-4769-A07A-E9695EEA5C7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590289" y="2934651"/>
              <a:ext cx="531496" cy="457200"/>
            </a:xfrm>
            <a:prstGeom prst="bentUp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Arrow: Bent-Up 4">
              <a:extLst>
                <a:ext uri="{FF2B5EF4-FFF2-40B4-BE49-F238E27FC236}">
                  <a16:creationId xmlns:a16="http://schemas.microsoft.com/office/drawing/2014/main" id="{FB3906E3-A0D2-4652-A02C-6925DCA2E54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521827" y="3528778"/>
              <a:ext cx="531496" cy="457200"/>
            </a:xfrm>
            <a:prstGeom prst="bentUp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Arrow: Bent-Up 12">
            <a:extLst>
              <a:ext uri="{FF2B5EF4-FFF2-40B4-BE49-F238E27FC236}">
                <a16:creationId xmlns:a16="http://schemas.microsoft.com/office/drawing/2014/main" id="{4B65CF27-F4E1-494F-88CA-5DC90B01C4DD}"/>
              </a:ext>
            </a:extLst>
          </p:cNvPr>
          <p:cNvSpPr>
            <a:spLocks noChangeAspect="1"/>
          </p:cNvSpPr>
          <p:nvPr/>
        </p:nvSpPr>
        <p:spPr>
          <a:xfrm rot="5400000">
            <a:off x="819001" y="1696149"/>
            <a:ext cx="531496" cy="457200"/>
          </a:xfrm>
          <a:prstGeom prst="bent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9B4477-5EB8-4919-85DC-62FD9A6B3B25}"/>
              </a:ext>
            </a:extLst>
          </p:cNvPr>
          <p:cNvSpPr txBox="1"/>
          <p:nvPr/>
        </p:nvSpPr>
        <p:spPr>
          <a:xfrm>
            <a:off x="0" y="27592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Land Grant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System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2B5F3A-D77F-40B5-873B-F632366E3042}"/>
              </a:ext>
            </a:extLst>
          </p:cNvPr>
          <p:cNvSpPr txBox="1"/>
          <p:nvPr/>
        </p:nvSpPr>
        <p:spPr>
          <a:xfrm>
            <a:off x="771354" y="5131283"/>
            <a:ext cx="6066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 Contract With the People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1E89A5-989A-452E-BA54-D9F07167110E}"/>
              </a:ext>
            </a:extLst>
          </p:cNvPr>
          <p:cNvSpPr/>
          <p:nvPr/>
        </p:nvSpPr>
        <p:spPr>
          <a:xfrm>
            <a:off x="587828" y="2259218"/>
            <a:ext cx="11371217" cy="28468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C1B007-C1DD-417B-B142-A42EA1752C3F}"/>
              </a:ext>
            </a:extLst>
          </p:cNvPr>
          <p:cNvSpPr txBox="1"/>
          <p:nvPr/>
        </p:nvSpPr>
        <p:spPr>
          <a:xfrm>
            <a:off x="1924660" y="5845330"/>
            <a:ext cx="9883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Organized</a:t>
            </a:r>
            <a:r>
              <a:rPr lang="en-US" sz="3600" i="1" dirty="0">
                <a:solidFill>
                  <a:schemeClr val="bg1"/>
                </a:solidFill>
                <a:latin typeface="Calibri" panose="020F0502020204030204"/>
              </a:rPr>
              <a:t>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System of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Higher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</a:t>
            </a:r>
            <a:r>
              <a:rPr lang="en-US" sz="3600" i="1" dirty="0">
                <a:solidFill>
                  <a:prstClr val="white"/>
                </a:solidFill>
                <a:latin typeface="Calibri" panose="020F0502020204030204"/>
              </a:rPr>
              <a:t>ion </a:t>
            </a:r>
            <a:r>
              <a:rPr lang="en-US" sz="3600" i="1" dirty="0">
                <a:solidFill>
                  <a:srgbClr val="EEB211"/>
                </a:solidFill>
                <a:latin typeface="Calibri" panose="020F0502020204030204"/>
              </a:rPr>
              <a:t>in America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EEB21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257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480026-2957-406A-9500-CAFD0C0A80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marR="0" lvl="2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307138-45A0-428F-BCAF-E782E8A82569}"/>
              </a:ext>
            </a:extLst>
          </p:cNvPr>
          <p:cNvGrpSpPr/>
          <p:nvPr/>
        </p:nvGrpSpPr>
        <p:grpSpPr>
          <a:xfrm>
            <a:off x="-473184" y="957509"/>
            <a:ext cx="12338762" cy="3447098"/>
            <a:chOff x="-1443134" y="957508"/>
            <a:chExt cx="12338762" cy="344709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D7E6FB-47F2-4780-98B7-DEDE87F2C26D}"/>
                </a:ext>
              </a:extLst>
            </p:cNvPr>
            <p:cNvSpPr txBox="1"/>
            <p:nvPr/>
          </p:nvSpPr>
          <p:spPr>
            <a:xfrm>
              <a:off x="-1443134" y="957508"/>
              <a:ext cx="12338762" cy="3447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ideas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</a:t>
              </a:r>
              <a:r>
                <a:rPr lang="en-US" sz="2000" dirty="0">
                  <a:solidFill>
                    <a:prstClr val="white"/>
                  </a:solidFill>
                  <a:latin typeface="Calibri" panose="020F0502020204030204"/>
                </a:rPr>
                <a:t>on p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ost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primary and secondary agricultural and mechanical </a:t>
              </a: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vocational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education</a:t>
              </a: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Morrill Act 1862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	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establishment of </a:t>
              </a: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cooperative</a:t>
              </a: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land-grant universities</a:t>
              </a: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	Hatch Act 1887		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establishment of </a:t>
              </a: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cooperative</a:t>
              </a: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agricultural experiment station system</a:t>
              </a: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	Morrill Act 1890  		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establishment </a:t>
              </a:r>
              <a:r>
                <a:rPr kumimoji="0" lang="en-US" sz="1600" b="0" i="1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cooperative</a:t>
              </a: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industrial education fund</a:t>
              </a: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		Adams Act 1906 		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expansion of agricultural experiment station system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Arrow: Bent-Up 2">
              <a:extLst>
                <a:ext uri="{FF2B5EF4-FFF2-40B4-BE49-F238E27FC236}">
                  <a16:creationId xmlns:a16="http://schemas.microsoft.com/office/drawing/2014/main" id="{6D6171EC-36D9-4B55-B267-73CAC6BDB95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51344" y="2296365"/>
              <a:ext cx="531496" cy="457200"/>
            </a:xfrm>
            <a:prstGeom prst="bentUp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Arrow: Bent-Up 3">
              <a:extLst>
                <a:ext uri="{FF2B5EF4-FFF2-40B4-BE49-F238E27FC236}">
                  <a16:creationId xmlns:a16="http://schemas.microsoft.com/office/drawing/2014/main" id="{39F5689B-26B0-4769-A07A-E9695EEA5C7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590289" y="2934651"/>
              <a:ext cx="531496" cy="457200"/>
            </a:xfrm>
            <a:prstGeom prst="bentUp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Arrow: Bent-Up 4">
              <a:extLst>
                <a:ext uri="{FF2B5EF4-FFF2-40B4-BE49-F238E27FC236}">
                  <a16:creationId xmlns:a16="http://schemas.microsoft.com/office/drawing/2014/main" id="{FB3906E3-A0D2-4652-A02C-6925DCA2E54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521827" y="3528778"/>
              <a:ext cx="531496" cy="457200"/>
            </a:xfrm>
            <a:prstGeom prst="bentUp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Arrow: Bent-Up 12">
            <a:extLst>
              <a:ext uri="{FF2B5EF4-FFF2-40B4-BE49-F238E27FC236}">
                <a16:creationId xmlns:a16="http://schemas.microsoft.com/office/drawing/2014/main" id="{4B65CF27-F4E1-494F-88CA-5DC90B01C4DD}"/>
              </a:ext>
            </a:extLst>
          </p:cNvPr>
          <p:cNvSpPr>
            <a:spLocks noChangeAspect="1"/>
          </p:cNvSpPr>
          <p:nvPr/>
        </p:nvSpPr>
        <p:spPr>
          <a:xfrm rot="5400000">
            <a:off x="819001" y="1696149"/>
            <a:ext cx="531496" cy="457200"/>
          </a:xfrm>
          <a:prstGeom prst="bent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9B4477-5EB8-4919-85DC-62FD9A6B3B25}"/>
              </a:ext>
            </a:extLst>
          </p:cNvPr>
          <p:cNvSpPr txBox="1"/>
          <p:nvPr/>
        </p:nvSpPr>
        <p:spPr>
          <a:xfrm>
            <a:off x="0" y="27592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Land Grant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System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2B5F3A-D77F-40B5-873B-F632366E3042}"/>
              </a:ext>
            </a:extLst>
          </p:cNvPr>
          <p:cNvSpPr txBox="1"/>
          <p:nvPr/>
        </p:nvSpPr>
        <p:spPr>
          <a:xfrm>
            <a:off x="771354" y="5131283"/>
            <a:ext cx="6066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 Contract With the People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1E89A5-989A-452E-BA54-D9F07167110E}"/>
              </a:ext>
            </a:extLst>
          </p:cNvPr>
          <p:cNvSpPr/>
          <p:nvPr/>
        </p:nvSpPr>
        <p:spPr>
          <a:xfrm>
            <a:off x="587828" y="2790714"/>
            <a:ext cx="11371217" cy="23153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4F0BE5-093C-48DF-9FB7-35D41D4549A5}"/>
              </a:ext>
            </a:extLst>
          </p:cNvPr>
          <p:cNvSpPr txBox="1"/>
          <p:nvPr/>
        </p:nvSpPr>
        <p:spPr>
          <a:xfrm>
            <a:off x="1924660" y="5845330"/>
            <a:ext cx="9883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Organized</a:t>
            </a:r>
            <a:r>
              <a:rPr lang="en-US" sz="3600" i="1" dirty="0">
                <a:solidFill>
                  <a:schemeClr val="bg1"/>
                </a:solidFill>
                <a:latin typeface="Calibri" panose="020F0502020204030204"/>
              </a:rPr>
              <a:t>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System of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Higher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</a:t>
            </a:r>
            <a:r>
              <a:rPr lang="en-US" sz="3600" i="1" dirty="0">
                <a:solidFill>
                  <a:prstClr val="white"/>
                </a:solidFill>
                <a:latin typeface="Calibri" panose="020F0502020204030204"/>
              </a:rPr>
              <a:t>ion </a:t>
            </a:r>
            <a:r>
              <a:rPr lang="en-US" sz="3600" i="1" dirty="0">
                <a:solidFill>
                  <a:srgbClr val="EEB211"/>
                </a:solidFill>
                <a:latin typeface="Calibri" panose="020F0502020204030204"/>
              </a:rPr>
              <a:t>in America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EEB21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50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480026-2957-406A-9500-CAFD0C0A80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marR="0" lvl="2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307138-45A0-428F-BCAF-E782E8A82569}"/>
              </a:ext>
            </a:extLst>
          </p:cNvPr>
          <p:cNvGrpSpPr/>
          <p:nvPr/>
        </p:nvGrpSpPr>
        <p:grpSpPr>
          <a:xfrm>
            <a:off x="-473184" y="957509"/>
            <a:ext cx="12338762" cy="3447098"/>
            <a:chOff x="-1443134" y="957508"/>
            <a:chExt cx="12338762" cy="344709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D7E6FB-47F2-4780-98B7-DEDE87F2C26D}"/>
                </a:ext>
              </a:extLst>
            </p:cNvPr>
            <p:cNvSpPr txBox="1"/>
            <p:nvPr/>
          </p:nvSpPr>
          <p:spPr>
            <a:xfrm>
              <a:off x="-1443134" y="957508"/>
              <a:ext cx="12338762" cy="3447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ideas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</a:t>
              </a:r>
              <a:r>
                <a:rPr lang="en-US" sz="2000" dirty="0">
                  <a:solidFill>
                    <a:prstClr val="white"/>
                  </a:solidFill>
                  <a:latin typeface="Calibri" panose="020F0502020204030204"/>
                </a:rPr>
                <a:t>on p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ost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primary and secondary agricultural and mechanical </a:t>
              </a: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vocational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education</a:t>
              </a: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Morrill Act 1862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	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establishment of </a:t>
              </a: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cooperative</a:t>
              </a: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land-grant universities</a:t>
              </a: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	Hatch Act 1887		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establishment of </a:t>
              </a: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cooperative</a:t>
              </a: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agricultural experiment station system</a:t>
              </a: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	Morrill Act 1890  		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establishment </a:t>
              </a:r>
              <a:r>
                <a:rPr kumimoji="0" lang="en-US" sz="1600" b="0" i="1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cooperative</a:t>
              </a: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industrial education fund</a:t>
              </a: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		Adams Act 1906 		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expansion of agricultural experiment station system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Arrow: Bent-Up 2">
              <a:extLst>
                <a:ext uri="{FF2B5EF4-FFF2-40B4-BE49-F238E27FC236}">
                  <a16:creationId xmlns:a16="http://schemas.microsoft.com/office/drawing/2014/main" id="{6D6171EC-36D9-4B55-B267-73CAC6BDB95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51344" y="2296365"/>
              <a:ext cx="531496" cy="457200"/>
            </a:xfrm>
            <a:prstGeom prst="bentUp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Arrow: Bent-Up 3">
              <a:extLst>
                <a:ext uri="{FF2B5EF4-FFF2-40B4-BE49-F238E27FC236}">
                  <a16:creationId xmlns:a16="http://schemas.microsoft.com/office/drawing/2014/main" id="{39F5689B-26B0-4769-A07A-E9695EEA5C7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590289" y="2934651"/>
              <a:ext cx="531496" cy="457200"/>
            </a:xfrm>
            <a:prstGeom prst="bentUp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Arrow: Bent-Up 4">
              <a:extLst>
                <a:ext uri="{FF2B5EF4-FFF2-40B4-BE49-F238E27FC236}">
                  <a16:creationId xmlns:a16="http://schemas.microsoft.com/office/drawing/2014/main" id="{FB3906E3-A0D2-4652-A02C-6925DCA2E54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521827" y="3528778"/>
              <a:ext cx="531496" cy="457200"/>
            </a:xfrm>
            <a:prstGeom prst="bentUp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Arrow: Bent-Up 12">
            <a:extLst>
              <a:ext uri="{FF2B5EF4-FFF2-40B4-BE49-F238E27FC236}">
                <a16:creationId xmlns:a16="http://schemas.microsoft.com/office/drawing/2014/main" id="{4B65CF27-F4E1-494F-88CA-5DC90B01C4DD}"/>
              </a:ext>
            </a:extLst>
          </p:cNvPr>
          <p:cNvSpPr>
            <a:spLocks noChangeAspect="1"/>
          </p:cNvSpPr>
          <p:nvPr/>
        </p:nvSpPr>
        <p:spPr>
          <a:xfrm rot="5400000">
            <a:off x="819001" y="1696149"/>
            <a:ext cx="531496" cy="457200"/>
          </a:xfrm>
          <a:prstGeom prst="bent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9B4477-5EB8-4919-85DC-62FD9A6B3B25}"/>
              </a:ext>
            </a:extLst>
          </p:cNvPr>
          <p:cNvSpPr txBox="1"/>
          <p:nvPr/>
        </p:nvSpPr>
        <p:spPr>
          <a:xfrm>
            <a:off x="0" y="27592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Land Grant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System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1E89A5-989A-452E-BA54-D9F07167110E}"/>
              </a:ext>
            </a:extLst>
          </p:cNvPr>
          <p:cNvSpPr/>
          <p:nvPr/>
        </p:nvSpPr>
        <p:spPr>
          <a:xfrm>
            <a:off x="587828" y="3429000"/>
            <a:ext cx="11371217" cy="16770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10030A-5C4B-41B8-875A-5ACF556B40AF}"/>
              </a:ext>
            </a:extLst>
          </p:cNvPr>
          <p:cNvSpPr txBox="1"/>
          <p:nvPr/>
        </p:nvSpPr>
        <p:spPr>
          <a:xfrm>
            <a:off x="771354" y="5131283"/>
            <a:ext cx="6066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 Contract With the People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35C9E5-86E9-4D8B-9943-228512D52880}"/>
              </a:ext>
            </a:extLst>
          </p:cNvPr>
          <p:cNvSpPr txBox="1"/>
          <p:nvPr/>
        </p:nvSpPr>
        <p:spPr>
          <a:xfrm>
            <a:off x="1924660" y="5845330"/>
            <a:ext cx="9883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Organized</a:t>
            </a:r>
            <a:r>
              <a:rPr lang="en-US" sz="3600" i="1" dirty="0">
                <a:solidFill>
                  <a:schemeClr val="bg1"/>
                </a:solidFill>
                <a:latin typeface="Calibri" panose="020F0502020204030204"/>
              </a:rPr>
              <a:t>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System of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Higher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</a:t>
            </a:r>
            <a:r>
              <a:rPr lang="en-US" sz="3600" i="1" dirty="0">
                <a:solidFill>
                  <a:prstClr val="white"/>
                </a:solidFill>
                <a:latin typeface="Calibri" panose="020F0502020204030204"/>
              </a:rPr>
              <a:t>ion </a:t>
            </a:r>
            <a:r>
              <a:rPr lang="en-US" sz="3600" i="1" dirty="0">
                <a:solidFill>
                  <a:srgbClr val="EEB211"/>
                </a:solidFill>
                <a:latin typeface="Calibri" panose="020F0502020204030204"/>
              </a:rPr>
              <a:t>in America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EEB21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183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6C289C1-F72E-4D03-A3D0-AC5D3BD26935}"/>
              </a:ext>
            </a:extLst>
          </p:cNvPr>
          <p:cNvSpPr txBox="1"/>
          <p:nvPr/>
        </p:nvSpPr>
        <p:spPr>
          <a:xfrm>
            <a:off x="830690" y="2147700"/>
            <a:ext cx="1081218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Creating teachers for the 21</a:t>
            </a:r>
            <a:r>
              <a:rPr lang="en-US" sz="2800" baseline="30000" dirty="0">
                <a:solidFill>
                  <a:schemeClr val="bg1"/>
                </a:solidFill>
                <a:cs typeface="Times New Roman" panose="02020603050405020304" pitchFamily="18" charset="0"/>
              </a:rPr>
              <a:t>st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Century</a:t>
            </a:r>
          </a:p>
          <a:p>
            <a:endParaRPr lang="en-US" sz="2400" dirty="0">
              <a:solidFill>
                <a:srgbClr val="EEB211"/>
              </a:solidFill>
              <a:cs typeface="Times New Roman" panose="02020603050405020304" pitchFamily="18" charset="0"/>
            </a:endParaRPr>
          </a:p>
          <a:p>
            <a:pPr lvl="2"/>
            <a:r>
              <a:rPr lang="en-US" sz="2400" dirty="0">
                <a:cs typeface="Times New Roman" panose="02020603050405020304" pitchFamily="18" charset="0"/>
              </a:rPr>
              <a:t>Some Data</a:t>
            </a:r>
          </a:p>
          <a:p>
            <a:pPr lvl="2"/>
            <a:endParaRPr lang="en-US" sz="2400" dirty="0">
              <a:cs typeface="Times New Roman" panose="02020603050405020304" pitchFamily="18" charset="0"/>
            </a:endParaRPr>
          </a:p>
          <a:p>
            <a:pPr lvl="2"/>
            <a:r>
              <a:rPr lang="en-US" sz="2400" dirty="0">
                <a:cs typeface="Times New Roman" panose="02020603050405020304" pitchFamily="18" charset="0"/>
              </a:rPr>
              <a:t>Some Legislative History</a:t>
            </a:r>
          </a:p>
          <a:p>
            <a:pPr lvl="2"/>
            <a:endParaRPr lang="en-US" sz="2400" dirty="0">
              <a:cs typeface="Times New Roman" panose="02020603050405020304" pitchFamily="18" charset="0"/>
            </a:endParaRPr>
          </a:p>
          <a:p>
            <a:pPr lvl="2"/>
            <a:r>
              <a:rPr lang="en-US" sz="2400" dirty="0">
                <a:cs typeface="Times New Roman" panose="02020603050405020304" pitchFamily="18" charset="0"/>
              </a:rPr>
              <a:t>Key Findings</a:t>
            </a:r>
          </a:p>
          <a:p>
            <a:pPr lvl="2"/>
            <a:endParaRPr lang="en-US" sz="2400" dirty="0">
              <a:cs typeface="Times New Roman" panose="02020603050405020304" pitchFamily="18" charset="0"/>
            </a:endParaRPr>
          </a:p>
          <a:p>
            <a:pPr lvl="2"/>
            <a:r>
              <a:rPr lang="en-US" sz="2400" dirty="0">
                <a:cs typeface="Times New Roman" panose="02020603050405020304" pitchFamily="18" charset="0"/>
              </a:rPr>
              <a:t>Policy Recommendation</a:t>
            </a:r>
          </a:p>
          <a:p>
            <a:endParaRPr lang="en-US" sz="2400" dirty="0">
              <a:solidFill>
                <a:srgbClr val="EEB211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493F9B-F5BB-4D62-86BA-E88563AB9414}"/>
              </a:ext>
            </a:extLst>
          </p:cNvPr>
          <p:cNvSpPr/>
          <p:nvPr/>
        </p:nvSpPr>
        <p:spPr>
          <a:xfrm>
            <a:off x="8328991" y="1196281"/>
            <a:ext cx="3482669" cy="660685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Demand </a:t>
            </a:r>
            <a:r>
              <a:rPr kumimoji="0" lang="en-US" sz="1800" b="1" i="0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Teacher</a:t>
            </a:r>
            <a:r>
              <a:rPr kumimoji="0" lang="en-US" sz="1800" b="1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Initiative</a:t>
            </a:r>
          </a:p>
        </p:txBody>
      </p:sp>
    </p:spTree>
    <p:extLst>
      <p:ext uri="{BB962C8B-B14F-4D97-AF65-F5344CB8AC3E}">
        <p14:creationId xmlns:p14="http://schemas.microsoft.com/office/powerpoint/2010/main" val="161047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870"/>
    </mc:Choice>
    <mc:Fallback xmlns="">
      <p:transition advTm="387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480026-2957-406A-9500-CAFD0C0A80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marR="0" lvl="2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307138-45A0-428F-BCAF-E782E8A82569}"/>
              </a:ext>
            </a:extLst>
          </p:cNvPr>
          <p:cNvGrpSpPr/>
          <p:nvPr/>
        </p:nvGrpSpPr>
        <p:grpSpPr>
          <a:xfrm>
            <a:off x="-473184" y="957509"/>
            <a:ext cx="12338762" cy="3447098"/>
            <a:chOff x="-1443134" y="957508"/>
            <a:chExt cx="12338762" cy="344709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D7E6FB-47F2-4780-98B7-DEDE87F2C26D}"/>
                </a:ext>
              </a:extLst>
            </p:cNvPr>
            <p:cNvSpPr txBox="1"/>
            <p:nvPr/>
          </p:nvSpPr>
          <p:spPr>
            <a:xfrm>
              <a:off x="-1443134" y="957508"/>
              <a:ext cx="12338762" cy="3447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ideas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</a:t>
              </a:r>
              <a:r>
                <a:rPr lang="en-US" sz="2000" dirty="0">
                  <a:solidFill>
                    <a:prstClr val="white"/>
                  </a:solidFill>
                  <a:latin typeface="Calibri" panose="020F0502020204030204"/>
                </a:rPr>
                <a:t>on p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ost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primary and secondary agricultural and mechanical </a:t>
              </a: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vocational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education</a:t>
              </a: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Morrill Act 1862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	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establishment of </a:t>
              </a: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cooperative</a:t>
              </a: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land-grant universities</a:t>
              </a: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	Hatch Act 1887		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establishment of </a:t>
              </a: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cooperative</a:t>
              </a: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agricultural experiment station system</a:t>
              </a: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	Morrill Act 1890  		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establishment </a:t>
              </a:r>
              <a:r>
                <a:rPr kumimoji="0" lang="en-US" sz="1600" b="0" i="1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cooperative</a:t>
              </a: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industrial education fund</a:t>
              </a: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		Adams Act 1906 		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expansion of agricultural experiment station system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Arrow: Bent-Up 2">
              <a:extLst>
                <a:ext uri="{FF2B5EF4-FFF2-40B4-BE49-F238E27FC236}">
                  <a16:creationId xmlns:a16="http://schemas.microsoft.com/office/drawing/2014/main" id="{6D6171EC-36D9-4B55-B267-73CAC6BDB95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51344" y="2296365"/>
              <a:ext cx="531496" cy="457200"/>
            </a:xfrm>
            <a:prstGeom prst="bentUp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Arrow: Bent-Up 3">
              <a:extLst>
                <a:ext uri="{FF2B5EF4-FFF2-40B4-BE49-F238E27FC236}">
                  <a16:creationId xmlns:a16="http://schemas.microsoft.com/office/drawing/2014/main" id="{39F5689B-26B0-4769-A07A-E9695EEA5C7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590289" y="2934651"/>
              <a:ext cx="531496" cy="457200"/>
            </a:xfrm>
            <a:prstGeom prst="bentUp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Arrow: Bent-Up 4">
              <a:extLst>
                <a:ext uri="{FF2B5EF4-FFF2-40B4-BE49-F238E27FC236}">
                  <a16:creationId xmlns:a16="http://schemas.microsoft.com/office/drawing/2014/main" id="{FB3906E3-A0D2-4652-A02C-6925DCA2E54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521827" y="3528778"/>
              <a:ext cx="531496" cy="457200"/>
            </a:xfrm>
            <a:prstGeom prst="bentUp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Arrow: Bent-Up 12">
            <a:extLst>
              <a:ext uri="{FF2B5EF4-FFF2-40B4-BE49-F238E27FC236}">
                <a16:creationId xmlns:a16="http://schemas.microsoft.com/office/drawing/2014/main" id="{4B65CF27-F4E1-494F-88CA-5DC90B01C4DD}"/>
              </a:ext>
            </a:extLst>
          </p:cNvPr>
          <p:cNvSpPr>
            <a:spLocks noChangeAspect="1"/>
          </p:cNvSpPr>
          <p:nvPr/>
        </p:nvSpPr>
        <p:spPr>
          <a:xfrm rot="5400000">
            <a:off x="819001" y="1696149"/>
            <a:ext cx="531496" cy="457200"/>
          </a:xfrm>
          <a:prstGeom prst="bent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9B4477-5EB8-4919-85DC-62FD9A6B3B25}"/>
              </a:ext>
            </a:extLst>
          </p:cNvPr>
          <p:cNvSpPr txBox="1"/>
          <p:nvPr/>
        </p:nvSpPr>
        <p:spPr>
          <a:xfrm>
            <a:off x="0" y="27592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Land Grant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System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2B5F3A-D77F-40B5-873B-F632366E3042}"/>
              </a:ext>
            </a:extLst>
          </p:cNvPr>
          <p:cNvSpPr txBox="1"/>
          <p:nvPr/>
        </p:nvSpPr>
        <p:spPr>
          <a:xfrm>
            <a:off x="771354" y="5131283"/>
            <a:ext cx="6066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 Contract With the People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95CB84-112F-4112-A17C-D246E51B95F9}"/>
              </a:ext>
            </a:extLst>
          </p:cNvPr>
          <p:cNvSpPr txBox="1"/>
          <p:nvPr/>
        </p:nvSpPr>
        <p:spPr>
          <a:xfrm>
            <a:off x="1924660" y="5845330"/>
            <a:ext cx="9883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Organized</a:t>
            </a:r>
            <a:r>
              <a:rPr lang="en-US" sz="3600" i="1" dirty="0">
                <a:solidFill>
                  <a:schemeClr val="bg1"/>
                </a:solidFill>
                <a:latin typeface="Calibri" panose="020F0502020204030204"/>
              </a:rPr>
              <a:t>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System of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Higher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</a:t>
            </a:r>
            <a:r>
              <a:rPr lang="en-US" sz="3600" i="1" dirty="0">
                <a:solidFill>
                  <a:prstClr val="white"/>
                </a:solidFill>
                <a:latin typeface="Calibri" panose="020F0502020204030204"/>
              </a:rPr>
              <a:t>ion </a:t>
            </a:r>
            <a:r>
              <a:rPr lang="en-US" sz="3600" i="1" dirty="0">
                <a:solidFill>
                  <a:srgbClr val="EEB211"/>
                </a:solidFill>
                <a:latin typeface="Calibri" panose="020F0502020204030204"/>
              </a:rPr>
              <a:t>in America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EEB21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501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480026-2957-406A-9500-CAFD0C0A80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marR="0" lvl="2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D7E6FB-47F2-4780-98B7-DEDE87F2C26D}"/>
              </a:ext>
            </a:extLst>
          </p:cNvPr>
          <p:cNvSpPr txBox="1"/>
          <p:nvPr/>
        </p:nvSpPr>
        <p:spPr>
          <a:xfrm>
            <a:off x="-473184" y="957509"/>
            <a:ext cx="11324064" cy="373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Congress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education for the people</a:t>
            </a:r>
          </a:p>
          <a:p>
            <a:pPr marL="914400" marR="0" lvl="2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science, technology, engineering, math - 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training workforce</a:t>
            </a:r>
          </a:p>
          <a:p>
            <a:pPr marL="914400" marR="0" lvl="2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		economic development – increasing prosperity – reducing poverty</a:t>
            </a:r>
          </a:p>
          <a:p>
            <a:pPr marL="914400" marR="0" lvl="2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		the standing of America on the world stage</a:t>
            </a:r>
          </a:p>
          <a:p>
            <a:pPr marL="914400" marR="0" lvl="2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		national security threats – strength of the U.S. versus foreign powers</a:t>
            </a:r>
          </a:p>
          <a:p>
            <a:pPr marL="914400" marR="0" lvl="2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		military technology and preparedness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9B4477-5EB8-4919-85DC-62FD9A6B3B25}"/>
              </a:ext>
            </a:extLst>
          </p:cNvPr>
          <p:cNvSpPr txBox="1"/>
          <p:nvPr/>
        </p:nvSpPr>
        <p:spPr>
          <a:xfrm>
            <a:off x="0" y="275921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Many Years Later</a:t>
            </a:r>
          </a:p>
        </p:txBody>
      </p:sp>
    </p:spTree>
    <p:extLst>
      <p:ext uri="{BB962C8B-B14F-4D97-AF65-F5344CB8AC3E}">
        <p14:creationId xmlns:p14="http://schemas.microsoft.com/office/powerpoint/2010/main" val="42038895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480026-2957-406A-9500-CAFD0C0A80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marR="0" lvl="2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D7E6FB-47F2-4780-98B7-DEDE87F2C26D}"/>
              </a:ext>
            </a:extLst>
          </p:cNvPr>
          <p:cNvSpPr txBox="1"/>
          <p:nvPr/>
        </p:nvSpPr>
        <p:spPr>
          <a:xfrm>
            <a:off x="-473184" y="957509"/>
            <a:ext cx="11324064" cy="373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Congress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education for the people</a:t>
            </a:r>
          </a:p>
          <a:p>
            <a:pPr marL="914400" marR="0" lvl="2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science, technology, engineering, math - 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training workforce</a:t>
            </a:r>
          </a:p>
          <a:p>
            <a:pPr marL="914400" marR="0" lvl="2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		economic development – increasing prosperity – reducing poverty</a:t>
            </a:r>
          </a:p>
          <a:p>
            <a:pPr marL="914400" marR="0" lvl="2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		the standing of America on the world stage</a:t>
            </a:r>
          </a:p>
          <a:p>
            <a:pPr marL="914400" marR="0" lvl="2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		national security threats – strength of the U.S. versus foreign powers</a:t>
            </a:r>
          </a:p>
          <a:p>
            <a:pPr marL="914400" marR="0" lvl="2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		military technology and preparedness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9B4477-5EB8-4919-85DC-62FD9A6B3B25}"/>
              </a:ext>
            </a:extLst>
          </p:cNvPr>
          <p:cNvSpPr txBox="1"/>
          <p:nvPr/>
        </p:nvSpPr>
        <p:spPr>
          <a:xfrm>
            <a:off x="0" y="275921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Many Years Later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A99500-EE04-43F1-BC7C-314A3ACCCE31}"/>
              </a:ext>
            </a:extLst>
          </p:cNvPr>
          <p:cNvSpPr txBox="1"/>
          <p:nvPr/>
        </p:nvSpPr>
        <p:spPr>
          <a:xfrm>
            <a:off x="4098904" y="5818180"/>
            <a:ext cx="367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Year was </a:t>
            </a:r>
            <a:r>
              <a:rPr kumimoji="0" lang="en-US" sz="3600" b="1" i="1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1916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825665-2861-4BF9-A5BF-ECEC24AA6DDF}"/>
              </a:ext>
            </a:extLst>
          </p:cNvPr>
          <p:cNvSpPr txBox="1"/>
          <p:nvPr/>
        </p:nvSpPr>
        <p:spPr>
          <a:xfrm>
            <a:off x="3026561" y="4853823"/>
            <a:ext cx="58171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EEB211"/>
                </a:solidFill>
              </a:rPr>
              <a:t>50+ years after the Morrill Act</a:t>
            </a:r>
          </a:p>
          <a:p>
            <a:pPr algn="ctr"/>
            <a:r>
              <a:rPr lang="en-US" sz="2000" dirty="0">
                <a:solidFill>
                  <a:srgbClr val="EEB211"/>
                </a:solidFill>
              </a:rPr>
              <a:t>hand-wringing discussions about secondary education</a:t>
            </a:r>
          </a:p>
        </p:txBody>
      </p:sp>
    </p:spTree>
    <p:extLst>
      <p:ext uri="{BB962C8B-B14F-4D97-AF65-F5344CB8AC3E}">
        <p14:creationId xmlns:p14="http://schemas.microsoft.com/office/powerpoint/2010/main" val="16003661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480026-2957-406A-9500-CAFD0C0A80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marR="0" lvl="2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307138-45A0-428F-BCAF-E782E8A82569}"/>
              </a:ext>
            </a:extLst>
          </p:cNvPr>
          <p:cNvGrpSpPr/>
          <p:nvPr/>
        </p:nvGrpSpPr>
        <p:grpSpPr>
          <a:xfrm>
            <a:off x="-473184" y="957509"/>
            <a:ext cx="12310678" cy="3754874"/>
            <a:chOff x="-1443134" y="957508"/>
            <a:chExt cx="12310678" cy="375487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D7E6FB-47F2-4780-98B7-DEDE87F2C26D}"/>
                </a:ext>
              </a:extLst>
            </p:cNvPr>
            <p:cNvSpPr txBox="1"/>
            <p:nvPr/>
          </p:nvSpPr>
          <p:spPr>
            <a:xfrm>
              <a:off x="-1443134" y="957508"/>
              <a:ext cx="12310678" cy="37548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ideas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on secondary agricultural and mechanical vocational education</a:t>
              </a: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Smith-Hughes Act of 1917		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establishment of </a:t>
              </a: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cooperative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vocational education for secondary education</a:t>
              </a: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     ROTC in land-grant universities, &amp; vocational training within the military</a:t>
              </a: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	Vocational Education Act of 1963 – Amended in 1968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	Perkins Acts’ of 1984, 1998, 2000, 2006, 2018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		</a:t>
              </a:r>
              <a:r>
                <a:rPr lang="en-US" sz="2000" dirty="0">
                  <a:solidFill>
                    <a:prstClr val="white"/>
                  </a:solidFill>
                  <a:latin typeface="Calibri" panose="020F0502020204030204"/>
                </a:rPr>
                <a:t>Now CTE, Career &amp; Technology Education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Arrow: Bent-Up 2">
              <a:extLst>
                <a:ext uri="{FF2B5EF4-FFF2-40B4-BE49-F238E27FC236}">
                  <a16:creationId xmlns:a16="http://schemas.microsoft.com/office/drawing/2014/main" id="{6D6171EC-36D9-4B55-B267-73CAC6BDB95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51344" y="2586649"/>
              <a:ext cx="531496" cy="457200"/>
            </a:xfrm>
            <a:prstGeom prst="bentUp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Arrow: Bent-Up 3">
              <a:extLst>
                <a:ext uri="{FF2B5EF4-FFF2-40B4-BE49-F238E27FC236}">
                  <a16:creationId xmlns:a16="http://schemas.microsoft.com/office/drawing/2014/main" id="{39F5689B-26B0-4769-A07A-E9695EEA5C7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590289" y="3224935"/>
              <a:ext cx="531496" cy="457200"/>
            </a:xfrm>
            <a:prstGeom prst="bentUp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Arrow: Bent-Up 4">
              <a:extLst>
                <a:ext uri="{FF2B5EF4-FFF2-40B4-BE49-F238E27FC236}">
                  <a16:creationId xmlns:a16="http://schemas.microsoft.com/office/drawing/2014/main" id="{FB3906E3-A0D2-4652-A02C-6925DCA2E54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521827" y="3819062"/>
              <a:ext cx="531496" cy="457200"/>
            </a:xfrm>
            <a:prstGeom prst="bentUp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Arrow: Bent-Up 12">
            <a:extLst>
              <a:ext uri="{FF2B5EF4-FFF2-40B4-BE49-F238E27FC236}">
                <a16:creationId xmlns:a16="http://schemas.microsoft.com/office/drawing/2014/main" id="{4B65CF27-F4E1-494F-88CA-5DC90B01C4DD}"/>
              </a:ext>
            </a:extLst>
          </p:cNvPr>
          <p:cNvSpPr>
            <a:spLocks noChangeAspect="1"/>
          </p:cNvSpPr>
          <p:nvPr/>
        </p:nvSpPr>
        <p:spPr>
          <a:xfrm rot="5400000">
            <a:off x="819001" y="1696149"/>
            <a:ext cx="531496" cy="457200"/>
          </a:xfrm>
          <a:prstGeom prst="bent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9B4477-5EB8-4919-85DC-62FD9A6B3B25}"/>
              </a:ext>
            </a:extLst>
          </p:cNvPr>
          <p:cNvSpPr txBox="1"/>
          <p:nvPr/>
        </p:nvSpPr>
        <p:spPr>
          <a:xfrm>
            <a:off x="0" y="275921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Secondary Education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‘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Vocational’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System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2B5F3A-D77F-40B5-873B-F632366E3042}"/>
              </a:ext>
            </a:extLst>
          </p:cNvPr>
          <p:cNvSpPr txBox="1"/>
          <p:nvPr/>
        </p:nvSpPr>
        <p:spPr>
          <a:xfrm>
            <a:off x="771354" y="5131283"/>
            <a:ext cx="6066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 Contract With the People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3EC819-B5A6-43C0-85EB-2F34BE5D3173}"/>
              </a:ext>
            </a:extLst>
          </p:cNvPr>
          <p:cNvSpPr/>
          <p:nvPr/>
        </p:nvSpPr>
        <p:spPr>
          <a:xfrm>
            <a:off x="587828" y="2190497"/>
            <a:ext cx="11371217" cy="4203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6318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480026-2957-406A-9500-CAFD0C0A80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marR="0" lvl="2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307138-45A0-428F-BCAF-E782E8A82569}"/>
              </a:ext>
            </a:extLst>
          </p:cNvPr>
          <p:cNvGrpSpPr/>
          <p:nvPr/>
        </p:nvGrpSpPr>
        <p:grpSpPr>
          <a:xfrm>
            <a:off x="-473184" y="957509"/>
            <a:ext cx="12310678" cy="3754874"/>
            <a:chOff x="-1443134" y="957508"/>
            <a:chExt cx="12310678" cy="375487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D7E6FB-47F2-4780-98B7-DEDE87F2C26D}"/>
                </a:ext>
              </a:extLst>
            </p:cNvPr>
            <p:cNvSpPr txBox="1"/>
            <p:nvPr/>
          </p:nvSpPr>
          <p:spPr>
            <a:xfrm>
              <a:off x="-1443134" y="957508"/>
              <a:ext cx="12310678" cy="37548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ideas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on secondary agricultural and mechanical vocational education</a:t>
              </a: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Smith-Hughes Act of 1917		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establishment of </a:t>
              </a: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cooperative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vocational education for secondary education</a:t>
              </a: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     ROTC in land-grant universities, &amp; vocational training within the military</a:t>
              </a: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	Vocational Education Act of 1963 – Amended in 1968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	Perkins Acts’ of 1984, 1998, 2000, 2006, 2018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		</a:t>
              </a:r>
              <a:r>
                <a:rPr lang="en-US" sz="2000" dirty="0">
                  <a:solidFill>
                    <a:prstClr val="white"/>
                  </a:solidFill>
                  <a:latin typeface="Calibri" panose="020F0502020204030204"/>
                </a:rPr>
                <a:t>Now CTE, Career &amp; Technology Education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Arrow: Bent-Up 2">
              <a:extLst>
                <a:ext uri="{FF2B5EF4-FFF2-40B4-BE49-F238E27FC236}">
                  <a16:creationId xmlns:a16="http://schemas.microsoft.com/office/drawing/2014/main" id="{6D6171EC-36D9-4B55-B267-73CAC6BDB95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51344" y="2586649"/>
              <a:ext cx="531496" cy="457200"/>
            </a:xfrm>
            <a:prstGeom prst="bentUp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Arrow: Bent-Up 3">
              <a:extLst>
                <a:ext uri="{FF2B5EF4-FFF2-40B4-BE49-F238E27FC236}">
                  <a16:creationId xmlns:a16="http://schemas.microsoft.com/office/drawing/2014/main" id="{39F5689B-26B0-4769-A07A-E9695EEA5C7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590289" y="3224935"/>
              <a:ext cx="531496" cy="457200"/>
            </a:xfrm>
            <a:prstGeom prst="bentUp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Arrow: Bent-Up 4">
              <a:extLst>
                <a:ext uri="{FF2B5EF4-FFF2-40B4-BE49-F238E27FC236}">
                  <a16:creationId xmlns:a16="http://schemas.microsoft.com/office/drawing/2014/main" id="{FB3906E3-A0D2-4652-A02C-6925DCA2E54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521827" y="3819062"/>
              <a:ext cx="531496" cy="457200"/>
            </a:xfrm>
            <a:prstGeom prst="bentUp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Arrow: Bent-Up 12">
            <a:extLst>
              <a:ext uri="{FF2B5EF4-FFF2-40B4-BE49-F238E27FC236}">
                <a16:creationId xmlns:a16="http://schemas.microsoft.com/office/drawing/2014/main" id="{4B65CF27-F4E1-494F-88CA-5DC90B01C4DD}"/>
              </a:ext>
            </a:extLst>
          </p:cNvPr>
          <p:cNvSpPr>
            <a:spLocks noChangeAspect="1"/>
          </p:cNvSpPr>
          <p:nvPr/>
        </p:nvSpPr>
        <p:spPr>
          <a:xfrm rot="5400000">
            <a:off x="819001" y="1696149"/>
            <a:ext cx="531496" cy="457200"/>
          </a:xfrm>
          <a:prstGeom prst="bent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9B4477-5EB8-4919-85DC-62FD9A6B3B25}"/>
              </a:ext>
            </a:extLst>
          </p:cNvPr>
          <p:cNvSpPr txBox="1"/>
          <p:nvPr/>
        </p:nvSpPr>
        <p:spPr>
          <a:xfrm>
            <a:off x="0" y="275921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Secondary Education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‘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Vocational’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System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2B5F3A-D77F-40B5-873B-F632366E3042}"/>
              </a:ext>
            </a:extLst>
          </p:cNvPr>
          <p:cNvSpPr txBox="1"/>
          <p:nvPr/>
        </p:nvSpPr>
        <p:spPr>
          <a:xfrm>
            <a:off x="771354" y="5131283"/>
            <a:ext cx="6066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 Contract With the People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3EC819-B5A6-43C0-85EB-2F34BE5D3173}"/>
              </a:ext>
            </a:extLst>
          </p:cNvPr>
          <p:cNvSpPr/>
          <p:nvPr/>
        </p:nvSpPr>
        <p:spPr>
          <a:xfrm>
            <a:off x="587828" y="2549502"/>
            <a:ext cx="11371217" cy="38447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2528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480026-2957-406A-9500-CAFD0C0A80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marR="0" lvl="2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307138-45A0-428F-BCAF-E782E8A82569}"/>
              </a:ext>
            </a:extLst>
          </p:cNvPr>
          <p:cNvGrpSpPr/>
          <p:nvPr/>
        </p:nvGrpSpPr>
        <p:grpSpPr>
          <a:xfrm>
            <a:off x="-473184" y="957509"/>
            <a:ext cx="12310678" cy="3754874"/>
            <a:chOff x="-1443134" y="957508"/>
            <a:chExt cx="12310678" cy="375487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D7E6FB-47F2-4780-98B7-DEDE87F2C26D}"/>
                </a:ext>
              </a:extLst>
            </p:cNvPr>
            <p:cNvSpPr txBox="1"/>
            <p:nvPr/>
          </p:nvSpPr>
          <p:spPr>
            <a:xfrm>
              <a:off x="-1443134" y="957508"/>
              <a:ext cx="12310678" cy="37548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ideas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on secondary agricultural and mechanical vocational education</a:t>
              </a: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Smith-Hughes Act of 1917		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establishment of </a:t>
              </a: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cooperative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vocational education for secondary education</a:t>
              </a: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     ROTC in land-grant universities, &amp; vocational training within the military</a:t>
              </a: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	Vocational Education Act of 1963 – Amended in 1968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	Perkins Acts’ of 1984, 1998, 2000, 2006, 2018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		</a:t>
              </a:r>
              <a:r>
                <a:rPr lang="en-US" sz="2000" dirty="0">
                  <a:solidFill>
                    <a:prstClr val="white"/>
                  </a:solidFill>
                  <a:latin typeface="Calibri" panose="020F0502020204030204"/>
                </a:rPr>
                <a:t>Now CTE, Career &amp; Technology Education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Arrow: Bent-Up 2">
              <a:extLst>
                <a:ext uri="{FF2B5EF4-FFF2-40B4-BE49-F238E27FC236}">
                  <a16:creationId xmlns:a16="http://schemas.microsoft.com/office/drawing/2014/main" id="{6D6171EC-36D9-4B55-B267-73CAC6BDB95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51344" y="2586649"/>
              <a:ext cx="531496" cy="457200"/>
            </a:xfrm>
            <a:prstGeom prst="bentUp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Arrow: Bent-Up 3">
              <a:extLst>
                <a:ext uri="{FF2B5EF4-FFF2-40B4-BE49-F238E27FC236}">
                  <a16:creationId xmlns:a16="http://schemas.microsoft.com/office/drawing/2014/main" id="{39F5689B-26B0-4769-A07A-E9695EEA5C7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590289" y="3224935"/>
              <a:ext cx="531496" cy="457200"/>
            </a:xfrm>
            <a:prstGeom prst="bentUp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Arrow: Bent-Up 4">
              <a:extLst>
                <a:ext uri="{FF2B5EF4-FFF2-40B4-BE49-F238E27FC236}">
                  <a16:creationId xmlns:a16="http://schemas.microsoft.com/office/drawing/2014/main" id="{FB3906E3-A0D2-4652-A02C-6925DCA2E54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521827" y="3819062"/>
              <a:ext cx="531496" cy="457200"/>
            </a:xfrm>
            <a:prstGeom prst="bentUp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Arrow: Bent-Up 12">
            <a:extLst>
              <a:ext uri="{FF2B5EF4-FFF2-40B4-BE49-F238E27FC236}">
                <a16:creationId xmlns:a16="http://schemas.microsoft.com/office/drawing/2014/main" id="{4B65CF27-F4E1-494F-88CA-5DC90B01C4DD}"/>
              </a:ext>
            </a:extLst>
          </p:cNvPr>
          <p:cNvSpPr>
            <a:spLocks noChangeAspect="1"/>
          </p:cNvSpPr>
          <p:nvPr/>
        </p:nvSpPr>
        <p:spPr>
          <a:xfrm rot="5400000">
            <a:off x="819001" y="1696149"/>
            <a:ext cx="531496" cy="457200"/>
          </a:xfrm>
          <a:prstGeom prst="bent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9B4477-5EB8-4919-85DC-62FD9A6B3B25}"/>
              </a:ext>
            </a:extLst>
          </p:cNvPr>
          <p:cNvSpPr txBox="1"/>
          <p:nvPr/>
        </p:nvSpPr>
        <p:spPr>
          <a:xfrm>
            <a:off x="0" y="275921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Secondary Education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‘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Vocational’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System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3EC819-B5A6-43C0-85EB-2F34BE5D3173}"/>
              </a:ext>
            </a:extLst>
          </p:cNvPr>
          <p:cNvSpPr/>
          <p:nvPr/>
        </p:nvSpPr>
        <p:spPr>
          <a:xfrm>
            <a:off x="587828" y="3187788"/>
            <a:ext cx="11371217" cy="19434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3447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480026-2957-406A-9500-CAFD0C0A80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marR="0" lvl="2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307138-45A0-428F-BCAF-E782E8A82569}"/>
              </a:ext>
            </a:extLst>
          </p:cNvPr>
          <p:cNvGrpSpPr/>
          <p:nvPr/>
        </p:nvGrpSpPr>
        <p:grpSpPr>
          <a:xfrm>
            <a:off x="-473184" y="957509"/>
            <a:ext cx="12310678" cy="3754874"/>
            <a:chOff x="-1443134" y="957508"/>
            <a:chExt cx="12310678" cy="375487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D7E6FB-47F2-4780-98B7-DEDE87F2C26D}"/>
                </a:ext>
              </a:extLst>
            </p:cNvPr>
            <p:cNvSpPr txBox="1"/>
            <p:nvPr/>
          </p:nvSpPr>
          <p:spPr>
            <a:xfrm>
              <a:off x="-1443134" y="957508"/>
              <a:ext cx="12310678" cy="37548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ideas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on secondary agricultural and mechanical vocational education</a:t>
              </a: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Smith-Hughes Act of 1917		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establishment of </a:t>
              </a: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cooperative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vocational education for secondary education</a:t>
              </a: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     ROTC in land-grant universities, &amp; vocational training within the military</a:t>
              </a: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	Vocational Education Act of 1963 – Amended in 1968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	Perkins Acts’ of 1984, 1998, 2000, 2006, 2018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		</a:t>
              </a:r>
              <a:r>
                <a:rPr lang="en-US" sz="2000" dirty="0">
                  <a:solidFill>
                    <a:prstClr val="white"/>
                  </a:solidFill>
                  <a:latin typeface="Calibri" panose="020F0502020204030204"/>
                </a:rPr>
                <a:t>Now CTE, Career &amp; Technology Education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Arrow: Bent-Up 2">
              <a:extLst>
                <a:ext uri="{FF2B5EF4-FFF2-40B4-BE49-F238E27FC236}">
                  <a16:creationId xmlns:a16="http://schemas.microsoft.com/office/drawing/2014/main" id="{6D6171EC-36D9-4B55-B267-73CAC6BDB95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51344" y="2586649"/>
              <a:ext cx="531496" cy="457200"/>
            </a:xfrm>
            <a:prstGeom prst="bentUp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Arrow: Bent-Up 3">
              <a:extLst>
                <a:ext uri="{FF2B5EF4-FFF2-40B4-BE49-F238E27FC236}">
                  <a16:creationId xmlns:a16="http://schemas.microsoft.com/office/drawing/2014/main" id="{39F5689B-26B0-4769-A07A-E9695EEA5C7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590289" y="3224935"/>
              <a:ext cx="531496" cy="457200"/>
            </a:xfrm>
            <a:prstGeom prst="bentUp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Arrow: Bent-Up 4">
              <a:extLst>
                <a:ext uri="{FF2B5EF4-FFF2-40B4-BE49-F238E27FC236}">
                  <a16:creationId xmlns:a16="http://schemas.microsoft.com/office/drawing/2014/main" id="{FB3906E3-A0D2-4652-A02C-6925DCA2E54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521827" y="3819062"/>
              <a:ext cx="531496" cy="457200"/>
            </a:xfrm>
            <a:prstGeom prst="bentUp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Arrow: Bent-Up 12">
            <a:extLst>
              <a:ext uri="{FF2B5EF4-FFF2-40B4-BE49-F238E27FC236}">
                <a16:creationId xmlns:a16="http://schemas.microsoft.com/office/drawing/2014/main" id="{4B65CF27-F4E1-494F-88CA-5DC90B01C4DD}"/>
              </a:ext>
            </a:extLst>
          </p:cNvPr>
          <p:cNvSpPr>
            <a:spLocks noChangeAspect="1"/>
          </p:cNvSpPr>
          <p:nvPr/>
        </p:nvSpPr>
        <p:spPr>
          <a:xfrm rot="5400000">
            <a:off x="819001" y="1696149"/>
            <a:ext cx="531496" cy="457200"/>
          </a:xfrm>
          <a:prstGeom prst="bent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9B4477-5EB8-4919-85DC-62FD9A6B3B25}"/>
              </a:ext>
            </a:extLst>
          </p:cNvPr>
          <p:cNvSpPr txBox="1"/>
          <p:nvPr/>
        </p:nvSpPr>
        <p:spPr>
          <a:xfrm>
            <a:off x="0" y="275921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Secondary Education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‘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Vocational’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System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3EC819-B5A6-43C0-85EB-2F34BE5D3173}"/>
              </a:ext>
            </a:extLst>
          </p:cNvPr>
          <p:cNvSpPr/>
          <p:nvPr/>
        </p:nvSpPr>
        <p:spPr>
          <a:xfrm>
            <a:off x="587828" y="3719284"/>
            <a:ext cx="11371217" cy="1411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8079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480026-2957-406A-9500-CAFD0C0A80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marR="0" lvl="2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307138-45A0-428F-BCAF-E782E8A82569}"/>
              </a:ext>
            </a:extLst>
          </p:cNvPr>
          <p:cNvGrpSpPr/>
          <p:nvPr/>
        </p:nvGrpSpPr>
        <p:grpSpPr>
          <a:xfrm>
            <a:off x="-473184" y="957509"/>
            <a:ext cx="12310678" cy="3754874"/>
            <a:chOff x="-1443134" y="957508"/>
            <a:chExt cx="12310678" cy="375487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D7E6FB-47F2-4780-98B7-DEDE87F2C26D}"/>
                </a:ext>
              </a:extLst>
            </p:cNvPr>
            <p:cNvSpPr txBox="1"/>
            <p:nvPr/>
          </p:nvSpPr>
          <p:spPr>
            <a:xfrm>
              <a:off x="-1443134" y="957508"/>
              <a:ext cx="12310678" cy="37548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ideas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on secondary agricultural and mechanical vocational education</a:t>
              </a: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Smith-Hughes Act of 1917		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establishment of </a:t>
              </a: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cooperative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vocational education for secondary education</a:t>
              </a: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     ROTC in land-grant universities, &amp; vocational training within the military</a:t>
              </a: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	Vocational Education Act of 1963 – Amended in 1968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	Perkins Acts’ of 1984, 1998, 2000, 2006, 2018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		</a:t>
              </a:r>
              <a:r>
                <a:rPr lang="en-US" sz="2000" dirty="0">
                  <a:solidFill>
                    <a:prstClr val="white"/>
                  </a:solidFill>
                  <a:latin typeface="Calibri" panose="020F0502020204030204"/>
                </a:rPr>
                <a:t>Now CTE, Career &amp; Technology Education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Arrow: Bent-Up 2">
              <a:extLst>
                <a:ext uri="{FF2B5EF4-FFF2-40B4-BE49-F238E27FC236}">
                  <a16:creationId xmlns:a16="http://schemas.microsoft.com/office/drawing/2014/main" id="{6D6171EC-36D9-4B55-B267-73CAC6BDB95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51344" y="2586649"/>
              <a:ext cx="531496" cy="457200"/>
            </a:xfrm>
            <a:prstGeom prst="bentUp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Arrow: Bent-Up 3">
              <a:extLst>
                <a:ext uri="{FF2B5EF4-FFF2-40B4-BE49-F238E27FC236}">
                  <a16:creationId xmlns:a16="http://schemas.microsoft.com/office/drawing/2014/main" id="{39F5689B-26B0-4769-A07A-E9695EEA5C7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590289" y="3224935"/>
              <a:ext cx="531496" cy="457200"/>
            </a:xfrm>
            <a:prstGeom prst="bentUp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Arrow: Bent-Up 4">
              <a:extLst>
                <a:ext uri="{FF2B5EF4-FFF2-40B4-BE49-F238E27FC236}">
                  <a16:creationId xmlns:a16="http://schemas.microsoft.com/office/drawing/2014/main" id="{FB3906E3-A0D2-4652-A02C-6925DCA2E54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521827" y="3819062"/>
              <a:ext cx="531496" cy="457200"/>
            </a:xfrm>
            <a:prstGeom prst="bentUp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Arrow: Bent-Up 12">
            <a:extLst>
              <a:ext uri="{FF2B5EF4-FFF2-40B4-BE49-F238E27FC236}">
                <a16:creationId xmlns:a16="http://schemas.microsoft.com/office/drawing/2014/main" id="{4B65CF27-F4E1-494F-88CA-5DC90B01C4DD}"/>
              </a:ext>
            </a:extLst>
          </p:cNvPr>
          <p:cNvSpPr>
            <a:spLocks noChangeAspect="1"/>
          </p:cNvSpPr>
          <p:nvPr/>
        </p:nvSpPr>
        <p:spPr>
          <a:xfrm rot="5400000">
            <a:off x="819001" y="1696149"/>
            <a:ext cx="531496" cy="457200"/>
          </a:xfrm>
          <a:prstGeom prst="bent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9B4477-5EB8-4919-85DC-62FD9A6B3B25}"/>
              </a:ext>
            </a:extLst>
          </p:cNvPr>
          <p:cNvSpPr txBox="1"/>
          <p:nvPr/>
        </p:nvSpPr>
        <p:spPr>
          <a:xfrm>
            <a:off x="0" y="275921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Secondary Education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‘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Vocational’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System</a:t>
            </a:r>
          </a:p>
        </p:txBody>
      </p:sp>
    </p:spTree>
    <p:extLst>
      <p:ext uri="{BB962C8B-B14F-4D97-AF65-F5344CB8AC3E}">
        <p14:creationId xmlns:p14="http://schemas.microsoft.com/office/powerpoint/2010/main" val="23919380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BD6A81-B75B-4DC1-93A6-D09A1C7B494A}"/>
              </a:ext>
            </a:extLst>
          </p:cNvPr>
          <p:cNvSpPr txBox="1"/>
          <p:nvPr/>
        </p:nvSpPr>
        <p:spPr>
          <a:xfrm>
            <a:off x="0" y="2566243"/>
            <a:ext cx="1219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Bifurcation of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EEB2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Academy vs. The Vocational - CTE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EB2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93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870"/>
    </mc:Choice>
    <mc:Fallback xmlns="">
      <p:transition advTm="387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D3386-BD2B-4905-BED1-DE18FDA80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66C1392-0523-45D3-989F-EB683C9942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0116003"/>
              </p:ext>
            </p:extLst>
          </p:nvPr>
        </p:nvGraphicFramePr>
        <p:xfrm>
          <a:off x="-277538" y="-542005"/>
          <a:ext cx="17460453" cy="8118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285ADE5-6ED7-4418-98E2-C3FBD698D5EF}"/>
              </a:ext>
            </a:extLst>
          </p:cNvPr>
          <p:cNvSpPr/>
          <p:nvPr/>
        </p:nvSpPr>
        <p:spPr>
          <a:xfrm>
            <a:off x="2536467" y="1940118"/>
            <a:ext cx="5839130" cy="4524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28D55E-CD94-49C7-97B1-A88421B78639}"/>
              </a:ext>
            </a:extLst>
          </p:cNvPr>
          <p:cNvSpPr/>
          <p:nvPr/>
        </p:nvSpPr>
        <p:spPr>
          <a:xfrm>
            <a:off x="7991061" y="182880"/>
            <a:ext cx="1809143" cy="6186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9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96"/>
    </mc:Choice>
    <mc:Fallback xmlns="">
      <p:transition advTm="89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6C289C1-F72E-4D03-A3D0-AC5D3BD26935}"/>
              </a:ext>
            </a:extLst>
          </p:cNvPr>
          <p:cNvSpPr txBox="1"/>
          <p:nvPr/>
        </p:nvSpPr>
        <p:spPr>
          <a:xfrm>
            <a:off x="830690" y="2147700"/>
            <a:ext cx="1081218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Creating teachers for the 21</a:t>
            </a:r>
            <a:r>
              <a:rPr lang="en-US" sz="2800" baseline="30000" dirty="0">
                <a:solidFill>
                  <a:schemeClr val="bg1"/>
                </a:solidFill>
                <a:cs typeface="Times New Roman" panose="02020603050405020304" pitchFamily="18" charset="0"/>
              </a:rPr>
              <a:t>st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Century</a:t>
            </a:r>
          </a:p>
          <a:p>
            <a:endParaRPr lang="en-US" sz="2400" dirty="0">
              <a:solidFill>
                <a:srgbClr val="EEB211"/>
              </a:solidFill>
              <a:cs typeface="Times New Roman" panose="02020603050405020304" pitchFamily="18" charset="0"/>
            </a:endParaRPr>
          </a:p>
          <a:p>
            <a:pPr lvl="2"/>
            <a:r>
              <a:rPr lang="en-US" sz="2400" dirty="0">
                <a:solidFill>
                  <a:srgbClr val="EEB211"/>
                </a:solidFill>
                <a:cs typeface="Times New Roman" panose="02020603050405020304" pitchFamily="18" charset="0"/>
              </a:rPr>
              <a:t>Some Data</a:t>
            </a:r>
          </a:p>
          <a:p>
            <a:pPr lvl="2"/>
            <a:endParaRPr lang="en-US" sz="2400" dirty="0">
              <a:solidFill>
                <a:srgbClr val="EEB211"/>
              </a:solidFill>
              <a:cs typeface="Times New Roman" panose="02020603050405020304" pitchFamily="18" charset="0"/>
            </a:endParaRPr>
          </a:p>
          <a:p>
            <a:pPr lvl="2"/>
            <a:r>
              <a:rPr lang="en-US" sz="2400" dirty="0">
                <a:solidFill>
                  <a:srgbClr val="EEB211"/>
                </a:solidFill>
                <a:cs typeface="Times New Roman" panose="02020603050405020304" pitchFamily="18" charset="0"/>
              </a:rPr>
              <a:t>Some Legislative History</a:t>
            </a:r>
          </a:p>
          <a:p>
            <a:pPr lvl="2"/>
            <a:endParaRPr lang="en-US" sz="2400" dirty="0">
              <a:solidFill>
                <a:srgbClr val="EEB211"/>
              </a:solidFill>
              <a:cs typeface="Times New Roman" panose="02020603050405020304" pitchFamily="18" charset="0"/>
            </a:endParaRPr>
          </a:p>
          <a:p>
            <a:pPr lvl="2"/>
            <a:r>
              <a:rPr lang="en-US" sz="2400" dirty="0">
                <a:solidFill>
                  <a:srgbClr val="EEB211"/>
                </a:solidFill>
                <a:cs typeface="Times New Roman" panose="02020603050405020304" pitchFamily="18" charset="0"/>
              </a:rPr>
              <a:t>Key Findings</a:t>
            </a:r>
          </a:p>
          <a:p>
            <a:pPr lvl="2"/>
            <a:endParaRPr lang="en-US" sz="2400" dirty="0">
              <a:solidFill>
                <a:srgbClr val="EEB211"/>
              </a:solidFill>
              <a:cs typeface="Times New Roman" panose="02020603050405020304" pitchFamily="18" charset="0"/>
            </a:endParaRPr>
          </a:p>
          <a:p>
            <a:pPr lvl="2"/>
            <a:r>
              <a:rPr lang="en-US" sz="2400" dirty="0">
                <a:solidFill>
                  <a:srgbClr val="EEB211"/>
                </a:solidFill>
                <a:cs typeface="Times New Roman" panose="02020603050405020304" pitchFamily="18" charset="0"/>
              </a:rPr>
              <a:t>Policy Recommendation</a:t>
            </a:r>
          </a:p>
          <a:p>
            <a:endParaRPr lang="en-US" sz="2400" dirty="0">
              <a:solidFill>
                <a:srgbClr val="EEB211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493F9B-F5BB-4D62-86BA-E88563AB9414}"/>
              </a:ext>
            </a:extLst>
          </p:cNvPr>
          <p:cNvSpPr/>
          <p:nvPr/>
        </p:nvSpPr>
        <p:spPr>
          <a:xfrm>
            <a:off x="8328991" y="1196281"/>
            <a:ext cx="3482669" cy="660685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Demand </a:t>
            </a:r>
            <a:r>
              <a:rPr kumimoji="0" lang="en-US" sz="1800" b="1" i="0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Teacher</a:t>
            </a:r>
            <a:r>
              <a:rPr kumimoji="0" lang="en-US" sz="1800" b="1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Initiative</a:t>
            </a:r>
          </a:p>
        </p:txBody>
      </p:sp>
    </p:spTree>
    <p:extLst>
      <p:ext uri="{BB962C8B-B14F-4D97-AF65-F5344CB8AC3E}">
        <p14:creationId xmlns:p14="http://schemas.microsoft.com/office/powerpoint/2010/main" val="362259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870"/>
    </mc:Choice>
    <mc:Fallback xmlns="">
      <p:transition advTm="387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D3386-BD2B-4905-BED1-DE18FDA80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66C1392-0523-45D3-989F-EB683C99423E}"/>
              </a:ext>
            </a:extLst>
          </p:cNvPr>
          <p:cNvGraphicFramePr/>
          <p:nvPr/>
        </p:nvGraphicFramePr>
        <p:xfrm>
          <a:off x="-277538" y="-542005"/>
          <a:ext cx="17460453" cy="8118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285ADE5-6ED7-4418-98E2-C3FBD698D5EF}"/>
              </a:ext>
            </a:extLst>
          </p:cNvPr>
          <p:cNvSpPr/>
          <p:nvPr/>
        </p:nvSpPr>
        <p:spPr>
          <a:xfrm>
            <a:off x="3132501" y="3532662"/>
            <a:ext cx="5243095" cy="293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28D55E-CD94-49C7-97B1-A88421B78639}"/>
              </a:ext>
            </a:extLst>
          </p:cNvPr>
          <p:cNvSpPr/>
          <p:nvPr/>
        </p:nvSpPr>
        <p:spPr>
          <a:xfrm>
            <a:off x="7991061" y="182880"/>
            <a:ext cx="1809143" cy="6186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5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96"/>
    </mc:Choice>
    <mc:Fallback xmlns="">
      <p:transition advTm="896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D3386-BD2B-4905-BED1-DE18FDA80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66C1392-0523-45D3-989F-EB683C99423E}"/>
              </a:ext>
            </a:extLst>
          </p:cNvPr>
          <p:cNvGraphicFramePr/>
          <p:nvPr/>
        </p:nvGraphicFramePr>
        <p:xfrm>
          <a:off x="-277538" y="-542005"/>
          <a:ext cx="17460453" cy="8118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285ADE5-6ED7-4418-98E2-C3FBD698D5EF}"/>
              </a:ext>
            </a:extLst>
          </p:cNvPr>
          <p:cNvSpPr/>
          <p:nvPr/>
        </p:nvSpPr>
        <p:spPr>
          <a:xfrm>
            <a:off x="3164305" y="3564466"/>
            <a:ext cx="5243095" cy="991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28D55E-CD94-49C7-97B1-A88421B78639}"/>
              </a:ext>
            </a:extLst>
          </p:cNvPr>
          <p:cNvSpPr/>
          <p:nvPr/>
        </p:nvSpPr>
        <p:spPr>
          <a:xfrm>
            <a:off x="7991061" y="182880"/>
            <a:ext cx="1809143" cy="6186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4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96"/>
    </mc:Choice>
    <mc:Fallback xmlns="">
      <p:transition advTm="896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D3386-BD2B-4905-BED1-DE18FDA80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66C1392-0523-45D3-989F-EB683C9942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2832452"/>
              </p:ext>
            </p:extLst>
          </p:nvPr>
        </p:nvGraphicFramePr>
        <p:xfrm>
          <a:off x="-277538" y="-542005"/>
          <a:ext cx="17460453" cy="8118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726E7D6-0F56-4114-924B-00F2F0B46B69}"/>
              </a:ext>
            </a:extLst>
          </p:cNvPr>
          <p:cNvSpPr/>
          <p:nvPr/>
        </p:nvSpPr>
        <p:spPr>
          <a:xfrm>
            <a:off x="8236131" y="328749"/>
            <a:ext cx="3631475" cy="6058988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EEB21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9FA32C-0A70-415D-912D-54A68C045059}"/>
              </a:ext>
            </a:extLst>
          </p:cNvPr>
          <p:cNvSpPr/>
          <p:nvPr/>
        </p:nvSpPr>
        <p:spPr>
          <a:xfrm>
            <a:off x="8236131" y="2331720"/>
            <a:ext cx="3631475" cy="3814354"/>
          </a:xfrm>
          <a:prstGeom prst="rect">
            <a:avLst/>
          </a:prstGeom>
          <a:solidFill>
            <a:schemeClr val="bg1"/>
          </a:solidFill>
          <a:ln w="22225">
            <a:solidFill>
              <a:srgbClr val="EEB21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EEB211"/>
                </a:solidFill>
              </a:rPr>
              <a:t>Agricultural</a:t>
            </a:r>
          </a:p>
          <a:p>
            <a:pPr algn="ctr"/>
            <a:r>
              <a:rPr lang="en-US" sz="4000" dirty="0">
                <a:solidFill>
                  <a:srgbClr val="EEB211"/>
                </a:solidFill>
              </a:rPr>
              <a:t>Trades</a:t>
            </a:r>
          </a:p>
          <a:p>
            <a:pPr algn="ctr"/>
            <a:r>
              <a:rPr lang="en-US" sz="4000" dirty="0">
                <a:solidFill>
                  <a:srgbClr val="EEB211"/>
                </a:solidFill>
              </a:rPr>
              <a:t>Industrial</a:t>
            </a:r>
          </a:p>
          <a:p>
            <a:pPr algn="ctr"/>
            <a:r>
              <a:rPr lang="en-US" sz="4000" dirty="0">
                <a:solidFill>
                  <a:srgbClr val="EEB211"/>
                </a:solidFill>
              </a:rPr>
              <a:t>Homemaking</a:t>
            </a:r>
          </a:p>
        </p:txBody>
      </p:sp>
    </p:spTree>
    <p:extLst>
      <p:ext uri="{BB962C8B-B14F-4D97-AF65-F5344CB8AC3E}">
        <p14:creationId xmlns:p14="http://schemas.microsoft.com/office/powerpoint/2010/main" val="7002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96"/>
    </mc:Choice>
    <mc:Fallback xmlns="">
      <p:transition advTm="896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D3386-BD2B-4905-BED1-DE18FDA80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66C1392-0523-45D3-989F-EB683C99423E}"/>
              </a:ext>
            </a:extLst>
          </p:cNvPr>
          <p:cNvGraphicFramePr/>
          <p:nvPr/>
        </p:nvGraphicFramePr>
        <p:xfrm>
          <a:off x="-277538" y="-542005"/>
          <a:ext cx="17460453" cy="8118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8FC60F6-3992-4533-A1C0-4D00DDD2936C}"/>
              </a:ext>
            </a:extLst>
          </p:cNvPr>
          <p:cNvSpPr txBox="1"/>
          <p:nvPr/>
        </p:nvSpPr>
        <p:spPr>
          <a:xfrm>
            <a:off x="5852807" y="3593989"/>
            <a:ext cx="1887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 Career Clusters</a:t>
            </a:r>
          </a:p>
        </p:txBody>
      </p:sp>
    </p:spTree>
    <p:extLst>
      <p:ext uri="{BB962C8B-B14F-4D97-AF65-F5344CB8AC3E}">
        <p14:creationId xmlns:p14="http://schemas.microsoft.com/office/powerpoint/2010/main" val="253315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96"/>
    </mc:Choice>
    <mc:Fallback xmlns="">
      <p:transition advTm="896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D3386-BD2B-4905-BED1-DE18FDA80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66C1392-0523-45D3-989F-EB683C9942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970163"/>
              </p:ext>
            </p:extLst>
          </p:nvPr>
        </p:nvGraphicFramePr>
        <p:xfrm>
          <a:off x="-277538" y="-542005"/>
          <a:ext cx="17460453" cy="8118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Arrow: Left 3">
            <a:extLst>
              <a:ext uri="{FF2B5EF4-FFF2-40B4-BE49-F238E27FC236}">
                <a16:creationId xmlns:a16="http://schemas.microsoft.com/office/drawing/2014/main" id="{FB9522A1-231D-4D3D-A767-79660870469C}"/>
              </a:ext>
            </a:extLst>
          </p:cNvPr>
          <p:cNvSpPr/>
          <p:nvPr/>
        </p:nvSpPr>
        <p:spPr>
          <a:xfrm>
            <a:off x="9914756" y="863336"/>
            <a:ext cx="548640" cy="256032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E2FEE0D5-384D-46A7-8F41-25A254DC9B77}"/>
              </a:ext>
            </a:extLst>
          </p:cNvPr>
          <p:cNvSpPr/>
          <p:nvPr/>
        </p:nvSpPr>
        <p:spPr>
          <a:xfrm>
            <a:off x="9914756" y="2998708"/>
            <a:ext cx="548640" cy="256032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5EF0872D-9712-4CC5-8F12-086BD854A39D}"/>
              </a:ext>
            </a:extLst>
          </p:cNvPr>
          <p:cNvSpPr/>
          <p:nvPr/>
        </p:nvSpPr>
        <p:spPr>
          <a:xfrm>
            <a:off x="9914756" y="5158809"/>
            <a:ext cx="548640" cy="256032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2D714D91-2159-4609-8EE2-59F00151B43B}"/>
              </a:ext>
            </a:extLst>
          </p:cNvPr>
          <p:cNvSpPr/>
          <p:nvPr/>
        </p:nvSpPr>
        <p:spPr>
          <a:xfrm>
            <a:off x="9912629" y="5866648"/>
            <a:ext cx="548640" cy="256032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8E800273-1E40-4F6C-A57D-99874DC730A2}"/>
              </a:ext>
            </a:extLst>
          </p:cNvPr>
          <p:cNvSpPr/>
          <p:nvPr/>
        </p:nvSpPr>
        <p:spPr>
          <a:xfrm>
            <a:off x="9914756" y="2595776"/>
            <a:ext cx="548640" cy="256032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59FEE9-A950-4693-93F6-C42B8D36B601}"/>
              </a:ext>
            </a:extLst>
          </p:cNvPr>
          <p:cNvSpPr txBox="1"/>
          <p:nvPr/>
        </p:nvSpPr>
        <p:spPr>
          <a:xfrm>
            <a:off x="10186949" y="485521"/>
            <a:ext cx="986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EEB211"/>
                </a:solidFill>
              </a:rPr>
              <a:t>“STEM”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14ADAF-5623-40E5-B589-4D182A7283EB}"/>
              </a:ext>
            </a:extLst>
          </p:cNvPr>
          <p:cNvSpPr txBox="1"/>
          <p:nvPr/>
        </p:nvSpPr>
        <p:spPr>
          <a:xfrm>
            <a:off x="10234817" y="1913157"/>
            <a:ext cx="9717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EEB211"/>
                </a:solidFill>
              </a:rPr>
              <a:t>Health </a:t>
            </a:r>
          </a:p>
          <a:p>
            <a:r>
              <a:rPr lang="en-US" sz="2000" dirty="0">
                <a:solidFill>
                  <a:srgbClr val="EEB211"/>
                </a:solidFill>
              </a:rPr>
              <a:t>Science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0046F5-31A1-48B5-BE12-A1B2A0C653BE}"/>
              </a:ext>
            </a:extLst>
          </p:cNvPr>
          <p:cNvSpPr txBox="1"/>
          <p:nvPr/>
        </p:nvSpPr>
        <p:spPr>
          <a:xfrm>
            <a:off x="10234817" y="3254740"/>
            <a:ext cx="14510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EEB211"/>
                </a:solidFill>
              </a:rPr>
              <a:t>Computer</a:t>
            </a:r>
          </a:p>
          <a:p>
            <a:r>
              <a:rPr lang="en-US" sz="2000" dirty="0">
                <a:solidFill>
                  <a:srgbClr val="EEB211"/>
                </a:solidFill>
              </a:rPr>
              <a:t>Science &amp; IT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84E450-4AFA-4AB2-B56A-8479022DE99E}"/>
              </a:ext>
            </a:extLst>
          </p:cNvPr>
          <p:cNvSpPr txBox="1"/>
          <p:nvPr/>
        </p:nvSpPr>
        <p:spPr>
          <a:xfrm>
            <a:off x="10234817" y="4469218"/>
            <a:ext cx="17281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EEB211"/>
                </a:solidFill>
              </a:rPr>
              <a:t>Advanced</a:t>
            </a:r>
          </a:p>
          <a:p>
            <a:r>
              <a:rPr lang="en-US" sz="2000" dirty="0">
                <a:solidFill>
                  <a:srgbClr val="EEB211"/>
                </a:solidFill>
              </a:rPr>
              <a:t>Manufacturing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A44EEB-8D9C-4302-8EFF-FE4B5659D4A8}"/>
              </a:ext>
            </a:extLst>
          </p:cNvPr>
          <p:cNvSpPr txBox="1"/>
          <p:nvPr/>
        </p:nvSpPr>
        <p:spPr>
          <a:xfrm>
            <a:off x="10234817" y="5577910"/>
            <a:ext cx="89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EEB211"/>
                </a:solidFill>
              </a:rPr>
              <a:t>Energy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87EED2-0AAC-4CC6-B676-3047CF072359}"/>
              </a:ext>
            </a:extLst>
          </p:cNvPr>
          <p:cNvSpPr txBox="1"/>
          <p:nvPr/>
        </p:nvSpPr>
        <p:spPr>
          <a:xfrm>
            <a:off x="5852807" y="3593989"/>
            <a:ext cx="1887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 Career Clusters</a:t>
            </a:r>
          </a:p>
        </p:txBody>
      </p:sp>
    </p:spTree>
    <p:extLst>
      <p:ext uri="{BB962C8B-B14F-4D97-AF65-F5344CB8AC3E}">
        <p14:creationId xmlns:p14="http://schemas.microsoft.com/office/powerpoint/2010/main" val="254351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74"/>
    </mc:Choice>
    <mc:Fallback xmlns="">
      <p:transition advTm="1074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D3386-BD2B-4905-BED1-DE18FDA80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66C1392-0523-45D3-989F-EB683C99423E}"/>
              </a:ext>
            </a:extLst>
          </p:cNvPr>
          <p:cNvGraphicFramePr/>
          <p:nvPr/>
        </p:nvGraphicFramePr>
        <p:xfrm>
          <a:off x="-277538" y="-542005"/>
          <a:ext cx="17460453" cy="8118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Arrow: Left 3">
            <a:extLst>
              <a:ext uri="{FF2B5EF4-FFF2-40B4-BE49-F238E27FC236}">
                <a16:creationId xmlns:a16="http://schemas.microsoft.com/office/drawing/2014/main" id="{FB9522A1-231D-4D3D-A767-79660870469C}"/>
              </a:ext>
            </a:extLst>
          </p:cNvPr>
          <p:cNvSpPr/>
          <p:nvPr/>
        </p:nvSpPr>
        <p:spPr>
          <a:xfrm>
            <a:off x="9914756" y="863336"/>
            <a:ext cx="548640" cy="256032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E2FEE0D5-384D-46A7-8F41-25A254DC9B77}"/>
              </a:ext>
            </a:extLst>
          </p:cNvPr>
          <p:cNvSpPr/>
          <p:nvPr/>
        </p:nvSpPr>
        <p:spPr>
          <a:xfrm>
            <a:off x="9914756" y="2998708"/>
            <a:ext cx="548640" cy="256032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5EF0872D-9712-4CC5-8F12-086BD854A39D}"/>
              </a:ext>
            </a:extLst>
          </p:cNvPr>
          <p:cNvSpPr/>
          <p:nvPr/>
        </p:nvSpPr>
        <p:spPr>
          <a:xfrm>
            <a:off x="9914756" y="5158809"/>
            <a:ext cx="548640" cy="256032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2D714D91-2159-4609-8EE2-59F00151B43B}"/>
              </a:ext>
            </a:extLst>
          </p:cNvPr>
          <p:cNvSpPr/>
          <p:nvPr/>
        </p:nvSpPr>
        <p:spPr>
          <a:xfrm>
            <a:off x="9912629" y="5866648"/>
            <a:ext cx="548640" cy="256032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8E800273-1E40-4F6C-A57D-99874DC730A2}"/>
              </a:ext>
            </a:extLst>
          </p:cNvPr>
          <p:cNvSpPr/>
          <p:nvPr/>
        </p:nvSpPr>
        <p:spPr>
          <a:xfrm>
            <a:off x="9914756" y="2595776"/>
            <a:ext cx="548640" cy="256032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59FEE9-A950-4693-93F6-C42B8D36B601}"/>
              </a:ext>
            </a:extLst>
          </p:cNvPr>
          <p:cNvSpPr txBox="1"/>
          <p:nvPr/>
        </p:nvSpPr>
        <p:spPr>
          <a:xfrm>
            <a:off x="10186949" y="485521"/>
            <a:ext cx="986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EEB211"/>
                </a:solidFill>
              </a:rPr>
              <a:t>“STEM”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14ADAF-5623-40E5-B589-4D182A7283EB}"/>
              </a:ext>
            </a:extLst>
          </p:cNvPr>
          <p:cNvSpPr txBox="1"/>
          <p:nvPr/>
        </p:nvSpPr>
        <p:spPr>
          <a:xfrm>
            <a:off x="10234817" y="1913157"/>
            <a:ext cx="9717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EEB211"/>
                </a:solidFill>
              </a:rPr>
              <a:t>Health </a:t>
            </a:r>
          </a:p>
          <a:p>
            <a:r>
              <a:rPr lang="en-US" sz="2000" dirty="0">
                <a:solidFill>
                  <a:srgbClr val="EEB211"/>
                </a:solidFill>
              </a:rPr>
              <a:t>Science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0046F5-31A1-48B5-BE12-A1B2A0C653BE}"/>
              </a:ext>
            </a:extLst>
          </p:cNvPr>
          <p:cNvSpPr txBox="1"/>
          <p:nvPr/>
        </p:nvSpPr>
        <p:spPr>
          <a:xfrm>
            <a:off x="10234817" y="3254740"/>
            <a:ext cx="14510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EEB211"/>
                </a:solidFill>
              </a:rPr>
              <a:t>Computer</a:t>
            </a:r>
          </a:p>
          <a:p>
            <a:r>
              <a:rPr lang="en-US" sz="2000" dirty="0">
                <a:solidFill>
                  <a:srgbClr val="EEB211"/>
                </a:solidFill>
              </a:rPr>
              <a:t>Science &amp; IT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84E450-4AFA-4AB2-B56A-8479022DE99E}"/>
              </a:ext>
            </a:extLst>
          </p:cNvPr>
          <p:cNvSpPr txBox="1"/>
          <p:nvPr/>
        </p:nvSpPr>
        <p:spPr>
          <a:xfrm>
            <a:off x="10234817" y="4469218"/>
            <a:ext cx="17281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EEB211"/>
                </a:solidFill>
              </a:rPr>
              <a:t>Advanced</a:t>
            </a:r>
          </a:p>
          <a:p>
            <a:r>
              <a:rPr lang="en-US" sz="2000" dirty="0">
                <a:solidFill>
                  <a:srgbClr val="EEB211"/>
                </a:solidFill>
              </a:rPr>
              <a:t>Manufacturing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A44EEB-8D9C-4302-8EFF-FE4B5659D4A8}"/>
              </a:ext>
            </a:extLst>
          </p:cNvPr>
          <p:cNvSpPr txBox="1"/>
          <p:nvPr/>
        </p:nvSpPr>
        <p:spPr>
          <a:xfrm>
            <a:off x="10234817" y="5577910"/>
            <a:ext cx="89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EEB211"/>
                </a:solidFill>
              </a:rPr>
              <a:t>Energy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71FE8C7-678B-41EE-B0DE-88E19DED09C2}"/>
              </a:ext>
            </a:extLst>
          </p:cNvPr>
          <p:cNvSpPr/>
          <p:nvPr/>
        </p:nvSpPr>
        <p:spPr>
          <a:xfrm>
            <a:off x="2791047" y="761999"/>
            <a:ext cx="5486400" cy="2849906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18BDBB-A49C-4FD7-BF54-1199897CB052}"/>
              </a:ext>
            </a:extLst>
          </p:cNvPr>
          <p:cNvSpPr txBox="1"/>
          <p:nvPr/>
        </p:nvSpPr>
        <p:spPr>
          <a:xfrm>
            <a:off x="5852807" y="3593989"/>
            <a:ext cx="1887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 Career Clusters</a:t>
            </a:r>
          </a:p>
        </p:txBody>
      </p:sp>
    </p:spTree>
    <p:extLst>
      <p:ext uri="{BB962C8B-B14F-4D97-AF65-F5344CB8AC3E}">
        <p14:creationId xmlns:p14="http://schemas.microsoft.com/office/powerpoint/2010/main" val="12079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74"/>
    </mc:Choice>
    <mc:Fallback xmlns="">
      <p:transition advTm="1074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480026-2957-406A-9500-CAFD0C0A80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marR="0" lvl="2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D7E6FB-47F2-4780-98B7-DEDE87F2C26D}"/>
              </a:ext>
            </a:extLst>
          </p:cNvPr>
          <p:cNvSpPr txBox="1"/>
          <p:nvPr/>
        </p:nvSpPr>
        <p:spPr>
          <a:xfrm>
            <a:off x="461535" y="1325739"/>
            <a:ext cx="1173046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Currently, Teacher Development is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Everyone’s Business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EEB211"/>
                </a:solidFill>
                <a:latin typeface="Calibri" panose="020F0502020204030204"/>
              </a:rPr>
              <a:t>	Therefore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……… it is No One’s Business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EB21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Structural Failure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Our Ability Create Teachers in our Dynamic Economy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EB21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Do We Fix This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and respect our values in governance and local control in education ?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EB21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Good News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Same class of problem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 was faced in 1862 by Lincoln, and 1916 by Wilson.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EB21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Bad News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Past Attempts.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Failure To Craft a More Optimal Solution.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Incorrect Problem Framing.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Uncorrected, the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Potential To Be a National Catastrophe.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9B4477-5EB8-4919-85DC-62FD9A6B3B25}"/>
              </a:ext>
            </a:extLst>
          </p:cNvPr>
          <p:cNvSpPr txBox="1"/>
          <p:nvPr/>
        </p:nvSpPr>
        <p:spPr>
          <a:xfrm>
            <a:off x="0" y="27592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Findings &amp; Notes</a:t>
            </a:r>
          </a:p>
        </p:txBody>
      </p:sp>
    </p:spTree>
    <p:extLst>
      <p:ext uri="{BB962C8B-B14F-4D97-AF65-F5344CB8AC3E}">
        <p14:creationId xmlns:p14="http://schemas.microsoft.com/office/powerpoint/2010/main" val="13474081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480026-2957-406A-9500-CAFD0C0A80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marR="0" lvl="2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D7E6FB-47F2-4780-98B7-DEDE87F2C26D}"/>
              </a:ext>
            </a:extLst>
          </p:cNvPr>
          <p:cNvSpPr txBox="1"/>
          <p:nvPr/>
        </p:nvSpPr>
        <p:spPr>
          <a:xfrm>
            <a:off x="461535" y="1325739"/>
            <a:ext cx="11730465" cy="5103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EEB211"/>
                </a:solidFill>
                <a:latin typeface="Calibri" panose="020F0502020204030204"/>
              </a:rPr>
              <a:t>On the </a:t>
            </a:r>
            <a:r>
              <a:rPr lang="en-US" sz="2800" dirty="0">
                <a:solidFill>
                  <a:schemeClr val="bg1"/>
                </a:solidFill>
                <a:latin typeface="Calibri" panose="020F0502020204030204"/>
              </a:rPr>
              <a:t>Current Trajectory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EB21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EEB211"/>
                </a:solidFill>
                <a:latin typeface="Calibri" panose="020F0502020204030204"/>
              </a:rPr>
              <a:t>	There is little to </a:t>
            </a:r>
            <a:r>
              <a:rPr lang="en-US" sz="2800" b="1" u="sng" dirty="0">
                <a:solidFill>
                  <a:schemeClr val="bg1"/>
                </a:solidFill>
                <a:latin typeface="Calibri" panose="020F0502020204030204"/>
              </a:rPr>
              <a:t>no chance </a:t>
            </a:r>
            <a:r>
              <a:rPr lang="en-US" sz="2800" dirty="0">
                <a:solidFill>
                  <a:srgbClr val="EEB211"/>
                </a:solidFill>
                <a:latin typeface="Calibri" panose="020F0502020204030204"/>
              </a:rPr>
              <a:t>that 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srgbClr val="EEB211"/>
              </a:solidFill>
              <a:latin typeface="Calibri" panose="020F0502020204030204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EEB211"/>
                </a:solidFill>
                <a:latin typeface="Calibri" panose="020F0502020204030204"/>
              </a:rPr>
              <a:t>		we will solve this problem </a:t>
            </a:r>
            <a:r>
              <a:rPr lang="en-US" sz="2800" dirty="0">
                <a:solidFill>
                  <a:schemeClr val="bg1"/>
                </a:solidFill>
                <a:latin typeface="Calibri" panose="020F0502020204030204"/>
              </a:rPr>
              <a:t>within the next 100 years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Calibri" panose="020F0502020204030204"/>
              </a:rPr>
              <a:t>Negatively Impacting Everything:</a:t>
            </a:r>
          </a:p>
          <a:p>
            <a:pPr lvl="3" defTabSz="914400">
              <a:lnSpc>
                <a:spcPct val="150000"/>
              </a:lnSpc>
              <a:defRPr/>
            </a:pPr>
            <a:r>
              <a:rPr lang="en-US" sz="2000" dirty="0">
                <a:latin typeface="Calibri" panose="020F0502020204030204"/>
              </a:rPr>
              <a:t>national and economic security</a:t>
            </a:r>
          </a:p>
          <a:p>
            <a:pPr lvl="3" defTabSz="914400">
              <a:lnSpc>
                <a:spcPct val="150000"/>
              </a:lnSpc>
              <a:defRPr/>
            </a:pPr>
            <a:r>
              <a:rPr lang="en-US" sz="2000" dirty="0">
                <a:latin typeface="Calibri" panose="020F0502020204030204"/>
              </a:rPr>
              <a:t>general welfare of our citizens</a:t>
            </a:r>
          </a:p>
          <a:p>
            <a:pPr lvl="3" defTabSz="914400">
              <a:lnSpc>
                <a:spcPct val="150000"/>
              </a:lnSpc>
              <a:defRPr/>
            </a:pPr>
            <a:r>
              <a:rPr lang="en-US" sz="2000" dirty="0">
                <a:latin typeface="Calibri" panose="020F0502020204030204"/>
              </a:rPr>
              <a:t>ability to provide educational equity to disenfranchised students.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srgbClr val="EEB211"/>
              </a:solidFill>
              <a:latin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9B4477-5EB8-4919-85DC-62FD9A6B3B25}"/>
              </a:ext>
            </a:extLst>
          </p:cNvPr>
          <p:cNvSpPr txBox="1"/>
          <p:nvPr/>
        </p:nvSpPr>
        <p:spPr>
          <a:xfrm>
            <a:off x="0" y="27592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Finding</a:t>
            </a:r>
          </a:p>
        </p:txBody>
      </p:sp>
    </p:spTree>
    <p:extLst>
      <p:ext uri="{BB962C8B-B14F-4D97-AF65-F5344CB8AC3E}">
        <p14:creationId xmlns:p14="http://schemas.microsoft.com/office/powerpoint/2010/main" val="17721562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480026-2957-406A-9500-CAFD0C0A80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marR="0" lvl="2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D7E6FB-47F2-4780-98B7-DEDE87F2C26D}"/>
              </a:ext>
            </a:extLst>
          </p:cNvPr>
          <p:cNvSpPr txBox="1"/>
          <p:nvPr/>
        </p:nvSpPr>
        <p:spPr>
          <a:xfrm>
            <a:off x="461535" y="1325739"/>
            <a:ext cx="11730465" cy="5103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EEB211"/>
                </a:solidFill>
                <a:latin typeface="Calibri" panose="020F0502020204030204"/>
              </a:rPr>
              <a:t>On the </a:t>
            </a:r>
            <a:r>
              <a:rPr lang="en-US" sz="2800" dirty="0">
                <a:solidFill>
                  <a:schemeClr val="bg1"/>
                </a:solidFill>
                <a:latin typeface="Calibri" panose="020F0502020204030204"/>
              </a:rPr>
              <a:t>Current Trajectory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EB21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EEB211"/>
                </a:solidFill>
                <a:latin typeface="Calibri" panose="020F0502020204030204"/>
              </a:rPr>
              <a:t>	There is little to </a:t>
            </a:r>
            <a:r>
              <a:rPr lang="en-US" sz="2800" b="1" u="sng" dirty="0">
                <a:solidFill>
                  <a:schemeClr val="bg1"/>
                </a:solidFill>
                <a:latin typeface="Calibri" panose="020F0502020204030204"/>
              </a:rPr>
              <a:t>no chance </a:t>
            </a:r>
            <a:r>
              <a:rPr lang="en-US" sz="2800" dirty="0">
                <a:solidFill>
                  <a:srgbClr val="EEB211"/>
                </a:solidFill>
                <a:latin typeface="Calibri" panose="020F0502020204030204"/>
              </a:rPr>
              <a:t>that 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srgbClr val="EEB211"/>
              </a:solidFill>
              <a:latin typeface="Calibri" panose="020F0502020204030204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EEB211"/>
                </a:solidFill>
                <a:latin typeface="Calibri" panose="020F0502020204030204"/>
              </a:rPr>
              <a:t>		we will solve this problem </a:t>
            </a:r>
            <a:r>
              <a:rPr lang="en-US" sz="2800" dirty="0">
                <a:solidFill>
                  <a:schemeClr val="bg1"/>
                </a:solidFill>
                <a:latin typeface="Calibri" panose="020F0502020204030204"/>
              </a:rPr>
              <a:t>within the next 100 years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7" defTabSz="914400">
              <a:lnSpc>
                <a:spcPct val="150000"/>
              </a:lnSpc>
              <a:defRPr/>
            </a:pPr>
            <a:r>
              <a:rPr lang="en-US" sz="2000" dirty="0">
                <a:solidFill>
                  <a:schemeClr val="bg1"/>
                </a:solidFill>
                <a:latin typeface="Calibri" panose="020F0502020204030204"/>
              </a:rPr>
              <a:t>Even Worse:</a:t>
            </a:r>
          </a:p>
          <a:p>
            <a:pPr lvl="8" defTabSz="914400">
              <a:lnSpc>
                <a:spcPct val="150000"/>
              </a:lnSpc>
              <a:defRPr/>
            </a:pPr>
            <a:r>
              <a:rPr lang="en-US" sz="2000" dirty="0">
                <a:solidFill>
                  <a:srgbClr val="EEB211"/>
                </a:solidFill>
                <a:latin typeface="Calibri" panose="020F0502020204030204"/>
              </a:rPr>
              <a:t>Shifting Labor Markets</a:t>
            </a:r>
          </a:p>
          <a:p>
            <a:pPr lvl="8" defTabSz="914400">
              <a:lnSpc>
                <a:spcPct val="150000"/>
              </a:lnSpc>
              <a:defRPr/>
            </a:pPr>
            <a:r>
              <a:rPr lang="en-US" sz="2000" dirty="0">
                <a:solidFill>
                  <a:srgbClr val="EEB211"/>
                </a:solidFill>
                <a:latin typeface="Calibri" panose="020F0502020204030204"/>
              </a:rPr>
              <a:t>Declining Enrollments in Colleges</a:t>
            </a:r>
          </a:p>
          <a:p>
            <a:pPr lvl="8" defTabSz="914400">
              <a:lnSpc>
                <a:spcPct val="150000"/>
              </a:lnSpc>
              <a:defRPr/>
            </a:pPr>
            <a:r>
              <a:rPr lang="en-US" sz="2000" dirty="0">
                <a:solidFill>
                  <a:schemeClr val="bg1"/>
                </a:solidFill>
                <a:latin typeface="Calibri" panose="020F0502020204030204"/>
              </a:rPr>
              <a:t>	Shrinking Pool of Human Capital for Teaching</a:t>
            </a:r>
          </a:p>
          <a:p>
            <a:pPr lvl="7" defTabSz="914400">
              <a:lnSpc>
                <a:spcPct val="150000"/>
              </a:lnSpc>
              <a:defRPr/>
            </a:pPr>
            <a:endParaRPr lang="en-US" sz="2800" dirty="0">
              <a:solidFill>
                <a:srgbClr val="EEB211"/>
              </a:solidFill>
              <a:latin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9B4477-5EB8-4919-85DC-62FD9A6B3B25}"/>
              </a:ext>
            </a:extLst>
          </p:cNvPr>
          <p:cNvSpPr txBox="1"/>
          <p:nvPr/>
        </p:nvSpPr>
        <p:spPr>
          <a:xfrm>
            <a:off x="0" y="27592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Finding</a:t>
            </a:r>
          </a:p>
        </p:txBody>
      </p:sp>
    </p:spTree>
    <p:extLst>
      <p:ext uri="{BB962C8B-B14F-4D97-AF65-F5344CB8AC3E}">
        <p14:creationId xmlns:p14="http://schemas.microsoft.com/office/powerpoint/2010/main" val="16617900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480026-2957-406A-9500-CAFD0C0A80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marR="0" lvl="2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D7E6FB-47F2-4780-98B7-DEDE87F2C26D}"/>
              </a:ext>
            </a:extLst>
          </p:cNvPr>
          <p:cNvSpPr txBox="1"/>
          <p:nvPr/>
        </p:nvSpPr>
        <p:spPr>
          <a:xfrm>
            <a:off x="461535" y="1325739"/>
            <a:ext cx="11730465" cy="5103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EEB211"/>
                </a:solidFill>
                <a:latin typeface="Calibri" panose="020F0502020204030204"/>
              </a:rPr>
              <a:t>On the </a:t>
            </a:r>
            <a:r>
              <a:rPr lang="en-US" sz="2800" dirty="0">
                <a:solidFill>
                  <a:schemeClr val="bg1"/>
                </a:solidFill>
                <a:latin typeface="Calibri" panose="020F0502020204030204"/>
              </a:rPr>
              <a:t>Current Trajectory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EB21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EEB211"/>
                </a:solidFill>
                <a:latin typeface="Calibri" panose="020F0502020204030204"/>
              </a:rPr>
              <a:t>	There is little to </a:t>
            </a:r>
            <a:r>
              <a:rPr lang="en-US" sz="2800" b="1" u="sng" dirty="0">
                <a:solidFill>
                  <a:schemeClr val="bg1"/>
                </a:solidFill>
                <a:latin typeface="Calibri" panose="020F0502020204030204"/>
              </a:rPr>
              <a:t>no chance </a:t>
            </a:r>
            <a:r>
              <a:rPr lang="en-US" sz="2800" dirty="0">
                <a:solidFill>
                  <a:srgbClr val="EEB211"/>
                </a:solidFill>
                <a:latin typeface="Calibri" panose="020F0502020204030204"/>
              </a:rPr>
              <a:t>that 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srgbClr val="EEB211"/>
              </a:solidFill>
              <a:latin typeface="Calibri" panose="020F0502020204030204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EEB211"/>
                </a:solidFill>
                <a:latin typeface="Calibri" panose="020F0502020204030204"/>
              </a:rPr>
              <a:t>		we will solve this problem </a:t>
            </a:r>
            <a:r>
              <a:rPr lang="en-US" sz="2800" dirty="0">
                <a:solidFill>
                  <a:schemeClr val="bg1"/>
                </a:solidFill>
                <a:latin typeface="Calibri" panose="020F0502020204030204"/>
              </a:rPr>
              <a:t>within the next 100 years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latin typeface="Calibri" panose="020F0502020204030204"/>
              </a:rPr>
              <a:t>Negatively Impacting Everything:</a:t>
            </a:r>
          </a:p>
          <a:p>
            <a:pPr lvl="3" defTabSz="914400">
              <a:lnSpc>
                <a:spcPct val="150000"/>
              </a:lnSpc>
              <a:defRPr/>
            </a:pPr>
            <a:r>
              <a:rPr lang="en-US" sz="2000" dirty="0">
                <a:solidFill>
                  <a:srgbClr val="EEB211"/>
                </a:solidFill>
                <a:latin typeface="Calibri" panose="020F0502020204030204"/>
              </a:rPr>
              <a:t>national and economic security</a:t>
            </a:r>
          </a:p>
          <a:p>
            <a:pPr lvl="3" defTabSz="914400">
              <a:lnSpc>
                <a:spcPct val="150000"/>
              </a:lnSpc>
              <a:defRPr/>
            </a:pPr>
            <a:r>
              <a:rPr lang="en-US" sz="2000" dirty="0">
                <a:solidFill>
                  <a:srgbClr val="EEB211"/>
                </a:solidFill>
                <a:latin typeface="Calibri" panose="020F0502020204030204"/>
              </a:rPr>
              <a:t>general welfare of our citizens</a:t>
            </a:r>
          </a:p>
          <a:p>
            <a:pPr lvl="3" defTabSz="914400">
              <a:lnSpc>
                <a:spcPct val="150000"/>
              </a:lnSpc>
              <a:defRPr/>
            </a:pPr>
            <a:r>
              <a:rPr lang="en-US" sz="2000" dirty="0">
                <a:solidFill>
                  <a:srgbClr val="EEB211"/>
                </a:solidFill>
                <a:latin typeface="Calibri" panose="020F0502020204030204"/>
              </a:rPr>
              <a:t>ability to provide educational equity to disenfranchised students</a:t>
            </a:r>
          </a:p>
          <a:p>
            <a:pPr lvl="3" defTabSz="914400">
              <a:lnSpc>
                <a:spcPct val="150000"/>
              </a:lnSpc>
              <a:defRPr/>
            </a:pPr>
            <a:r>
              <a:rPr lang="en-US" sz="2000" dirty="0">
                <a:solidFill>
                  <a:schemeClr val="bg1"/>
                </a:solidFill>
                <a:latin typeface="Calibri" panose="020F0502020204030204"/>
              </a:rPr>
              <a:t>And the National Agenda – Infrastructure, Education,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/>
              </a:rPr>
              <a:t>etc</a:t>
            </a:r>
            <a:r>
              <a:rPr lang="en-US" sz="2000" dirty="0">
                <a:solidFill>
                  <a:schemeClr val="bg1"/>
                </a:solidFill>
                <a:latin typeface="Calibri" panose="020F0502020204030204"/>
              </a:rPr>
              <a:t> ……….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9B4477-5EB8-4919-85DC-62FD9A6B3B25}"/>
              </a:ext>
            </a:extLst>
          </p:cNvPr>
          <p:cNvSpPr txBox="1"/>
          <p:nvPr/>
        </p:nvSpPr>
        <p:spPr>
          <a:xfrm>
            <a:off x="0" y="27592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Finding</a:t>
            </a:r>
          </a:p>
        </p:txBody>
      </p:sp>
    </p:spTree>
    <p:extLst>
      <p:ext uri="{BB962C8B-B14F-4D97-AF65-F5344CB8AC3E}">
        <p14:creationId xmlns:p14="http://schemas.microsoft.com/office/powerpoint/2010/main" val="3261884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6C289C1-F72E-4D03-A3D0-AC5D3BD26935}"/>
              </a:ext>
            </a:extLst>
          </p:cNvPr>
          <p:cNvSpPr txBox="1"/>
          <p:nvPr/>
        </p:nvSpPr>
        <p:spPr>
          <a:xfrm>
            <a:off x="830690" y="2147700"/>
            <a:ext cx="10812183" cy="3984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Background</a:t>
            </a:r>
          </a:p>
          <a:p>
            <a:endParaRPr lang="en-US" sz="2400" dirty="0">
              <a:solidFill>
                <a:srgbClr val="EEB211"/>
              </a:solidFill>
              <a:cs typeface="Times New Roman" panose="02020603050405020304" pitchFamily="18" charset="0"/>
            </a:endParaRPr>
          </a:p>
          <a:p>
            <a:pPr lvl="2"/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8 years of Investigation, Research, Interviews, Meetings……..</a:t>
            </a:r>
          </a:p>
          <a:p>
            <a:pPr lvl="3">
              <a:lnSpc>
                <a:spcPct val="150000"/>
              </a:lnSpc>
            </a:pPr>
            <a:r>
              <a:rPr lang="en-US" sz="2000" dirty="0">
                <a:solidFill>
                  <a:srgbClr val="EEB211"/>
                </a:solidFill>
                <a:cs typeface="Times New Roman" panose="02020603050405020304" pitchFamily="18" charset="0"/>
              </a:rPr>
              <a:t>State and Federal Politicians</a:t>
            </a:r>
          </a:p>
          <a:p>
            <a:pPr lvl="3">
              <a:lnSpc>
                <a:spcPct val="150000"/>
              </a:lnSpc>
            </a:pPr>
            <a:r>
              <a:rPr lang="en-US" sz="2000" dirty="0">
                <a:solidFill>
                  <a:srgbClr val="EEB211"/>
                </a:solidFill>
                <a:cs typeface="Times New Roman" panose="02020603050405020304" pitchFamily="18" charset="0"/>
              </a:rPr>
              <a:t>State Agency Leaders, University Leadership</a:t>
            </a:r>
          </a:p>
          <a:p>
            <a:pPr lvl="3">
              <a:lnSpc>
                <a:spcPct val="150000"/>
              </a:lnSpc>
            </a:pPr>
            <a:r>
              <a:rPr lang="en-US" sz="2000" dirty="0">
                <a:solidFill>
                  <a:srgbClr val="EEB211"/>
                </a:solidFill>
                <a:cs typeface="Times New Roman" panose="02020603050405020304" pitchFamily="18" charset="0"/>
              </a:rPr>
              <a:t>Deans, Professors, Students</a:t>
            </a:r>
          </a:p>
          <a:p>
            <a:pPr lvl="3">
              <a:lnSpc>
                <a:spcPct val="150000"/>
              </a:lnSpc>
            </a:pPr>
            <a:r>
              <a:rPr lang="en-US" sz="2000" dirty="0">
                <a:solidFill>
                  <a:srgbClr val="EEB211"/>
                </a:solidFill>
                <a:cs typeface="Times New Roman" panose="02020603050405020304" pitchFamily="18" charset="0"/>
              </a:rPr>
              <a:t>Economic Development Agencies</a:t>
            </a:r>
          </a:p>
          <a:p>
            <a:pPr lvl="3">
              <a:lnSpc>
                <a:spcPct val="150000"/>
              </a:lnSpc>
            </a:pPr>
            <a:r>
              <a:rPr lang="en-US" sz="2000" dirty="0">
                <a:solidFill>
                  <a:srgbClr val="EEB211"/>
                </a:solidFill>
                <a:cs typeface="Times New Roman" panose="02020603050405020304" pitchFamily="18" charset="0"/>
              </a:rPr>
              <a:t>School Superintendents, Teachers</a:t>
            </a:r>
          </a:p>
          <a:p>
            <a:pPr lvl="3">
              <a:lnSpc>
                <a:spcPct val="150000"/>
              </a:lnSpc>
            </a:pPr>
            <a:r>
              <a:rPr lang="en-US" sz="2000" dirty="0">
                <a:solidFill>
                  <a:srgbClr val="EEB211"/>
                </a:solidFill>
                <a:cs typeface="Times New Roman" panose="02020603050405020304" pitchFamily="18" charset="0"/>
              </a:rPr>
              <a:t>Policy Researchers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493F9B-F5BB-4D62-86BA-E88563AB9414}"/>
              </a:ext>
            </a:extLst>
          </p:cNvPr>
          <p:cNvSpPr/>
          <p:nvPr/>
        </p:nvSpPr>
        <p:spPr>
          <a:xfrm>
            <a:off x="8328991" y="1196281"/>
            <a:ext cx="3482669" cy="660685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Demand </a:t>
            </a:r>
            <a:r>
              <a:rPr kumimoji="0" lang="en-US" sz="1800" b="1" i="0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Teacher</a:t>
            </a:r>
            <a:r>
              <a:rPr kumimoji="0" lang="en-US" sz="1800" b="1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Initiative</a:t>
            </a:r>
          </a:p>
        </p:txBody>
      </p:sp>
    </p:spTree>
    <p:extLst>
      <p:ext uri="{BB962C8B-B14F-4D97-AF65-F5344CB8AC3E}">
        <p14:creationId xmlns:p14="http://schemas.microsoft.com/office/powerpoint/2010/main" val="202433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870"/>
    </mc:Choice>
    <mc:Fallback xmlns="">
      <p:transition advTm="387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6C289C1-F72E-4D03-A3D0-AC5D3BD26935}"/>
              </a:ext>
            </a:extLst>
          </p:cNvPr>
          <p:cNvSpPr txBox="1"/>
          <p:nvPr/>
        </p:nvSpPr>
        <p:spPr>
          <a:xfrm>
            <a:off x="777537" y="1010374"/>
            <a:ext cx="575873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ELEMENTARY GRADES EDUCATION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•	MATH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•	SCIENCE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EEB211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SECONDARY GRADES ‘ACADEMIC’ EDUCATION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•	MATH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•	SCIENCE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•	PHYSICS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•	BIOLOGY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•	CHEMISTRY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EEB211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SECONDARY GRADES ‘CTE’ CAREER AND TECHNICAL EDUCATION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•	ROBOTICS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•	ENGINEERING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•	ARCHITECTURE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•	CYBERSECURITY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•	BIOTECHNOLOGY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•	COMPUTER SCIENCE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•	ARTIFICIAL INTELLIGENCE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•	INFORMATION TECHNOLOGY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•	ADVANCED MANUFACTURING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9AA24CCF-BEA6-434B-AD11-92D33672A019}"/>
              </a:ext>
            </a:extLst>
          </p:cNvPr>
          <p:cNvSpPr/>
          <p:nvPr/>
        </p:nvSpPr>
        <p:spPr>
          <a:xfrm>
            <a:off x="6441440" y="2052320"/>
            <a:ext cx="802640" cy="4091093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C4A1DB-B5EE-4EBE-8E93-AC1A63470B11}"/>
              </a:ext>
            </a:extLst>
          </p:cNvPr>
          <p:cNvSpPr txBox="1"/>
          <p:nvPr/>
        </p:nvSpPr>
        <p:spPr>
          <a:xfrm>
            <a:off x="7539896" y="3927534"/>
            <a:ext cx="3434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SECONDARY GRADES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HIGH SCHOOLS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	COLLEGE &amp; CAREER ACADEMIES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	TECH HIGH SCHOOLS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	TECHNICAL COLLEGES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493F9B-F5BB-4D62-86BA-E88563AB9414}"/>
              </a:ext>
            </a:extLst>
          </p:cNvPr>
          <p:cNvSpPr/>
          <p:nvPr/>
        </p:nvSpPr>
        <p:spPr>
          <a:xfrm>
            <a:off x="8328991" y="1196281"/>
            <a:ext cx="3482669" cy="660685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Demand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Initiative</a:t>
            </a:r>
          </a:p>
        </p:txBody>
      </p:sp>
    </p:spTree>
    <p:extLst>
      <p:ext uri="{BB962C8B-B14F-4D97-AF65-F5344CB8AC3E}">
        <p14:creationId xmlns:p14="http://schemas.microsoft.com/office/powerpoint/2010/main" val="2796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870"/>
    </mc:Choice>
    <mc:Fallback xmlns="">
      <p:transition advTm="387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480026-2957-406A-9500-CAFD0C0A80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marR="0" lvl="2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D7E6FB-47F2-4780-98B7-DEDE87F2C26D}"/>
              </a:ext>
            </a:extLst>
          </p:cNvPr>
          <p:cNvSpPr txBox="1"/>
          <p:nvPr/>
        </p:nvSpPr>
        <p:spPr>
          <a:xfrm>
            <a:off x="461536" y="1325739"/>
            <a:ext cx="110395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 1 Align the Needs of Candidates, Universities, and Schools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the Case at Present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hence the failure.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EB21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 2 University Colleges of Education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Undergraduate Programs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will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Be capable of resolving the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STEM/ CTE / STW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teacher supply issue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in a statistically meaningful way, too many structural difficulties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EB21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 3 The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Locus of Decision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located with the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Teacher Candidate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EB21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 4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Are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Technically Qualified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Teacher Candidates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Immediately Available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C000"/>
                </a:solidFill>
                <a:latin typeface="Calibri" panose="020F0502020204030204"/>
              </a:rPr>
              <a:t>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 Do Not Enter Teaching Because of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Barriers to Entry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EB21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 5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Follow Prior Successful Examples - Cooperative Acts to Advance National Priorities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Morrell Act of 1862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Smith-Hughes Act of 1917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9B4477-5EB8-4919-85DC-62FD9A6B3B25}"/>
              </a:ext>
            </a:extLst>
          </p:cNvPr>
          <p:cNvSpPr txBox="1"/>
          <p:nvPr/>
        </p:nvSpPr>
        <p:spPr>
          <a:xfrm>
            <a:off x="0" y="27592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 Factors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Used in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Formulating a Solution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0DD828-6C7B-4D45-B754-E517F6AB7781}"/>
              </a:ext>
            </a:extLst>
          </p:cNvPr>
          <p:cNvSpPr/>
          <p:nvPr/>
        </p:nvSpPr>
        <p:spPr>
          <a:xfrm>
            <a:off x="8328991" y="1196281"/>
            <a:ext cx="3482669" cy="660685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Demand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Initiative</a:t>
            </a:r>
          </a:p>
        </p:txBody>
      </p:sp>
    </p:spTree>
    <p:extLst>
      <p:ext uri="{BB962C8B-B14F-4D97-AF65-F5344CB8AC3E}">
        <p14:creationId xmlns:p14="http://schemas.microsoft.com/office/powerpoint/2010/main" val="329189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480026-2957-406A-9500-CAFD0C0A80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marR="0" lvl="2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307138-45A0-428F-BCAF-E782E8A82569}"/>
              </a:ext>
            </a:extLst>
          </p:cNvPr>
          <p:cNvGrpSpPr/>
          <p:nvPr/>
        </p:nvGrpSpPr>
        <p:grpSpPr>
          <a:xfrm>
            <a:off x="-473184" y="957509"/>
            <a:ext cx="12262730" cy="5109091"/>
            <a:chOff x="-1443134" y="957508"/>
            <a:chExt cx="11064244" cy="510909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D7E6FB-47F2-4780-98B7-DEDE87F2C26D}"/>
                </a:ext>
              </a:extLst>
            </p:cNvPr>
            <p:cNvSpPr txBox="1"/>
            <p:nvPr/>
          </p:nvSpPr>
          <p:spPr>
            <a:xfrm>
              <a:off x="-1443134" y="957508"/>
              <a:ext cx="11064244" cy="5109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Legislative Model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 Morrill Act 1862 					A Coherent System of Universities</a:t>
              </a: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dirty="0">
                <a:solidFill>
                  <a:prstClr val="white"/>
                </a:solidFill>
                <a:latin typeface="Calibri" panose="020F0502020204030204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dirty="0">
                <a:solidFill>
                  <a:prstClr val="white"/>
                </a:solidFill>
                <a:latin typeface="Calibri" panose="020F0502020204030204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prstClr val="white"/>
                  </a:solidFill>
                  <a:latin typeface="Calibri" panose="020F0502020204030204"/>
                </a:rPr>
                <a:t>	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Smith-Hughes Act of 1917				A Coherent System of Secondary  Education</a:t>
              </a: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dirty="0">
                <a:solidFill>
                  <a:prstClr val="white"/>
                </a:solidFill>
                <a:latin typeface="Calibri" panose="020F0502020204030204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dirty="0">
                <a:solidFill>
                  <a:prstClr val="white"/>
                </a:solidFill>
                <a:latin typeface="Calibri" panose="020F0502020204030204"/>
              </a:endParaRPr>
            </a:p>
            <a:p>
              <a:pPr lvl="2" defTabSz="914400"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High Demand Teacher Initiative                                  	Will Create a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Coherent System </a:t>
              </a:r>
            </a:p>
            <a:p>
              <a:pPr lvl="2" defTabSz="914400">
                <a:defRPr/>
              </a:pPr>
              <a:r>
                <a:rPr lang="en-US" dirty="0">
                  <a:solidFill>
                    <a:prstClr val="white"/>
                  </a:solidFill>
                  <a:latin typeface="Calibri" panose="020F0502020204030204"/>
                </a:rPr>
                <a:t>							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of STEM/CTE/STW Teacher Development</a:t>
              </a:r>
            </a:p>
            <a:p>
              <a:pPr lvl="2" defTabSz="914400">
                <a:defRPr/>
              </a:pPr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  <a:p>
              <a:pPr lvl="2" defTabSz="914400"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lvl="2" defTabSz="914400">
                <a:defRPr/>
              </a:pPr>
              <a:r>
                <a:rPr lang="en-US" sz="2800" dirty="0">
                  <a:solidFill>
                    <a:prstClr val="white"/>
                  </a:solidFill>
                  <a:latin typeface="Calibri" panose="020F0502020204030204"/>
                </a:rPr>
                <a:t>					Because of How It Will Organize the Pipeline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Arrow: Bent-Up 2">
              <a:extLst>
                <a:ext uri="{FF2B5EF4-FFF2-40B4-BE49-F238E27FC236}">
                  <a16:creationId xmlns:a16="http://schemas.microsoft.com/office/drawing/2014/main" id="{6D6171EC-36D9-4B55-B267-73CAC6BDB95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-299640" y="2988600"/>
              <a:ext cx="531496" cy="457200"/>
            </a:xfrm>
            <a:prstGeom prst="bentUp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Arrow: Bent-Up 3">
              <a:extLst>
                <a:ext uri="{FF2B5EF4-FFF2-40B4-BE49-F238E27FC236}">
                  <a16:creationId xmlns:a16="http://schemas.microsoft.com/office/drawing/2014/main" id="{39F5689B-26B0-4769-A07A-E9695EEA5C7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-309462" y="4198362"/>
              <a:ext cx="531496" cy="457200"/>
            </a:xfrm>
            <a:prstGeom prst="bentUp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Arrow: Bent-Up 12">
            <a:extLst>
              <a:ext uri="{FF2B5EF4-FFF2-40B4-BE49-F238E27FC236}">
                <a16:creationId xmlns:a16="http://schemas.microsoft.com/office/drawing/2014/main" id="{4B65CF27-F4E1-494F-88CA-5DC90B01C4DD}"/>
              </a:ext>
            </a:extLst>
          </p:cNvPr>
          <p:cNvSpPr>
            <a:spLocks noChangeAspect="1"/>
          </p:cNvSpPr>
          <p:nvPr/>
        </p:nvSpPr>
        <p:spPr>
          <a:xfrm rot="5400000">
            <a:off x="819001" y="1761461"/>
            <a:ext cx="531496" cy="457200"/>
          </a:xfrm>
          <a:prstGeom prst="bent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9B4477-5EB8-4919-85DC-62FD9A6B3B25}"/>
              </a:ext>
            </a:extLst>
          </p:cNvPr>
          <p:cNvSpPr txBox="1"/>
          <p:nvPr/>
        </p:nvSpPr>
        <p:spPr>
          <a:xfrm>
            <a:off x="0" y="275921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Landmark Acts of Congress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15EC833-8EEB-41CC-9558-EEE1971E60B7}"/>
              </a:ext>
            </a:extLst>
          </p:cNvPr>
          <p:cNvCxnSpPr>
            <a:cxnSpLocks/>
          </p:cNvCxnSpPr>
          <p:nvPr/>
        </p:nvCxnSpPr>
        <p:spPr>
          <a:xfrm>
            <a:off x="4811486" y="4626426"/>
            <a:ext cx="1774371" cy="0"/>
          </a:xfrm>
          <a:prstGeom prst="straightConnector1">
            <a:avLst/>
          </a:prstGeom>
          <a:ln w="44450">
            <a:solidFill>
              <a:srgbClr val="EEB21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730F0BD-7198-4E50-9F37-A1B3FDB019E0}"/>
              </a:ext>
            </a:extLst>
          </p:cNvPr>
          <p:cNvCxnSpPr>
            <a:cxnSpLocks/>
          </p:cNvCxnSpPr>
          <p:nvPr/>
        </p:nvCxnSpPr>
        <p:spPr>
          <a:xfrm>
            <a:off x="4811486" y="3363683"/>
            <a:ext cx="1774371" cy="0"/>
          </a:xfrm>
          <a:prstGeom prst="straightConnector1">
            <a:avLst/>
          </a:prstGeom>
          <a:ln w="44450">
            <a:solidFill>
              <a:srgbClr val="EEB21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791EF49-2A0D-4D3F-87D3-ABA1AAB813D5}"/>
              </a:ext>
            </a:extLst>
          </p:cNvPr>
          <p:cNvCxnSpPr>
            <a:cxnSpLocks/>
          </p:cNvCxnSpPr>
          <p:nvPr/>
        </p:nvCxnSpPr>
        <p:spPr>
          <a:xfrm>
            <a:off x="4811486" y="2144484"/>
            <a:ext cx="1774371" cy="0"/>
          </a:xfrm>
          <a:prstGeom prst="straightConnector1">
            <a:avLst/>
          </a:prstGeom>
          <a:ln w="44450">
            <a:solidFill>
              <a:srgbClr val="EEB21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EACA043-8C30-41DF-9AA8-F0CBB1F55760}"/>
              </a:ext>
            </a:extLst>
          </p:cNvPr>
          <p:cNvSpPr/>
          <p:nvPr/>
        </p:nvSpPr>
        <p:spPr>
          <a:xfrm>
            <a:off x="734786" y="1575707"/>
            <a:ext cx="11127921" cy="44908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65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480026-2957-406A-9500-CAFD0C0A80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marR="0" lvl="2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307138-45A0-428F-BCAF-E782E8A82569}"/>
              </a:ext>
            </a:extLst>
          </p:cNvPr>
          <p:cNvGrpSpPr/>
          <p:nvPr/>
        </p:nvGrpSpPr>
        <p:grpSpPr>
          <a:xfrm>
            <a:off x="-473184" y="957509"/>
            <a:ext cx="12262730" cy="5109091"/>
            <a:chOff x="-1443134" y="957508"/>
            <a:chExt cx="11064244" cy="510909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D7E6FB-47F2-4780-98B7-DEDE87F2C26D}"/>
                </a:ext>
              </a:extLst>
            </p:cNvPr>
            <p:cNvSpPr txBox="1"/>
            <p:nvPr/>
          </p:nvSpPr>
          <p:spPr>
            <a:xfrm>
              <a:off x="-1443134" y="957508"/>
              <a:ext cx="11064244" cy="5109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Legislative Model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 Morrill Act 1862 					A Coherent System of Universities</a:t>
              </a: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dirty="0">
                <a:solidFill>
                  <a:prstClr val="white"/>
                </a:solidFill>
                <a:latin typeface="Calibri" panose="020F0502020204030204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dirty="0">
                <a:solidFill>
                  <a:prstClr val="white"/>
                </a:solidFill>
                <a:latin typeface="Calibri" panose="020F0502020204030204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prstClr val="white"/>
                  </a:solidFill>
                  <a:latin typeface="Calibri" panose="020F0502020204030204"/>
                </a:rPr>
                <a:t>	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Smith-Hughes Act of 1917				A Coherent System of Secondary  Education</a:t>
              </a: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dirty="0">
                <a:solidFill>
                  <a:prstClr val="white"/>
                </a:solidFill>
                <a:latin typeface="Calibri" panose="020F0502020204030204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dirty="0">
                <a:solidFill>
                  <a:prstClr val="white"/>
                </a:solidFill>
                <a:latin typeface="Calibri" panose="020F0502020204030204"/>
              </a:endParaRPr>
            </a:p>
            <a:p>
              <a:pPr lvl="2" defTabSz="914400"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High Demand Teacher Initiative                                  	Will Create a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Coherent System </a:t>
              </a:r>
            </a:p>
            <a:p>
              <a:pPr lvl="2" defTabSz="914400">
                <a:defRPr/>
              </a:pPr>
              <a:r>
                <a:rPr lang="en-US" dirty="0">
                  <a:solidFill>
                    <a:prstClr val="white"/>
                  </a:solidFill>
                  <a:latin typeface="Calibri" panose="020F0502020204030204"/>
                </a:rPr>
                <a:t>							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of STEM/CTE/STW Teacher Development</a:t>
              </a:r>
            </a:p>
            <a:p>
              <a:pPr lvl="2" defTabSz="914400">
                <a:defRPr/>
              </a:pPr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  <a:p>
              <a:pPr lvl="2" defTabSz="914400"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lvl="2" defTabSz="914400">
                <a:defRPr/>
              </a:pPr>
              <a:r>
                <a:rPr lang="en-US" sz="2800" dirty="0">
                  <a:solidFill>
                    <a:prstClr val="white"/>
                  </a:solidFill>
                  <a:latin typeface="Calibri" panose="020F0502020204030204"/>
                </a:rPr>
                <a:t>					Because of How It Will Organize the Pipeline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Arrow: Bent-Up 2">
              <a:extLst>
                <a:ext uri="{FF2B5EF4-FFF2-40B4-BE49-F238E27FC236}">
                  <a16:creationId xmlns:a16="http://schemas.microsoft.com/office/drawing/2014/main" id="{6D6171EC-36D9-4B55-B267-73CAC6BDB95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-299640" y="2988600"/>
              <a:ext cx="531496" cy="457200"/>
            </a:xfrm>
            <a:prstGeom prst="bentUp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Arrow: Bent-Up 3">
              <a:extLst>
                <a:ext uri="{FF2B5EF4-FFF2-40B4-BE49-F238E27FC236}">
                  <a16:creationId xmlns:a16="http://schemas.microsoft.com/office/drawing/2014/main" id="{39F5689B-26B0-4769-A07A-E9695EEA5C7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-309462" y="4198362"/>
              <a:ext cx="531496" cy="457200"/>
            </a:xfrm>
            <a:prstGeom prst="bentUp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Arrow: Bent-Up 12">
            <a:extLst>
              <a:ext uri="{FF2B5EF4-FFF2-40B4-BE49-F238E27FC236}">
                <a16:creationId xmlns:a16="http://schemas.microsoft.com/office/drawing/2014/main" id="{4B65CF27-F4E1-494F-88CA-5DC90B01C4DD}"/>
              </a:ext>
            </a:extLst>
          </p:cNvPr>
          <p:cNvSpPr>
            <a:spLocks noChangeAspect="1"/>
          </p:cNvSpPr>
          <p:nvPr/>
        </p:nvSpPr>
        <p:spPr>
          <a:xfrm rot="5400000">
            <a:off x="819001" y="1761461"/>
            <a:ext cx="531496" cy="457200"/>
          </a:xfrm>
          <a:prstGeom prst="bent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9B4477-5EB8-4919-85DC-62FD9A6B3B25}"/>
              </a:ext>
            </a:extLst>
          </p:cNvPr>
          <p:cNvSpPr txBox="1"/>
          <p:nvPr/>
        </p:nvSpPr>
        <p:spPr>
          <a:xfrm>
            <a:off x="0" y="275921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Landmark Acts of Congress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15EC833-8EEB-41CC-9558-EEE1971E60B7}"/>
              </a:ext>
            </a:extLst>
          </p:cNvPr>
          <p:cNvCxnSpPr>
            <a:cxnSpLocks/>
          </p:cNvCxnSpPr>
          <p:nvPr/>
        </p:nvCxnSpPr>
        <p:spPr>
          <a:xfrm>
            <a:off x="4811486" y="4626426"/>
            <a:ext cx="1774371" cy="0"/>
          </a:xfrm>
          <a:prstGeom prst="straightConnector1">
            <a:avLst/>
          </a:prstGeom>
          <a:ln w="44450">
            <a:solidFill>
              <a:srgbClr val="EEB21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730F0BD-7198-4E50-9F37-A1B3FDB019E0}"/>
              </a:ext>
            </a:extLst>
          </p:cNvPr>
          <p:cNvCxnSpPr>
            <a:cxnSpLocks/>
          </p:cNvCxnSpPr>
          <p:nvPr/>
        </p:nvCxnSpPr>
        <p:spPr>
          <a:xfrm>
            <a:off x="4811486" y="3363683"/>
            <a:ext cx="1774371" cy="0"/>
          </a:xfrm>
          <a:prstGeom prst="straightConnector1">
            <a:avLst/>
          </a:prstGeom>
          <a:ln w="44450">
            <a:solidFill>
              <a:srgbClr val="EEB21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791EF49-2A0D-4D3F-87D3-ABA1AAB813D5}"/>
              </a:ext>
            </a:extLst>
          </p:cNvPr>
          <p:cNvCxnSpPr>
            <a:cxnSpLocks/>
          </p:cNvCxnSpPr>
          <p:nvPr/>
        </p:nvCxnSpPr>
        <p:spPr>
          <a:xfrm>
            <a:off x="4811486" y="2144484"/>
            <a:ext cx="1774371" cy="0"/>
          </a:xfrm>
          <a:prstGeom prst="straightConnector1">
            <a:avLst/>
          </a:prstGeom>
          <a:ln w="44450">
            <a:solidFill>
              <a:srgbClr val="EEB21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8CD919E-5130-4463-A4F3-6A8A1263F9FF}"/>
              </a:ext>
            </a:extLst>
          </p:cNvPr>
          <p:cNvSpPr/>
          <p:nvPr/>
        </p:nvSpPr>
        <p:spPr>
          <a:xfrm>
            <a:off x="734786" y="2661559"/>
            <a:ext cx="11127921" cy="34050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039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480026-2957-406A-9500-CAFD0C0A80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marR="0" lvl="2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307138-45A0-428F-BCAF-E782E8A82569}"/>
              </a:ext>
            </a:extLst>
          </p:cNvPr>
          <p:cNvGrpSpPr/>
          <p:nvPr/>
        </p:nvGrpSpPr>
        <p:grpSpPr>
          <a:xfrm>
            <a:off x="-473184" y="957509"/>
            <a:ext cx="12262730" cy="5109091"/>
            <a:chOff x="-1443134" y="957508"/>
            <a:chExt cx="11064244" cy="510909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D7E6FB-47F2-4780-98B7-DEDE87F2C26D}"/>
                </a:ext>
              </a:extLst>
            </p:cNvPr>
            <p:cNvSpPr txBox="1"/>
            <p:nvPr/>
          </p:nvSpPr>
          <p:spPr>
            <a:xfrm>
              <a:off x="-1443134" y="957508"/>
              <a:ext cx="11064244" cy="5109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Legislative Model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 Morrill Act 1862 					A Coherent System of Universities</a:t>
              </a: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dirty="0">
                <a:solidFill>
                  <a:prstClr val="white"/>
                </a:solidFill>
                <a:latin typeface="Calibri" panose="020F0502020204030204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dirty="0">
                <a:solidFill>
                  <a:prstClr val="white"/>
                </a:solidFill>
                <a:latin typeface="Calibri" panose="020F0502020204030204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prstClr val="white"/>
                  </a:solidFill>
                  <a:latin typeface="Calibri" panose="020F0502020204030204"/>
                </a:rPr>
                <a:t>	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Smith-Hughes Act of 1917				A Coherent System of Secondary  Education</a:t>
              </a: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dirty="0">
                <a:solidFill>
                  <a:prstClr val="white"/>
                </a:solidFill>
                <a:latin typeface="Calibri" panose="020F0502020204030204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dirty="0">
                <a:solidFill>
                  <a:prstClr val="white"/>
                </a:solidFill>
                <a:latin typeface="Calibri" panose="020F0502020204030204"/>
              </a:endParaRPr>
            </a:p>
            <a:p>
              <a:pPr lvl="2" defTabSz="914400"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High Demand Teacher Initiative                                  	Will Create a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Coherent System </a:t>
              </a:r>
            </a:p>
            <a:p>
              <a:pPr lvl="2" defTabSz="914400">
                <a:defRPr/>
              </a:pPr>
              <a:r>
                <a:rPr lang="en-US" dirty="0">
                  <a:solidFill>
                    <a:prstClr val="white"/>
                  </a:solidFill>
                  <a:latin typeface="Calibri" panose="020F0502020204030204"/>
                </a:rPr>
                <a:t>							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of STEM/CTE/STW Teacher Development</a:t>
              </a:r>
            </a:p>
            <a:p>
              <a:pPr lvl="2" defTabSz="914400">
                <a:defRPr/>
              </a:pPr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  <a:p>
              <a:pPr lvl="2" defTabSz="914400"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lvl="2" defTabSz="914400">
                <a:defRPr/>
              </a:pPr>
              <a:r>
                <a:rPr lang="en-US" sz="2800" dirty="0">
                  <a:solidFill>
                    <a:prstClr val="white"/>
                  </a:solidFill>
                  <a:latin typeface="Calibri" panose="020F0502020204030204"/>
                </a:rPr>
                <a:t>					Because of How It Will Organize the Pipeline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Arrow: Bent-Up 2">
              <a:extLst>
                <a:ext uri="{FF2B5EF4-FFF2-40B4-BE49-F238E27FC236}">
                  <a16:creationId xmlns:a16="http://schemas.microsoft.com/office/drawing/2014/main" id="{6D6171EC-36D9-4B55-B267-73CAC6BDB95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-299640" y="2988600"/>
              <a:ext cx="531496" cy="457200"/>
            </a:xfrm>
            <a:prstGeom prst="bentUp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Arrow: Bent-Up 3">
              <a:extLst>
                <a:ext uri="{FF2B5EF4-FFF2-40B4-BE49-F238E27FC236}">
                  <a16:creationId xmlns:a16="http://schemas.microsoft.com/office/drawing/2014/main" id="{39F5689B-26B0-4769-A07A-E9695EEA5C7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-309462" y="4198362"/>
              <a:ext cx="531496" cy="457200"/>
            </a:xfrm>
            <a:prstGeom prst="bentUp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Arrow: Bent-Up 12">
            <a:extLst>
              <a:ext uri="{FF2B5EF4-FFF2-40B4-BE49-F238E27FC236}">
                <a16:creationId xmlns:a16="http://schemas.microsoft.com/office/drawing/2014/main" id="{4B65CF27-F4E1-494F-88CA-5DC90B01C4DD}"/>
              </a:ext>
            </a:extLst>
          </p:cNvPr>
          <p:cNvSpPr>
            <a:spLocks noChangeAspect="1"/>
          </p:cNvSpPr>
          <p:nvPr/>
        </p:nvSpPr>
        <p:spPr>
          <a:xfrm rot="5400000">
            <a:off x="819001" y="1761461"/>
            <a:ext cx="531496" cy="457200"/>
          </a:xfrm>
          <a:prstGeom prst="bent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9B4477-5EB8-4919-85DC-62FD9A6B3B25}"/>
              </a:ext>
            </a:extLst>
          </p:cNvPr>
          <p:cNvSpPr txBox="1"/>
          <p:nvPr/>
        </p:nvSpPr>
        <p:spPr>
          <a:xfrm>
            <a:off x="0" y="275921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Landmark Acts of Congress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15EC833-8EEB-41CC-9558-EEE1971E60B7}"/>
              </a:ext>
            </a:extLst>
          </p:cNvPr>
          <p:cNvCxnSpPr>
            <a:cxnSpLocks/>
          </p:cNvCxnSpPr>
          <p:nvPr/>
        </p:nvCxnSpPr>
        <p:spPr>
          <a:xfrm>
            <a:off x="4811486" y="4626426"/>
            <a:ext cx="1774371" cy="0"/>
          </a:xfrm>
          <a:prstGeom prst="straightConnector1">
            <a:avLst/>
          </a:prstGeom>
          <a:ln w="44450">
            <a:solidFill>
              <a:srgbClr val="EEB21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730F0BD-7198-4E50-9F37-A1B3FDB019E0}"/>
              </a:ext>
            </a:extLst>
          </p:cNvPr>
          <p:cNvCxnSpPr>
            <a:cxnSpLocks/>
          </p:cNvCxnSpPr>
          <p:nvPr/>
        </p:nvCxnSpPr>
        <p:spPr>
          <a:xfrm>
            <a:off x="4811486" y="3363683"/>
            <a:ext cx="1774371" cy="0"/>
          </a:xfrm>
          <a:prstGeom prst="straightConnector1">
            <a:avLst/>
          </a:prstGeom>
          <a:ln w="44450">
            <a:solidFill>
              <a:srgbClr val="EEB21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791EF49-2A0D-4D3F-87D3-ABA1AAB813D5}"/>
              </a:ext>
            </a:extLst>
          </p:cNvPr>
          <p:cNvCxnSpPr>
            <a:cxnSpLocks/>
          </p:cNvCxnSpPr>
          <p:nvPr/>
        </p:nvCxnSpPr>
        <p:spPr>
          <a:xfrm>
            <a:off x="4811486" y="2144484"/>
            <a:ext cx="1774371" cy="0"/>
          </a:xfrm>
          <a:prstGeom prst="straightConnector1">
            <a:avLst/>
          </a:prstGeom>
          <a:ln w="44450">
            <a:solidFill>
              <a:srgbClr val="EEB21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97972CB-792D-44F7-8C6B-967EFA7F0348}"/>
              </a:ext>
            </a:extLst>
          </p:cNvPr>
          <p:cNvSpPr/>
          <p:nvPr/>
        </p:nvSpPr>
        <p:spPr>
          <a:xfrm>
            <a:off x="734786" y="4016831"/>
            <a:ext cx="11127921" cy="20497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7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480026-2957-406A-9500-CAFD0C0A80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marR="0" lvl="2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307138-45A0-428F-BCAF-E782E8A82569}"/>
              </a:ext>
            </a:extLst>
          </p:cNvPr>
          <p:cNvGrpSpPr/>
          <p:nvPr/>
        </p:nvGrpSpPr>
        <p:grpSpPr>
          <a:xfrm>
            <a:off x="-473184" y="957509"/>
            <a:ext cx="12262730" cy="5109091"/>
            <a:chOff x="-1443134" y="957508"/>
            <a:chExt cx="11064244" cy="510909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D7E6FB-47F2-4780-98B7-DEDE87F2C26D}"/>
                </a:ext>
              </a:extLst>
            </p:cNvPr>
            <p:cNvSpPr txBox="1"/>
            <p:nvPr/>
          </p:nvSpPr>
          <p:spPr>
            <a:xfrm>
              <a:off x="-1443134" y="957508"/>
              <a:ext cx="11064244" cy="5109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Legislative Model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 Morrill Act 1862 					A Coherent System of Universities</a:t>
              </a: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dirty="0">
                <a:solidFill>
                  <a:prstClr val="white"/>
                </a:solidFill>
                <a:latin typeface="Calibri" panose="020F0502020204030204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dirty="0">
                <a:solidFill>
                  <a:prstClr val="white"/>
                </a:solidFill>
                <a:latin typeface="Calibri" panose="020F0502020204030204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prstClr val="white"/>
                  </a:solidFill>
                  <a:latin typeface="Calibri" panose="020F0502020204030204"/>
                </a:rPr>
                <a:t>	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Smith-Hughes Act of 1917				A Coherent System of Secondary  Education</a:t>
              </a: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dirty="0">
                <a:solidFill>
                  <a:prstClr val="white"/>
                </a:solidFill>
                <a:latin typeface="Calibri" panose="020F0502020204030204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dirty="0">
                <a:solidFill>
                  <a:prstClr val="white"/>
                </a:solidFill>
                <a:latin typeface="Calibri" panose="020F0502020204030204"/>
              </a:endParaRPr>
            </a:p>
            <a:p>
              <a:pPr lvl="2" defTabSz="914400"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High Demand Teacher Initiative                                  	Will Create a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Coherent System </a:t>
              </a:r>
            </a:p>
            <a:p>
              <a:pPr lvl="2" defTabSz="914400">
                <a:defRPr/>
              </a:pPr>
              <a:r>
                <a:rPr lang="en-US" dirty="0">
                  <a:solidFill>
                    <a:prstClr val="white"/>
                  </a:solidFill>
                  <a:latin typeface="Calibri" panose="020F0502020204030204"/>
                </a:rPr>
                <a:t>							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of STEM/CTE/STW Teacher Development</a:t>
              </a:r>
            </a:p>
            <a:p>
              <a:pPr lvl="2" defTabSz="914400">
                <a:defRPr/>
              </a:pPr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  <a:p>
              <a:pPr lvl="2" defTabSz="914400"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lvl="2" defTabSz="914400">
                <a:defRPr/>
              </a:pPr>
              <a:r>
                <a:rPr lang="en-US" sz="2800" dirty="0">
                  <a:solidFill>
                    <a:prstClr val="white"/>
                  </a:solidFill>
                  <a:latin typeface="Calibri" panose="020F0502020204030204"/>
                </a:rPr>
                <a:t>					Because of How It Will Organize the Pipeline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Arrow: Bent-Up 2">
              <a:extLst>
                <a:ext uri="{FF2B5EF4-FFF2-40B4-BE49-F238E27FC236}">
                  <a16:creationId xmlns:a16="http://schemas.microsoft.com/office/drawing/2014/main" id="{6D6171EC-36D9-4B55-B267-73CAC6BDB95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-299640" y="2988600"/>
              <a:ext cx="531496" cy="457200"/>
            </a:xfrm>
            <a:prstGeom prst="bentUp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Arrow: Bent-Up 3">
              <a:extLst>
                <a:ext uri="{FF2B5EF4-FFF2-40B4-BE49-F238E27FC236}">
                  <a16:creationId xmlns:a16="http://schemas.microsoft.com/office/drawing/2014/main" id="{39F5689B-26B0-4769-A07A-E9695EEA5C7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-309462" y="4198362"/>
              <a:ext cx="531496" cy="457200"/>
            </a:xfrm>
            <a:prstGeom prst="bentUp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Arrow: Bent-Up 12">
            <a:extLst>
              <a:ext uri="{FF2B5EF4-FFF2-40B4-BE49-F238E27FC236}">
                <a16:creationId xmlns:a16="http://schemas.microsoft.com/office/drawing/2014/main" id="{4B65CF27-F4E1-494F-88CA-5DC90B01C4DD}"/>
              </a:ext>
            </a:extLst>
          </p:cNvPr>
          <p:cNvSpPr>
            <a:spLocks noChangeAspect="1"/>
          </p:cNvSpPr>
          <p:nvPr/>
        </p:nvSpPr>
        <p:spPr>
          <a:xfrm rot="5400000">
            <a:off x="819001" y="1761461"/>
            <a:ext cx="531496" cy="457200"/>
          </a:xfrm>
          <a:prstGeom prst="bent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9B4477-5EB8-4919-85DC-62FD9A6B3B25}"/>
              </a:ext>
            </a:extLst>
          </p:cNvPr>
          <p:cNvSpPr txBox="1"/>
          <p:nvPr/>
        </p:nvSpPr>
        <p:spPr>
          <a:xfrm>
            <a:off x="0" y="275921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Landmark Acts of Congress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15EC833-8EEB-41CC-9558-EEE1971E60B7}"/>
              </a:ext>
            </a:extLst>
          </p:cNvPr>
          <p:cNvCxnSpPr>
            <a:cxnSpLocks/>
          </p:cNvCxnSpPr>
          <p:nvPr/>
        </p:nvCxnSpPr>
        <p:spPr>
          <a:xfrm>
            <a:off x="4811486" y="4626426"/>
            <a:ext cx="1774371" cy="0"/>
          </a:xfrm>
          <a:prstGeom prst="straightConnector1">
            <a:avLst/>
          </a:prstGeom>
          <a:ln w="44450">
            <a:solidFill>
              <a:srgbClr val="EEB21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730F0BD-7198-4E50-9F37-A1B3FDB019E0}"/>
              </a:ext>
            </a:extLst>
          </p:cNvPr>
          <p:cNvCxnSpPr>
            <a:cxnSpLocks/>
          </p:cNvCxnSpPr>
          <p:nvPr/>
        </p:nvCxnSpPr>
        <p:spPr>
          <a:xfrm>
            <a:off x="4811486" y="3363683"/>
            <a:ext cx="1774371" cy="0"/>
          </a:xfrm>
          <a:prstGeom prst="straightConnector1">
            <a:avLst/>
          </a:prstGeom>
          <a:ln w="44450">
            <a:solidFill>
              <a:srgbClr val="EEB21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791EF49-2A0D-4D3F-87D3-ABA1AAB813D5}"/>
              </a:ext>
            </a:extLst>
          </p:cNvPr>
          <p:cNvCxnSpPr>
            <a:cxnSpLocks/>
          </p:cNvCxnSpPr>
          <p:nvPr/>
        </p:nvCxnSpPr>
        <p:spPr>
          <a:xfrm>
            <a:off x="4811486" y="2144484"/>
            <a:ext cx="1774371" cy="0"/>
          </a:xfrm>
          <a:prstGeom prst="straightConnector1">
            <a:avLst/>
          </a:prstGeom>
          <a:ln w="44450">
            <a:solidFill>
              <a:srgbClr val="EEB21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591EED6-41C7-481B-834A-3C597CC020C3}"/>
              </a:ext>
            </a:extLst>
          </p:cNvPr>
          <p:cNvSpPr/>
          <p:nvPr/>
        </p:nvSpPr>
        <p:spPr>
          <a:xfrm>
            <a:off x="734786" y="5037369"/>
            <a:ext cx="11127921" cy="10292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116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480026-2957-406A-9500-CAFD0C0A80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marR="0" lvl="2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307138-45A0-428F-BCAF-E782E8A82569}"/>
              </a:ext>
            </a:extLst>
          </p:cNvPr>
          <p:cNvGrpSpPr/>
          <p:nvPr/>
        </p:nvGrpSpPr>
        <p:grpSpPr>
          <a:xfrm>
            <a:off x="-473184" y="957509"/>
            <a:ext cx="12262730" cy="5109091"/>
            <a:chOff x="-1443134" y="957508"/>
            <a:chExt cx="11064244" cy="510909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D7E6FB-47F2-4780-98B7-DEDE87F2C26D}"/>
                </a:ext>
              </a:extLst>
            </p:cNvPr>
            <p:cNvSpPr txBox="1"/>
            <p:nvPr/>
          </p:nvSpPr>
          <p:spPr>
            <a:xfrm>
              <a:off x="-1443134" y="957508"/>
              <a:ext cx="11064244" cy="5109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Legislative Model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 Morrill Act 1862 					A Coherent System of Universities</a:t>
              </a: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dirty="0">
                <a:solidFill>
                  <a:prstClr val="white"/>
                </a:solidFill>
                <a:latin typeface="Calibri" panose="020F0502020204030204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dirty="0">
                <a:solidFill>
                  <a:prstClr val="white"/>
                </a:solidFill>
                <a:latin typeface="Calibri" panose="020F0502020204030204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prstClr val="white"/>
                  </a:solidFill>
                  <a:latin typeface="Calibri" panose="020F0502020204030204"/>
                </a:rPr>
                <a:t>	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Smith-Hughes Act of 1917				A Coherent System of Secondary  Education</a:t>
              </a: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dirty="0">
                <a:solidFill>
                  <a:prstClr val="white"/>
                </a:solidFill>
                <a:latin typeface="Calibri" panose="020F0502020204030204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dirty="0">
                <a:solidFill>
                  <a:prstClr val="white"/>
                </a:solidFill>
                <a:latin typeface="Calibri" panose="020F0502020204030204"/>
              </a:endParaRPr>
            </a:p>
            <a:p>
              <a:pPr lvl="2" defTabSz="914400"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High Demand Teacher Initiative                                  	Will Create a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Coherent System </a:t>
              </a:r>
            </a:p>
            <a:p>
              <a:pPr lvl="2" defTabSz="914400">
                <a:defRPr/>
              </a:pPr>
              <a:r>
                <a:rPr lang="en-US" dirty="0">
                  <a:solidFill>
                    <a:prstClr val="white"/>
                  </a:solidFill>
                  <a:latin typeface="Calibri" panose="020F0502020204030204"/>
                </a:rPr>
                <a:t>							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of STEM/CTE/STW Teacher Development</a:t>
              </a:r>
            </a:p>
            <a:p>
              <a:pPr lvl="2" defTabSz="914400">
                <a:defRPr/>
              </a:pPr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  <a:p>
              <a:pPr lvl="2" defTabSz="914400"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lvl="2" defTabSz="914400">
                <a:defRPr/>
              </a:pPr>
              <a:r>
                <a:rPr lang="en-US" sz="2800" dirty="0">
                  <a:solidFill>
                    <a:prstClr val="white"/>
                  </a:solidFill>
                  <a:latin typeface="Calibri" panose="020F0502020204030204"/>
                </a:rPr>
                <a:t>					Because of How It Will Organize the Pipeline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Arrow: Bent-Up 2">
              <a:extLst>
                <a:ext uri="{FF2B5EF4-FFF2-40B4-BE49-F238E27FC236}">
                  <a16:creationId xmlns:a16="http://schemas.microsoft.com/office/drawing/2014/main" id="{6D6171EC-36D9-4B55-B267-73CAC6BDB95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-299640" y="2988600"/>
              <a:ext cx="531496" cy="457200"/>
            </a:xfrm>
            <a:prstGeom prst="bentUp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Arrow: Bent-Up 3">
              <a:extLst>
                <a:ext uri="{FF2B5EF4-FFF2-40B4-BE49-F238E27FC236}">
                  <a16:creationId xmlns:a16="http://schemas.microsoft.com/office/drawing/2014/main" id="{39F5689B-26B0-4769-A07A-E9695EEA5C7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-309462" y="4198362"/>
              <a:ext cx="531496" cy="457200"/>
            </a:xfrm>
            <a:prstGeom prst="bentUp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Arrow: Bent-Up 12">
            <a:extLst>
              <a:ext uri="{FF2B5EF4-FFF2-40B4-BE49-F238E27FC236}">
                <a16:creationId xmlns:a16="http://schemas.microsoft.com/office/drawing/2014/main" id="{4B65CF27-F4E1-494F-88CA-5DC90B01C4DD}"/>
              </a:ext>
            </a:extLst>
          </p:cNvPr>
          <p:cNvSpPr>
            <a:spLocks noChangeAspect="1"/>
          </p:cNvSpPr>
          <p:nvPr/>
        </p:nvSpPr>
        <p:spPr>
          <a:xfrm rot="5400000">
            <a:off x="819001" y="1761461"/>
            <a:ext cx="531496" cy="457200"/>
          </a:xfrm>
          <a:prstGeom prst="bent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9B4477-5EB8-4919-85DC-62FD9A6B3B25}"/>
              </a:ext>
            </a:extLst>
          </p:cNvPr>
          <p:cNvSpPr txBox="1"/>
          <p:nvPr/>
        </p:nvSpPr>
        <p:spPr>
          <a:xfrm>
            <a:off x="0" y="275921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Landmark Acts of Congress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15EC833-8EEB-41CC-9558-EEE1971E60B7}"/>
              </a:ext>
            </a:extLst>
          </p:cNvPr>
          <p:cNvCxnSpPr>
            <a:cxnSpLocks/>
          </p:cNvCxnSpPr>
          <p:nvPr/>
        </p:nvCxnSpPr>
        <p:spPr>
          <a:xfrm>
            <a:off x="4811486" y="4626426"/>
            <a:ext cx="1774371" cy="0"/>
          </a:xfrm>
          <a:prstGeom prst="straightConnector1">
            <a:avLst/>
          </a:prstGeom>
          <a:ln w="44450">
            <a:solidFill>
              <a:srgbClr val="EEB21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730F0BD-7198-4E50-9F37-A1B3FDB019E0}"/>
              </a:ext>
            </a:extLst>
          </p:cNvPr>
          <p:cNvCxnSpPr>
            <a:cxnSpLocks/>
          </p:cNvCxnSpPr>
          <p:nvPr/>
        </p:nvCxnSpPr>
        <p:spPr>
          <a:xfrm>
            <a:off x="4811486" y="3363683"/>
            <a:ext cx="1774371" cy="0"/>
          </a:xfrm>
          <a:prstGeom prst="straightConnector1">
            <a:avLst/>
          </a:prstGeom>
          <a:ln w="44450">
            <a:solidFill>
              <a:srgbClr val="EEB21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791EF49-2A0D-4D3F-87D3-ABA1AAB813D5}"/>
              </a:ext>
            </a:extLst>
          </p:cNvPr>
          <p:cNvCxnSpPr>
            <a:cxnSpLocks/>
          </p:cNvCxnSpPr>
          <p:nvPr/>
        </p:nvCxnSpPr>
        <p:spPr>
          <a:xfrm>
            <a:off x="4811486" y="2144484"/>
            <a:ext cx="1774371" cy="0"/>
          </a:xfrm>
          <a:prstGeom prst="straightConnector1">
            <a:avLst/>
          </a:prstGeom>
          <a:ln w="44450">
            <a:solidFill>
              <a:srgbClr val="EEB21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2887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ECFF190-92C7-44E4-BB07-1CC3A4F9FF52}"/>
              </a:ext>
            </a:extLst>
          </p:cNvPr>
          <p:cNvSpPr/>
          <p:nvPr/>
        </p:nvSpPr>
        <p:spPr>
          <a:xfrm>
            <a:off x="288054" y="2447869"/>
            <a:ext cx="3942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Federal Grant ( Scholarship 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A057BF-6DBF-40AF-AFB9-33D1AB2A8AA1}"/>
              </a:ext>
            </a:extLst>
          </p:cNvPr>
          <p:cNvSpPr/>
          <p:nvPr/>
        </p:nvSpPr>
        <p:spPr>
          <a:xfrm>
            <a:off x="8301183" y="425996"/>
            <a:ext cx="3482669" cy="660685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Demand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Initiative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6ADEC5-AAB8-4395-AE68-C24CB9861896}"/>
              </a:ext>
            </a:extLst>
          </p:cNvPr>
          <p:cNvSpPr/>
          <p:nvPr/>
        </p:nvSpPr>
        <p:spPr>
          <a:xfrm>
            <a:off x="8701873" y="2258127"/>
            <a:ext cx="3001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Institution</a:t>
            </a:r>
            <a:r>
              <a:rPr lang="en-US" sz="2400" b="1" dirty="0">
                <a:solidFill>
                  <a:prstClr val="white"/>
                </a:solidFill>
                <a:latin typeface="Calibri" panose="020F0502020204030204"/>
              </a:rPr>
              <a:t> on behalf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</a:rPr>
              <a:t>of the Candidate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4DD5738F-A39B-4257-B0A2-565F881DB38F}"/>
              </a:ext>
            </a:extLst>
          </p:cNvPr>
          <p:cNvSpPr/>
          <p:nvPr/>
        </p:nvSpPr>
        <p:spPr>
          <a:xfrm>
            <a:off x="4485430" y="2431310"/>
            <a:ext cx="3577214" cy="48463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354366-BE4F-4CDA-9EEA-B8D46E9E07AF}"/>
              </a:ext>
            </a:extLst>
          </p:cNvPr>
          <p:cNvSpPr/>
          <p:nvPr/>
        </p:nvSpPr>
        <p:spPr>
          <a:xfrm>
            <a:off x="0" y="1208472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 Payment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EEB211"/>
                </a:solidFill>
                <a:latin typeface="Calibri" panose="020F0502020204030204"/>
              </a:rPr>
              <a:t>Similar to the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Federal Pell Grant</a:t>
            </a:r>
          </a:p>
        </p:txBody>
      </p:sp>
    </p:spTree>
    <p:extLst>
      <p:ext uri="{BB962C8B-B14F-4D97-AF65-F5344CB8AC3E}">
        <p14:creationId xmlns:p14="http://schemas.microsoft.com/office/powerpoint/2010/main" val="26251071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ECFF190-92C7-44E4-BB07-1CC3A4F9FF52}"/>
              </a:ext>
            </a:extLst>
          </p:cNvPr>
          <p:cNvSpPr/>
          <p:nvPr/>
        </p:nvSpPr>
        <p:spPr>
          <a:xfrm>
            <a:off x="288054" y="2447869"/>
            <a:ext cx="3942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Federal Grant ( Scholarship 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A057BF-6DBF-40AF-AFB9-33D1AB2A8AA1}"/>
              </a:ext>
            </a:extLst>
          </p:cNvPr>
          <p:cNvSpPr/>
          <p:nvPr/>
        </p:nvSpPr>
        <p:spPr>
          <a:xfrm>
            <a:off x="8301183" y="425996"/>
            <a:ext cx="3482669" cy="660685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Demand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Initiative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6ADEC5-AAB8-4395-AE68-C24CB9861896}"/>
              </a:ext>
            </a:extLst>
          </p:cNvPr>
          <p:cNvSpPr/>
          <p:nvPr/>
        </p:nvSpPr>
        <p:spPr>
          <a:xfrm>
            <a:off x="8701873" y="2258127"/>
            <a:ext cx="3001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Institution</a:t>
            </a:r>
            <a:r>
              <a:rPr lang="en-US" sz="2400" b="1" dirty="0">
                <a:solidFill>
                  <a:prstClr val="white"/>
                </a:solidFill>
                <a:latin typeface="Calibri" panose="020F0502020204030204"/>
              </a:rPr>
              <a:t> on behalf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</a:rPr>
              <a:t>of the Candidate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4DD5738F-A39B-4257-B0A2-565F881DB38F}"/>
              </a:ext>
            </a:extLst>
          </p:cNvPr>
          <p:cNvSpPr/>
          <p:nvPr/>
        </p:nvSpPr>
        <p:spPr>
          <a:xfrm>
            <a:off x="4485430" y="2431310"/>
            <a:ext cx="3577214" cy="48463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354366-BE4F-4CDA-9EEA-B8D46E9E07AF}"/>
              </a:ext>
            </a:extLst>
          </p:cNvPr>
          <p:cNvSpPr/>
          <p:nvPr/>
        </p:nvSpPr>
        <p:spPr>
          <a:xfrm>
            <a:off x="0" y="1208472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 Payment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EEB211"/>
                </a:solidFill>
                <a:latin typeface="Calibri" panose="020F0502020204030204"/>
              </a:rPr>
              <a:t>Similar to the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Federal Pell Grant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695BB6-09AD-490A-ADFA-59834ADC4E31}"/>
              </a:ext>
            </a:extLst>
          </p:cNvPr>
          <p:cNvSpPr/>
          <p:nvPr/>
        </p:nvSpPr>
        <p:spPr>
          <a:xfrm>
            <a:off x="288054" y="3510855"/>
            <a:ext cx="34449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  <a:latin typeface="Calibri" panose="020F0502020204030204"/>
              </a:rPr>
              <a:t>$ 200 M / year</a:t>
            </a:r>
            <a:endParaRPr lang="en-US" dirty="0">
              <a:solidFill>
                <a:srgbClr val="EEB211"/>
              </a:solidFill>
              <a:latin typeface="Calibri" panose="020F0502020204030204"/>
            </a:endParaRPr>
          </a:p>
          <a:p>
            <a:pPr lvl="1" defTabSz="914400">
              <a:defRPr/>
            </a:pPr>
            <a:r>
              <a:rPr lang="en-US" dirty="0">
                <a:solidFill>
                  <a:srgbClr val="EEB211"/>
                </a:solidFill>
                <a:latin typeface="Calibri" panose="020F0502020204030204"/>
              </a:rPr>
              <a:t>10,000 new teachers / year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DC40EC-1DA5-4222-B901-72B29FA2A3CC}"/>
              </a:ext>
            </a:extLst>
          </p:cNvPr>
          <p:cNvSpPr/>
          <p:nvPr/>
        </p:nvSpPr>
        <p:spPr>
          <a:xfrm>
            <a:off x="8701873" y="3510855"/>
            <a:ext cx="3444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  <a:latin typeface="Calibri" panose="020F0502020204030204"/>
              </a:rPr>
              <a:t>$ 20,000 lifetime maximum</a:t>
            </a:r>
            <a:endParaRPr lang="en-US" dirty="0">
              <a:solidFill>
                <a:srgbClr val="EEB21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06187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ECFF190-92C7-44E4-BB07-1CC3A4F9FF52}"/>
              </a:ext>
            </a:extLst>
          </p:cNvPr>
          <p:cNvSpPr/>
          <p:nvPr/>
        </p:nvSpPr>
        <p:spPr>
          <a:xfrm>
            <a:off x="288054" y="2447869"/>
            <a:ext cx="3942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Federal Grant ( Scholarship 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A057BF-6DBF-40AF-AFB9-33D1AB2A8AA1}"/>
              </a:ext>
            </a:extLst>
          </p:cNvPr>
          <p:cNvSpPr/>
          <p:nvPr/>
        </p:nvSpPr>
        <p:spPr>
          <a:xfrm>
            <a:off x="8301183" y="425996"/>
            <a:ext cx="3482669" cy="660685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Demand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Initiative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6ADEC5-AAB8-4395-AE68-C24CB9861896}"/>
              </a:ext>
            </a:extLst>
          </p:cNvPr>
          <p:cNvSpPr/>
          <p:nvPr/>
        </p:nvSpPr>
        <p:spPr>
          <a:xfrm>
            <a:off x="8701873" y="2258127"/>
            <a:ext cx="3001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Institution</a:t>
            </a:r>
            <a:r>
              <a:rPr lang="en-US" sz="2400" b="1" dirty="0">
                <a:solidFill>
                  <a:prstClr val="white"/>
                </a:solidFill>
                <a:latin typeface="Calibri" panose="020F0502020204030204"/>
              </a:rPr>
              <a:t> on behalf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</a:rPr>
              <a:t>of the Candidate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4DD5738F-A39B-4257-B0A2-565F881DB38F}"/>
              </a:ext>
            </a:extLst>
          </p:cNvPr>
          <p:cNvSpPr/>
          <p:nvPr/>
        </p:nvSpPr>
        <p:spPr>
          <a:xfrm>
            <a:off x="4485430" y="2431310"/>
            <a:ext cx="3577214" cy="48463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354366-BE4F-4CDA-9EEA-B8D46E9E07AF}"/>
              </a:ext>
            </a:extLst>
          </p:cNvPr>
          <p:cNvSpPr/>
          <p:nvPr/>
        </p:nvSpPr>
        <p:spPr>
          <a:xfrm>
            <a:off x="0" y="1208472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 Payment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EEB211"/>
                </a:solidFill>
                <a:latin typeface="Calibri" panose="020F0502020204030204"/>
              </a:rPr>
              <a:t>Similar to the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Federal Pell Grant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695BB6-09AD-490A-ADFA-59834ADC4E31}"/>
              </a:ext>
            </a:extLst>
          </p:cNvPr>
          <p:cNvSpPr/>
          <p:nvPr/>
        </p:nvSpPr>
        <p:spPr>
          <a:xfrm>
            <a:off x="288054" y="3510855"/>
            <a:ext cx="34449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  <a:latin typeface="Calibri" panose="020F0502020204030204"/>
              </a:rPr>
              <a:t>$ 200 M / year</a:t>
            </a:r>
            <a:endParaRPr lang="en-US" dirty="0">
              <a:solidFill>
                <a:srgbClr val="EEB211"/>
              </a:solidFill>
              <a:latin typeface="Calibri" panose="020F0502020204030204"/>
            </a:endParaRPr>
          </a:p>
          <a:p>
            <a:pPr lvl="1" defTabSz="914400">
              <a:defRPr/>
            </a:pPr>
            <a:r>
              <a:rPr lang="en-US" dirty="0">
                <a:solidFill>
                  <a:srgbClr val="EEB211"/>
                </a:solidFill>
                <a:latin typeface="Calibri" panose="020F0502020204030204"/>
              </a:rPr>
              <a:t>10,000 new teachers / year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DC40EC-1DA5-4222-B901-72B29FA2A3CC}"/>
              </a:ext>
            </a:extLst>
          </p:cNvPr>
          <p:cNvSpPr/>
          <p:nvPr/>
        </p:nvSpPr>
        <p:spPr>
          <a:xfrm>
            <a:off x="8701873" y="3510855"/>
            <a:ext cx="3444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  <a:latin typeface="Calibri" panose="020F0502020204030204"/>
              </a:rPr>
              <a:t>$ 20,000 lifetime maximum</a:t>
            </a:r>
            <a:endParaRPr lang="en-US" dirty="0">
              <a:solidFill>
                <a:srgbClr val="EEB211"/>
              </a:solidFill>
              <a:latin typeface="Calibri" panose="020F0502020204030204"/>
            </a:endParaRPr>
          </a:p>
        </p:txBody>
      </p:sp>
      <p:pic>
        <p:nvPicPr>
          <p:cNvPr id="12" name="Picture 11" descr="A white and blue airplane&#10;&#10;Description automatically generated with low confidence">
            <a:extLst>
              <a:ext uri="{FF2B5EF4-FFF2-40B4-BE49-F238E27FC236}">
                <a16:creationId xmlns:a16="http://schemas.microsoft.com/office/drawing/2014/main" id="{1FC7235D-D96F-471A-B6E5-5B0710D4A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30764" y="4485246"/>
            <a:ext cx="2211219" cy="896758"/>
          </a:xfrm>
          <a:prstGeom prst="rect">
            <a:avLst/>
          </a:prstGeom>
        </p:spPr>
      </p:pic>
      <p:pic>
        <p:nvPicPr>
          <p:cNvPr id="13" name="Picture 12" descr="A white and blue airplane&#10;&#10;Description automatically generated with low confidence">
            <a:extLst>
              <a:ext uri="{FF2B5EF4-FFF2-40B4-BE49-F238E27FC236}">
                <a16:creationId xmlns:a16="http://schemas.microsoft.com/office/drawing/2014/main" id="{F2DA0C46-EFEC-4E70-A0E1-0E724F5A2C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30763" y="5649528"/>
            <a:ext cx="2211219" cy="89675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C77D766-A722-4705-A4F7-8746B2663938}"/>
              </a:ext>
            </a:extLst>
          </p:cNvPr>
          <p:cNvSpPr/>
          <p:nvPr/>
        </p:nvSpPr>
        <p:spPr>
          <a:xfrm>
            <a:off x="3412254" y="5286673"/>
            <a:ext cx="78952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of This, For the Price of </a:t>
            </a:r>
            <a:r>
              <a:rPr lang="en-US" sz="2400" i="1" dirty="0">
                <a:solidFill>
                  <a:srgbClr val="EEB211"/>
                </a:solidFill>
                <a:latin typeface="Calibri" panose="020F0502020204030204"/>
              </a:rPr>
              <a:t>Two Passenger Jet Airliners</a:t>
            </a:r>
            <a:endParaRPr kumimoji="0" lang="en-US" sz="2400" i="1" u="none" strike="noStrike" kern="1200" cap="none" spc="0" normalizeH="0" baseline="0" noProof="0" dirty="0">
              <a:ln>
                <a:noFill/>
              </a:ln>
              <a:solidFill>
                <a:srgbClr val="EEB21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797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EF9F-08BF-4670-8B6F-317E0AC30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34400" cy="991352"/>
          </a:xfrm>
        </p:spPr>
        <p:txBody>
          <a:bodyPr>
            <a:normAutofit/>
          </a:bodyPr>
          <a:lstStyle/>
          <a:p>
            <a:r>
              <a:rPr lang="en-US" dirty="0" err="1"/>
              <a:t>u.s.</a:t>
            </a:r>
            <a:r>
              <a:rPr lang="en-US" dirty="0"/>
              <a:t> undergraduate teacher production – ay2015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0CC67-FF2E-49D2-B4FF-A421282EC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1" y="2274780"/>
            <a:ext cx="11582400" cy="3565070"/>
          </a:xfrm>
        </p:spPr>
        <p:txBody>
          <a:bodyPr/>
          <a:lstStyle/>
          <a:p>
            <a:pPr algn="ctr"/>
            <a:r>
              <a:rPr lang="en-US" b="1" dirty="0">
                <a:cs typeface="Times New Roman" panose="02020603050405020304" pitchFamily="18" charset="0"/>
              </a:rPr>
              <a:t>For the 50 States of the</a:t>
            </a:r>
            <a:endParaRPr lang="en-US" dirty="0"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cs typeface="Times New Roman" panose="02020603050405020304" pitchFamily="18" charset="0"/>
              </a:rPr>
              <a:t>United States of America</a:t>
            </a:r>
            <a:endParaRPr lang="en-US" sz="4800" dirty="0"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>
                <a:cs typeface="Times New Roman" panose="02020603050405020304" pitchFamily="18" charset="0"/>
              </a:rPr>
              <a:t> </a:t>
            </a:r>
            <a:endParaRPr lang="en-US" sz="1600" dirty="0"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cs typeface="Times New Roman" panose="02020603050405020304" pitchFamily="18" charset="0"/>
              </a:rPr>
              <a:t>The National Center for Education Statistics</a:t>
            </a:r>
          </a:p>
          <a:p>
            <a:pPr algn="ctr"/>
            <a:r>
              <a:rPr lang="en-US" b="1" dirty="0">
                <a:solidFill>
                  <a:srgbClr val="FFC000"/>
                </a:solidFill>
                <a:cs typeface="Times New Roman" panose="02020603050405020304" pitchFamily="18" charset="0"/>
              </a:rPr>
              <a:t>&gt; 98,000 Public Schools</a:t>
            </a:r>
            <a:endParaRPr lang="en-US" b="1" dirty="0"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FFC000"/>
                </a:solidFill>
                <a:cs typeface="Times New Roman" panose="02020603050405020304" pitchFamily="18" charset="0"/>
              </a:rPr>
              <a:t>&gt; 26,000 Secondary Schools : Middle &amp; High</a:t>
            </a:r>
          </a:p>
          <a:p>
            <a:pPr algn="ctr"/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16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4A5EC5-D40B-484B-999A-594DF10C3223}"/>
              </a:ext>
            </a:extLst>
          </p:cNvPr>
          <p:cNvSpPr txBox="1"/>
          <p:nvPr/>
        </p:nvSpPr>
        <p:spPr>
          <a:xfrm>
            <a:off x="1863499" y="674106"/>
            <a:ext cx="7337650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IHE Based Qualifying Candidates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1"/>
            <a:r>
              <a:rPr lang="en-US" dirty="0">
                <a:solidFill>
                  <a:srgbClr val="EEB2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BS or Higher Degree in one of the following F</a:t>
            </a:r>
            <a:r>
              <a:rPr lang="en-US" dirty="0">
                <a:solidFill>
                  <a:srgbClr val="EEB2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ields</a:t>
            </a:r>
            <a:endParaRPr lang="en-US" dirty="0">
              <a:solidFill>
                <a:srgbClr val="EEB21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lvl="2"/>
            <a:r>
              <a:rPr lang="en-US" dirty="0">
                <a:solidFill>
                  <a:srgbClr val="EEB2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Chemistry</a:t>
            </a:r>
          </a:p>
          <a:p>
            <a:pPr marL="1828800" lvl="2"/>
            <a:r>
              <a:rPr lang="en-US" dirty="0">
                <a:solidFill>
                  <a:srgbClr val="EEB2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Computer Science</a:t>
            </a:r>
          </a:p>
          <a:p>
            <a:pPr marL="1828800" lvl="2"/>
            <a:r>
              <a:rPr lang="en-US" dirty="0">
                <a:solidFill>
                  <a:srgbClr val="EEB2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Biochemistry</a:t>
            </a:r>
          </a:p>
          <a:p>
            <a:pPr marL="1828800" lvl="2"/>
            <a:r>
              <a:rPr lang="en-US" dirty="0">
                <a:solidFill>
                  <a:srgbClr val="EEB2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Biotechnology</a:t>
            </a:r>
          </a:p>
          <a:p>
            <a:pPr marL="1828800" lvl="2"/>
            <a:r>
              <a:rPr lang="en-US" dirty="0">
                <a:solidFill>
                  <a:srgbClr val="EEB2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Biology</a:t>
            </a:r>
          </a:p>
          <a:p>
            <a:pPr marL="1828800" lvl="2"/>
            <a:r>
              <a:rPr lang="en-US" dirty="0">
                <a:solidFill>
                  <a:srgbClr val="EEB2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Physics</a:t>
            </a:r>
          </a:p>
          <a:p>
            <a:pPr marL="1828800" lvl="2"/>
            <a:r>
              <a:rPr lang="en-US" dirty="0">
                <a:solidFill>
                  <a:srgbClr val="EEB2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Engineering</a:t>
            </a:r>
          </a:p>
          <a:p>
            <a:pPr marL="1828800" lvl="2"/>
            <a:r>
              <a:rPr lang="en-US" dirty="0">
                <a:solidFill>
                  <a:srgbClr val="EEB2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Engineering Science</a:t>
            </a:r>
          </a:p>
          <a:p>
            <a:pPr marL="1828800" lvl="2"/>
            <a:r>
              <a:rPr lang="en-US" dirty="0">
                <a:solidFill>
                  <a:srgbClr val="EEB2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Engineering Technology</a:t>
            </a:r>
          </a:p>
          <a:p>
            <a:pPr marL="1828800" lvl="2"/>
            <a:r>
              <a:rPr lang="en-US" dirty="0">
                <a:solidFill>
                  <a:srgbClr val="EEB2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Engineering Science</a:t>
            </a:r>
          </a:p>
          <a:p>
            <a:pPr marL="1828800" lvl="2"/>
            <a:r>
              <a:rPr lang="en-US" dirty="0">
                <a:solidFill>
                  <a:srgbClr val="EEB2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Environmental Science</a:t>
            </a:r>
          </a:p>
          <a:p>
            <a:pPr marL="1828800" lvl="2"/>
            <a:r>
              <a:rPr lang="en-US" dirty="0">
                <a:solidFill>
                  <a:srgbClr val="EEB2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Mathematics</a:t>
            </a:r>
          </a:p>
          <a:p>
            <a:pPr marL="1828800" lvl="2"/>
            <a:r>
              <a:rPr lang="en-US" dirty="0">
                <a:solidFill>
                  <a:srgbClr val="EEB2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Material Science</a:t>
            </a:r>
          </a:p>
          <a:p>
            <a:pPr marL="1828800" lvl="2"/>
            <a:r>
              <a:rPr lang="en-US" dirty="0">
                <a:solidFill>
                  <a:srgbClr val="EEB2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Or certain integrative STEM/CS degrees</a:t>
            </a:r>
          </a:p>
          <a:p>
            <a:pPr marL="1828800" lvl="2"/>
            <a:endParaRPr lang="en-US" dirty="0">
              <a:solidFill>
                <a:srgbClr val="EEB21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lvl="2"/>
            <a:endParaRPr lang="en-US" dirty="0">
              <a:solidFill>
                <a:srgbClr val="EEB21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lvl="2"/>
            <a:r>
              <a:rPr lang="en-US" dirty="0">
                <a:solidFill>
                  <a:srgbClr val="EEB2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	IHE – Institution of Higher Education</a:t>
            </a:r>
          </a:p>
        </p:txBody>
      </p:sp>
    </p:spTree>
    <p:extLst>
      <p:ext uri="{BB962C8B-B14F-4D97-AF65-F5344CB8AC3E}">
        <p14:creationId xmlns:p14="http://schemas.microsoft.com/office/powerpoint/2010/main" val="259713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870"/>
    </mc:Choice>
    <mc:Fallback xmlns="">
      <p:transition advTm="387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4A5EC5-D40B-484B-999A-594DF10C3223}"/>
              </a:ext>
            </a:extLst>
          </p:cNvPr>
          <p:cNvSpPr txBox="1"/>
          <p:nvPr/>
        </p:nvSpPr>
        <p:spPr>
          <a:xfrm>
            <a:off x="1863498" y="674106"/>
            <a:ext cx="9043987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Non-IHE Based Qualifying Candidates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1">
              <a:lnSpc>
                <a:spcPct val="200000"/>
              </a:lnSpc>
            </a:pPr>
            <a:r>
              <a:rPr lang="en-US" dirty="0">
                <a:solidFill>
                  <a:srgbClr val="EEB2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Candidates must be sponsored by a local school district or educational authority, having received an offer for full time employment in a CTE or STW field of STEM, Health Science, Information Technology, Advanced Manufacturing, or Energy Career Cluster as defined by the National Career Clusters Framework.</a:t>
            </a:r>
          </a:p>
          <a:p>
            <a:pPr marL="1828800" lvl="2"/>
            <a:endParaRPr lang="en-US" dirty="0">
              <a:solidFill>
                <a:srgbClr val="EEB21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lvl="2"/>
            <a:r>
              <a:rPr lang="en-US" dirty="0">
                <a:solidFill>
                  <a:srgbClr val="EEB2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79136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870"/>
    </mc:Choice>
    <mc:Fallback xmlns="">
      <p:transition advTm="387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4A5EC5-D40B-484B-999A-594DF10C3223}"/>
              </a:ext>
            </a:extLst>
          </p:cNvPr>
          <p:cNvSpPr txBox="1"/>
          <p:nvPr/>
        </p:nvSpPr>
        <p:spPr>
          <a:xfrm>
            <a:off x="1863498" y="674106"/>
            <a:ext cx="9043987" cy="585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Concurrent Candidates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1">
              <a:lnSpc>
                <a:spcPct val="200000"/>
              </a:lnSpc>
            </a:pPr>
            <a:r>
              <a:rPr lang="en-US" dirty="0">
                <a:solidFill>
                  <a:srgbClr val="EEB2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Employed as a full-time teacher</a:t>
            </a:r>
          </a:p>
          <a:p>
            <a:pPr marL="1371600" lvl="1">
              <a:lnSpc>
                <a:spcPct val="200000"/>
              </a:lnSpc>
            </a:pPr>
            <a:r>
              <a:rPr lang="en-US" dirty="0">
                <a:solidFill>
                  <a:srgbClr val="EEB2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While earning the teaching credential	</a:t>
            </a:r>
          </a:p>
          <a:p>
            <a:pPr marL="1371600" lvl="1">
              <a:lnSpc>
                <a:spcPct val="200000"/>
              </a:lnSpc>
            </a:pPr>
            <a:r>
              <a:rPr lang="en-US" dirty="0">
                <a:solidFill>
                  <a:srgbClr val="EEB2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The grant is effectively a form of compensation</a:t>
            </a:r>
            <a:endParaRPr lang="en-US" dirty="0">
              <a:solidFill>
                <a:srgbClr val="EEB21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1">
              <a:lnSpc>
                <a:spcPct val="200000"/>
              </a:lnSpc>
            </a:pPr>
            <a:endParaRPr lang="en-US" dirty="0">
              <a:solidFill>
                <a:srgbClr val="EEB21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Non-Concurrent Candidates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1">
              <a:lnSpc>
                <a:spcPct val="200000"/>
              </a:lnSpc>
            </a:pPr>
            <a:r>
              <a:rPr lang="en-US" dirty="0">
                <a:solidFill>
                  <a:srgbClr val="EEB2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Earn the </a:t>
            </a:r>
            <a:r>
              <a:rPr lang="en-US" dirty="0">
                <a:solidFill>
                  <a:srgbClr val="EEB2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teaching credential</a:t>
            </a:r>
          </a:p>
          <a:p>
            <a:pPr marL="1371600" lvl="1">
              <a:lnSpc>
                <a:spcPct val="200000"/>
              </a:lnSpc>
            </a:pPr>
            <a:r>
              <a:rPr lang="en-US" dirty="0">
                <a:solidFill>
                  <a:srgbClr val="EEB2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Starts teaching after earning the credential</a:t>
            </a:r>
          </a:p>
          <a:p>
            <a:pPr marL="1371600" lvl="1">
              <a:lnSpc>
                <a:spcPct val="200000"/>
              </a:lnSpc>
            </a:pPr>
            <a:r>
              <a:rPr lang="en-US" dirty="0">
                <a:solidFill>
                  <a:srgbClr val="EEB2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The grant is </a:t>
            </a:r>
            <a:r>
              <a:rPr lang="en-US" dirty="0">
                <a:solidFill>
                  <a:srgbClr val="EEB2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converted into a loan</a:t>
            </a:r>
            <a:r>
              <a:rPr lang="en-US" dirty="0">
                <a:solidFill>
                  <a:srgbClr val="EEB2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1371600" lvl="1">
              <a:lnSpc>
                <a:spcPct val="200000"/>
              </a:lnSpc>
            </a:pPr>
            <a:endParaRPr lang="en-US" dirty="0">
              <a:solidFill>
                <a:srgbClr val="EEB21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76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870"/>
    </mc:Choice>
    <mc:Fallback xmlns="">
      <p:transition advTm="387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4A5EC5-D40B-484B-999A-594DF10C3223}"/>
              </a:ext>
            </a:extLst>
          </p:cNvPr>
          <p:cNvSpPr txBox="1"/>
          <p:nvPr/>
        </p:nvSpPr>
        <p:spPr>
          <a:xfrm>
            <a:off x="-293910" y="899176"/>
            <a:ext cx="1204504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Why Not Develop Undergraduate Programs in the Universities ?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1"/>
            <a:endParaRPr lang="en-US" dirty="0">
              <a:solidFill>
                <a:srgbClr val="EEB21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lvl="2"/>
            <a:r>
              <a:rPr lang="en-US" dirty="0">
                <a:solidFill>
                  <a:srgbClr val="EEB2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Breadth And Depth Of Topics</a:t>
            </a:r>
          </a:p>
          <a:p>
            <a:pPr marL="1828800" lvl="2"/>
            <a:r>
              <a:rPr lang="en-US" dirty="0">
                <a:solidFill>
                  <a:srgbClr val="EEB2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Difficult To Impossible To Replicate The Knowledge Within the College of Engineering</a:t>
            </a:r>
          </a:p>
          <a:p>
            <a:pPr marL="1828800" lvl="2"/>
            <a:endParaRPr lang="en-US" dirty="0">
              <a:solidFill>
                <a:srgbClr val="EEB21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lvl="2"/>
            <a:r>
              <a:rPr lang="en-US" dirty="0">
                <a:solidFill>
                  <a:srgbClr val="EEB2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Capital Costs Of Facilities</a:t>
            </a:r>
          </a:p>
          <a:p>
            <a:pPr marL="1828800" lvl="2"/>
            <a:endParaRPr lang="en-US" dirty="0">
              <a:solidFill>
                <a:srgbClr val="EEB21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lvl="2"/>
            <a:r>
              <a:rPr lang="en-US" dirty="0">
                <a:solidFill>
                  <a:srgbClr val="EEB2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Insufficient Cohort Size</a:t>
            </a:r>
          </a:p>
          <a:p>
            <a:pPr marL="1828800" lvl="2"/>
            <a:endParaRPr lang="en-US" dirty="0">
              <a:solidFill>
                <a:srgbClr val="EEB21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lvl="2"/>
            <a:r>
              <a:rPr lang="en-US" dirty="0">
                <a:solidFill>
                  <a:srgbClr val="EEB2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Limited Subset Of Universities With The Critical Mass To Undertake A Large-scale Program</a:t>
            </a:r>
          </a:p>
          <a:p>
            <a:pPr marL="1828800" lvl="2"/>
            <a:endParaRPr lang="en-US" dirty="0">
              <a:solidFill>
                <a:srgbClr val="EEB21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lvl="2"/>
            <a:r>
              <a:rPr lang="en-US" dirty="0">
                <a:solidFill>
                  <a:srgbClr val="EEB2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Uncertainty Of The Student Completing The Teaching Degree Program</a:t>
            </a:r>
          </a:p>
          <a:p>
            <a:pPr marL="1828800" lvl="2"/>
            <a:endParaRPr lang="en-US" dirty="0">
              <a:solidFill>
                <a:srgbClr val="EEB21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lvl="2"/>
            <a:r>
              <a:rPr lang="en-US" dirty="0">
                <a:solidFill>
                  <a:srgbClr val="EEB2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Diminished Prospects For The Student If They Leave Teaching But Want To Stay In The STEM/CTE Field.</a:t>
            </a:r>
          </a:p>
        </p:txBody>
      </p:sp>
    </p:spTree>
    <p:extLst>
      <p:ext uri="{BB962C8B-B14F-4D97-AF65-F5344CB8AC3E}">
        <p14:creationId xmlns:p14="http://schemas.microsoft.com/office/powerpoint/2010/main" val="335606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870"/>
    </mc:Choice>
    <mc:Fallback xmlns="">
      <p:transition advTm="3870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4A5EC5-D40B-484B-999A-594DF10C3223}"/>
              </a:ext>
            </a:extLst>
          </p:cNvPr>
          <p:cNvSpPr txBox="1"/>
          <p:nvPr/>
        </p:nvSpPr>
        <p:spPr>
          <a:xfrm>
            <a:off x="-285750" y="899176"/>
            <a:ext cx="12417879" cy="4539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Advantages of existing degree holders going into teaching, Graduate Programs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1"/>
            <a:endParaRPr lang="en-US" dirty="0">
              <a:solidFill>
                <a:srgbClr val="EEB21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lvl="2">
              <a:lnSpc>
                <a:spcPct val="150000"/>
              </a:lnSpc>
            </a:pPr>
            <a:r>
              <a:rPr lang="en-US" dirty="0">
                <a:solidFill>
                  <a:srgbClr val="EEB2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EEB2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Candidate Is  </a:t>
            </a:r>
            <a:r>
              <a:rPr lang="en-US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Known Quantity</a:t>
            </a:r>
          </a:p>
          <a:p>
            <a:pPr marL="1828800" lvl="2">
              <a:lnSpc>
                <a:spcPct val="150000"/>
              </a:lnSpc>
            </a:pPr>
            <a:r>
              <a:rPr lang="en-US" dirty="0">
                <a:solidFill>
                  <a:srgbClr val="EEB2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The Candidate Leaves Teaching, They Can Fully </a:t>
            </a:r>
            <a:r>
              <a:rPr lang="en-US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Re-enter The STEM / CTE / STW</a:t>
            </a:r>
            <a:r>
              <a:rPr lang="en-US" dirty="0">
                <a:solidFill>
                  <a:srgbClr val="EEB2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Workforce</a:t>
            </a:r>
          </a:p>
          <a:p>
            <a:pPr marL="1828800" lvl="2">
              <a:lnSpc>
                <a:spcPct val="150000"/>
              </a:lnSpc>
            </a:pPr>
            <a:r>
              <a:rPr lang="en-US" dirty="0">
                <a:solidFill>
                  <a:srgbClr val="EEB2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 Labs To Build</a:t>
            </a:r>
          </a:p>
          <a:p>
            <a:pPr marL="1828800" lvl="2">
              <a:lnSpc>
                <a:spcPct val="150000"/>
              </a:lnSpc>
            </a:pPr>
            <a:r>
              <a:rPr lang="en-US" dirty="0">
                <a:solidFill>
                  <a:srgbClr val="EEB2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 Facilities To Build</a:t>
            </a:r>
          </a:p>
          <a:p>
            <a:pPr marL="1828800" lvl="2">
              <a:lnSpc>
                <a:spcPct val="150000"/>
              </a:lnSpc>
            </a:pPr>
            <a:r>
              <a:rPr lang="en-US" dirty="0">
                <a:solidFill>
                  <a:srgbClr val="EEB2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Burden Of Technical Knowledge Comes From The Candidates Degree</a:t>
            </a:r>
          </a:p>
          <a:p>
            <a:pPr marL="1828800" lvl="2">
              <a:lnSpc>
                <a:spcPct val="150000"/>
              </a:lnSpc>
            </a:pPr>
            <a:r>
              <a:rPr lang="en-US" dirty="0">
                <a:solidFill>
                  <a:srgbClr val="EEB2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Burden On The College Of Education Is Primarily Limited To </a:t>
            </a:r>
            <a:r>
              <a:rPr lang="en-US" dirty="0" err="1">
                <a:solidFill>
                  <a:srgbClr val="EEB2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Pedagological</a:t>
            </a:r>
            <a:r>
              <a:rPr lang="en-US" dirty="0">
                <a:solidFill>
                  <a:srgbClr val="EEB2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Training</a:t>
            </a:r>
          </a:p>
          <a:p>
            <a:pPr marL="1828800" lvl="2">
              <a:lnSpc>
                <a:spcPct val="150000"/>
              </a:lnSpc>
            </a:pPr>
            <a:r>
              <a:rPr lang="en-US" dirty="0">
                <a:solidFill>
                  <a:srgbClr val="EEB2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There Are Many Universities That Have Implemented a Pedagogy Only Masters Program</a:t>
            </a:r>
          </a:p>
          <a:p>
            <a:pPr marL="1828800" lvl="2"/>
            <a:r>
              <a:rPr lang="en-US" dirty="0">
                <a:solidFill>
                  <a:srgbClr val="EEB2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	In Place, and </a:t>
            </a:r>
            <a:r>
              <a:rPr lang="en-US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Ready To Go</a:t>
            </a:r>
          </a:p>
          <a:p>
            <a:pPr marL="1828800" lvl="2"/>
            <a:endParaRPr lang="en-US" dirty="0">
              <a:solidFill>
                <a:srgbClr val="EEB21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0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870"/>
    </mc:Choice>
    <mc:Fallback xmlns="">
      <p:transition advTm="387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4A5EC5-D40B-484B-999A-594DF10C3223}"/>
              </a:ext>
            </a:extLst>
          </p:cNvPr>
          <p:cNvSpPr txBox="1"/>
          <p:nvPr/>
        </p:nvSpPr>
        <p:spPr>
          <a:xfrm>
            <a:off x="-285750" y="899176"/>
            <a:ext cx="12417879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Advantages of existing degree holders going into teaching, Graduate Programs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1"/>
            <a:endParaRPr lang="en-US" dirty="0">
              <a:solidFill>
                <a:srgbClr val="EEB21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lvl="2">
              <a:lnSpc>
                <a:spcPct val="150000"/>
              </a:lnSpc>
            </a:pPr>
            <a:r>
              <a:rPr lang="en-US" dirty="0">
                <a:solidFill>
                  <a:srgbClr val="EEB2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EEB2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Candidate Is  </a:t>
            </a:r>
            <a:r>
              <a:rPr lang="en-US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Known Quantity</a:t>
            </a:r>
          </a:p>
          <a:p>
            <a:pPr marL="1828800" lvl="2">
              <a:lnSpc>
                <a:spcPct val="150000"/>
              </a:lnSpc>
            </a:pPr>
            <a:r>
              <a:rPr lang="en-US" dirty="0">
                <a:solidFill>
                  <a:srgbClr val="EEB2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The Candidate Leaves Teaching, They Can Fully </a:t>
            </a:r>
            <a:r>
              <a:rPr lang="en-US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Re-enter The STEM / CTE / STW</a:t>
            </a:r>
            <a:r>
              <a:rPr lang="en-US" dirty="0">
                <a:solidFill>
                  <a:srgbClr val="EEB2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Workforce</a:t>
            </a:r>
          </a:p>
          <a:p>
            <a:pPr marL="1828800" lvl="2">
              <a:lnSpc>
                <a:spcPct val="150000"/>
              </a:lnSpc>
            </a:pPr>
            <a:r>
              <a:rPr lang="en-US" dirty="0">
                <a:solidFill>
                  <a:srgbClr val="EEB2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Technical Training Of The Candidate Was Symbiotic With The Base Degree</a:t>
            </a:r>
          </a:p>
          <a:p>
            <a:pPr marL="1828800" lvl="2">
              <a:lnSpc>
                <a:spcPct val="150000"/>
              </a:lnSpc>
            </a:pPr>
            <a:r>
              <a:rPr lang="en-US" dirty="0">
                <a:solidFill>
                  <a:srgbClr val="EEB2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 Labs To Build</a:t>
            </a:r>
          </a:p>
          <a:p>
            <a:pPr marL="1828800" lvl="2">
              <a:lnSpc>
                <a:spcPct val="150000"/>
              </a:lnSpc>
            </a:pPr>
            <a:r>
              <a:rPr lang="en-US" dirty="0">
                <a:solidFill>
                  <a:srgbClr val="EEB2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 Facilities To Build</a:t>
            </a:r>
          </a:p>
          <a:p>
            <a:pPr marL="1828800" lvl="2">
              <a:lnSpc>
                <a:spcPct val="150000"/>
              </a:lnSpc>
            </a:pPr>
            <a:r>
              <a:rPr lang="en-US" dirty="0">
                <a:solidFill>
                  <a:srgbClr val="EEB2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Burden Of Technical Knowledge Comes From The Candidates Degree</a:t>
            </a:r>
          </a:p>
          <a:p>
            <a:pPr marL="1828800" lvl="2">
              <a:lnSpc>
                <a:spcPct val="150000"/>
              </a:lnSpc>
            </a:pPr>
            <a:r>
              <a:rPr lang="en-US" dirty="0">
                <a:solidFill>
                  <a:srgbClr val="EEB2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Burden On The College Of Education Is Primarily Limited To Pedogeological Training</a:t>
            </a:r>
          </a:p>
          <a:p>
            <a:pPr marL="1828800" lvl="2">
              <a:lnSpc>
                <a:spcPct val="150000"/>
              </a:lnSpc>
            </a:pPr>
            <a:r>
              <a:rPr lang="en-US" dirty="0">
                <a:solidFill>
                  <a:srgbClr val="EEB2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There Are Many Universities That Have Implemented a Pedagogy Only Masters Program</a:t>
            </a:r>
          </a:p>
          <a:p>
            <a:pPr marL="1828800" lvl="2"/>
            <a:r>
              <a:rPr lang="en-US" dirty="0">
                <a:solidFill>
                  <a:srgbClr val="EEB2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	In Place, and </a:t>
            </a:r>
            <a:r>
              <a:rPr lang="en-US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Ready To Go</a:t>
            </a:r>
          </a:p>
          <a:p>
            <a:pPr marL="1828800" lvl="2"/>
            <a:endParaRPr lang="en-US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lvl="2"/>
            <a:endParaRPr lang="en-US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lvl="2"/>
            <a:r>
              <a:rPr lang="en-US" sz="28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en-US" sz="2800" i="1" dirty="0">
                <a:solidFill>
                  <a:srgbClr val="EEB2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Key Decision Maker is </a:t>
            </a:r>
            <a:r>
              <a:rPr lang="en-US" sz="2800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Candidate</a:t>
            </a:r>
          </a:p>
          <a:p>
            <a:pPr marL="1828800" lvl="2"/>
            <a:endParaRPr lang="en-US" dirty="0">
              <a:solidFill>
                <a:srgbClr val="EEB21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71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870"/>
    </mc:Choice>
    <mc:Fallback xmlns="">
      <p:transition advTm="3870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234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870"/>
    </mc:Choice>
    <mc:Fallback xmlns="">
      <p:transition advTm="387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583AF-650C-4A66-AF6A-7EAA21AE7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59538" cy="991352"/>
          </a:xfrm>
        </p:spPr>
        <p:txBody>
          <a:bodyPr>
            <a:normAutofit/>
          </a:bodyPr>
          <a:lstStyle/>
          <a:p>
            <a:r>
              <a:rPr lang="en-US" dirty="0" err="1"/>
              <a:t>u.s.</a:t>
            </a:r>
            <a:r>
              <a:rPr lang="en-US" dirty="0"/>
              <a:t> undergraduate teacher production – ay2015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3A3F5A9-F5EA-4734-9D85-2A3A0D2A87AF}"/>
              </a:ext>
            </a:extLst>
          </p:cNvPr>
          <p:cNvGraphicFramePr>
            <a:graphicFrameLocks/>
          </p:cNvGraphicFramePr>
          <p:nvPr/>
        </p:nvGraphicFramePr>
        <p:xfrm>
          <a:off x="1906571" y="1141821"/>
          <a:ext cx="8167933" cy="4900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4AA9DE7-D421-423B-8E1E-5325C2DC4486}"/>
              </a:ext>
            </a:extLst>
          </p:cNvPr>
          <p:cNvSpPr/>
          <p:nvPr/>
        </p:nvSpPr>
        <p:spPr>
          <a:xfrm>
            <a:off x="2987032" y="1156059"/>
            <a:ext cx="8377654" cy="42473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Computer Science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Mathematics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Science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Biology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Chemistry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              Physics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                          Earth Science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                                      Environmental Science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                                                  Technology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                                                              Technical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                                                                          Industrial Trades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0D9E881-C1F6-434F-83A4-56A570ADA177}"/>
              </a:ext>
            </a:extLst>
          </p:cNvPr>
          <p:cNvSpPr>
            <a:spLocks/>
          </p:cNvSpPr>
          <p:nvPr/>
        </p:nvSpPr>
        <p:spPr>
          <a:xfrm rot="5400000">
            <a:off x="3099147" y="5224267"/>
            <a:ext cx="640080" cy="274320"/>
          </a:xfrm>
          <a:prstGeom prst="rightArrow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71B649A-64B2-49EC-AD72-9F69A0E655F6}"/>
              </a:ext>
            </a:extLst>
          </p:cNvPr>
          <p:cNvCxnSpPr>
            <a:cxnSpLocks/>
          </p:cNvCxnSpPr>
          <p:nvPr/>
        </p:nvCxnSpPr>
        <p:spPr>
          <a:xfrm flipH="1">
            <a:off x="3066489" y="1214485"/>
            <a:ext cx="1371600" cy="36576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7AF4B8B-064D-418A-B4C7-645E625C642E}"/>
              </a:ext>
            </a:extLst>
          </p:cNvPr>
          <p:cNvSpPr txBox="1"/>
          <p:nvPr/>
        </p:nvSpPr>
        <p:spPr>
          <a:xfrm>
            <a:off x="4766790" y="912653"/>
            <a:ext cx="48924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93,053 New Undergraduate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Teachers – BS / BA</a:t>
            </a:r>
          </a:p>
        </p:txBody>
      </p:sp>
    </p:spTree>
    <p:extLst>
      <p:ext uri="{BB962C8B-B14F-4D97-AF65-F5344CB8AC3E}">
        <p14:creationId xmlns:p14="http://schemas.microsoft.com/office/powerpoint/2010/main" val="1090562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583AF-650C-4A66-AF6A-7EAA21AE7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59538" cy="991352"/>
          </a:xfrm>
        </p:spPr>
        <p:txBody>
          <a:bodyPr>
            <a:normAutofit/>
          </a:bodyPr>
          <a:lstStyle/>
          <a:p>
            <a:r>
              <a:rPr lang="en-US" dirty="0" err="1"/>
              <a:t>u.s.</a:t>
            </a:r>
            <a:r>
              <a:rPr lang="en-US" dirty="0"/>
              <a:t> undergraduate teacher production – ay2015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3A3F5A9-F5EA-4734-9D85-2A3A0D2A87AF}"/>
              </a:ext>
            </a:extLst>
          </p:cNvPr>
          <p:cNvGraphicFramePr>
            <a:graphicFrameLocks/>
          </p:cNvGraphicFramePr>
          <p:nvPr/>
        </p:nvGraphicFramePr>
        <p:xfrm>
          <a:off x="1906571" y="1141821"/>
          <a:ext cx="8167933" cy="4900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4AA9DE7-D421-423B-8E1E-5325C2DC4486}"/>
              </a:ext>
            </a:extLst>
          </p:cNvPr>
          <p:cNvSpPr/>
          <p:nvPr/>
        </p:nvSpPr>
        <p:spPr>
          <a:xfrm>
            <a:off x="2987032" y="1156059"/>
            <a:ext cx="8377654" cy="42473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Computer Science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Mathematics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Science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Biology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Chemistry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              Physics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                          Earth Science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                                      Environmental Science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                                                  Technology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                                                              Technical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                                                                          Industrial Trades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0D9E881-C1F6-434F-83A4-56A570ADA177}"/>
              </a:ext>
            </a:extLst>
          </p:cNvPr>
          <p:cNvSpPr>
            <a:spLocks/>
          </p:cNvSpPr>
          <p:nvPr/>
        </p:nvSpPr>
        <p:spPr>
          <a:xfrm rot="5400000">
            <a:off x="3099147" y="5224267"/>
            <a:ext cx="640080" cy="274320"/>
          </a:xfrm>
          <a:prstGeom prst="rightArrow">
            <a:avLst/>
          </a:prstGeom>
          <a:gradFill>
            <a:gsLst>
              <a:gs pos="0">
                <a:srgbClr val="EEB211"/>
              </a:gs>
              <a:gs pos="100000">
                <a:srgbClr val="EEB21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71B649A-64B2-49EC-AD72-9F69A0E655F6}"/>
              </a:ext>
            </a:extLst>
          </p:cNvPr>
          <p:cNvCxnSpPr>
            <a:cxnSpLocks/>
          </p:cNvCxnSpPr>
          <p:nvPr/>
        </p:nvCxnSpPr>
        <p:spPr>
          <a:xfrm flipH="1">
            <a:off x="3066489" y="1214485"/>
            <a:ext cx="1371600" cy="36576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7AF4B8B-064D-418A-B4C7-645E625C642E}"/>
              </a:ext>
            </a:extLst>
          </p:cNvPr>
          <p:cNvSpPr txBox="1"/>
          <p:nvPr/>
        </p:nvSpPr>
        <p:spPr>
          <a:xfrm>
            <a:off x="4766790" y="912653"/>
            <a:ext cx="48924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93,053 New Undergraduate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Teachers – BS / BA</a:t>
            </a:r>
          </a:p>
        </p:txBody>
      </p:sp>
    </p:spTree>
    <p:extLst>
      <p:ext uri="{BB962C8B-B14F-4D97-AF65-F5344CB8AC3E}">
        <p14:creationId xmlns:p14="http://schemas.microsoft.com/office/powerpoint/2010/main" val="2500800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583AF-650C-4A66-AF6A-7EAA21AE7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59538" cy="991352"/>
          </a:xfrm>
        </p:spPr>
        <p:txBody>
          <a:bodyPr>
            <a:normAutofit/>
          </a:bodyPr>
          <a:lstStyle/>
          <a:p>
            <a:r>
              <a:rPr lang="en-US" dirty="0" err="1"/>
              <a:t>u.s.</a:t>
            </a:r>
            <a:r>
              <a:rPr lang="en-US" dirty="0"/>
              <a:t> undergraduate teacher production – ay2015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3A3F5A9-F5EA-4734-9D85-2A3A0D2A87AF}"/>
              </a:ext>
            </a:extLst>
          </p:cNvPr>
          <p:cNvGraphicFramePr>
            <a:graphicFrameLocks/>
          </p:cNvGraphicFramePr>
          <p:nvPr/>
        </p:nvGraphicFramePr>
        <p:xfrm>
          <a:off x="1906571" y="1141821"/>
          <a:ext cx="8167933" cy="4900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4AA9DE7-D421-423B-8E1E-5325C2DC4486}"/>
              </a:ext>
            </a:extLst>
          </p:cNvPr>
          <p:cNvSpPr/>
          <p:nvPr/>
        </p:nvSpPr>
        <p:spPr>
          <a:xfrm>
            <a:off x="2987032" y="1156059"/>
            <a:ext cx="8377654" cy="42473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Computer Science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Mathematics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Science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Biology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Chemistry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              Physics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                          Earth Science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                                      Environmental Science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                                                  Technology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                                                              Technical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                                                                          Industrial Trades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0D9E881-C1F6-434F-83A4-56A570ADA177}"/>
              </a:ext>
            </a:extLst>
          </p:cNvPr>
          <p:cNvSpPr>
            <a:spLocks/>
          </p:cNvSpPr>
          <p:nvPr/>
        </p:nvSpPr>
        <p:spPr>
          <a:xfrm rot="5400000">
            <a:off x="9308380" y="5224267"/>
            <a:ext cx="640080" cy="274320"/>
          </a:xfrm>
          <a:prstGeom prst="rightArrow">
            <a:avLst/>
          </a:prstGeom>
          <a:gradFill>
            <a:gsLst>
              <a:gs pos="0">
                <a:srgbClr val="EEB211"/>
              </a:gs>
              <a:gs pos="100000">
                <a:srgbClr val="EEB21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71B649A-64B2-49EC-AD72-9F69A0E655F6}"/>
              </a:ext>
            </a:extLst>
          </p:cNvPr>
          <p:cNvCxnSpPr>
            <a:cxnSpLocks/>
          </p:cNvCxnSpPr>
          <p:nvPr/>
        </p:nvCxnSpPr>
        <p:spPr>
          <a:xfrm flipH="1">
            <a:off x="3066489" y="1214485"/>
            <a:ext cx="1371600" cy="36576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7AF4B8B-064D-418A-B4C7-645E625C642E}"/>
              </a:ext>
            </a:extLst>
          </p:cNvPr>
          <p:cNvSpPr txBox="1"/>
          <p:nvPr/>
        </p:nvSpPr>
        <p:spPr>
          <a:xfrm>
            <a:off x="4766790" y="912653"/>
            <a:ext cx="48924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93,053 New Undergraduate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Teachers – BS / BA</a:t>
            </a:r>
          </a:p>
        </p:txBody>
      </p:sp>
    </p:spTree>
    <p:extLst>
      <p:ext uri="{BB962C8B-B14F-4D97-AF65-F5344CB8AC3E}">
        <p14:creationId xmlns:p14="http://schemas.microsoft.com/office/powerpoint/2010/main" val="1004708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75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hite 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White 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White 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White 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4_White 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2015_editable_slide_template</Template>
  <TotalTime>5848</TotalTime>
  <Words>6492</Words>
  <Application>Microsoft Office PowerPoint</Application>
  <PresentationFormat>Widescreen</PresentationFormat>
  <Paragraphs>1323</Paragraphs>
  <Slides>66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66</vt:i4>
      </vt:variant>
    </vt:vector>
  </HeadingPairs>
  <TitlesOfParts>
    <vt:vector size="81" baseType="lpstr">
      <vt:lpstr>Arial</vt:lpstr>
      <vt:lpstr>Calibri</vt:lpstr>
      <vt:lpstr>Calibri Light</vt:lpstr>
      <vt:lpstr>Cambria</vt:lpstr>
      <vt:lpstr>Lucida Grande</vt:lpstr>
      <vt:lpstr>Roboto Light</vt:lpstr>
      <vt:lpstr>Times New Roman</vt:lpstr>
      <vt:lpstr>Custom Design</vt:lpstr>
      <vt:lpstr>White Main</vt:lpstr>
      <vt:lpstr>1_White Main</vt:lpstr>
      <vt:lpstr>1_Custom Design</vt:lpstr>
      <vt:lpstr>2_White Main</vt:lpstr>
      <vt:lpstr>2_Office Theme</vt:lpstr>
      <vt:lpstr>3_White Main</vt:lpstr>
      <vt:lpstr>4_White Main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u.s. undergraduate teacher production – ay2015</vt:lpstr>
      <vt:lpstr>u.s. undergraduate teacher production – ay2015</vt:lpstr>
      <vt:lpstr>u.s. undergraduate teacher production – ay2015</vt:lpstr>
      <vt:lpstr>u.s. undergraduate teacher production – ay2015</vt:lpstr>
      <vt:lpstr>u.s. undergraduate teacher production – ay2015</vt:lpstr>
      <vt:lpstr>u.s. undergraduate teacher production – ay2015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Ed Barker</cp:lastModifiedBy>
  <cp:revision>272</cp:revision>
  <dcterms:created xsi:type="dcterms:W3CDTF">2016-03-09T16:46:53Z</dcterms:created>
  <dcterms:modified xsi:type="dcterms:W3CDTF">2021-04-22T18:10:59Z</dcterms:modified>
</cp:coreProperties>
</file>